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0"/>
  </p:notesMasterIdLst>
  <p:sldIdLst>
    <p:sldId id="256" r:id="rId2"/>
    <p:sldId id="298" r:id="rId3"/>
    <p:sldId id="258" r:id="rId4"/>
    <p:sldId id="294" r:id="rId5"/>
    <p:sldId id="295" r:id="rId6"/>
    <p:sldId id="296" r:id="rId7"/>
    <p:sldId id="297" r:id="rId8"/>
    <p:sldId id="293" r:id="rId9"/>
  </p:sldIdLst>
  <p:sldSz cx="17281525" cy="9783763"/>
  <p:notesSz cx="6858000" cy="9144000"/>
  <p:custDataLst>
    <p:tags r:id="rId11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660"/>
  </p:normalViewPr>
  <p:slideViewPr>
    <p:cSldViewPr>
      <p:cViewPr>
        <p:scale>
          <a:sx n="36" d="100"/>
          <a:sy n="36" d="100"/>
        </p:scale>
        <p:origin x="-802" y="-77"/>
      </p:cViewPr>
      <p:guideLst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738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27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001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806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9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17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496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538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127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402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428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926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emf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5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audio" Target="../media/media1.mp3"/><Relationship Id="rId21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17" Type="http://schemas.openxmlformats.org/officeDocument/2006/relationships/image" Target="../media/image8.emf"/><Relationship Id="rId25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7.emf"/><Relationship Id="rId20" Type="http://schemas.openxmlformats.org/officeDocument/2006/relationships/image" Target="../media/image10.png"/><Relationship Id="rId1" Type="http://schemas.openxmlformats.org/officeDocument/2006/relationships/audio" Target="../media/media2.mp3"/><Relationship Id="rId6" Type="http://schemas.openxmlformats.org/officeDocument/2006/relationships/image" Target="../media/image1.jpeg"/><Relationship Id="rId11" Type="http://schemas.openxmlformats.org/officeDocument/2006/relationships/image" Target="../media/image30.png"/><Relationship Id="rId24" Type="http://schemas.microsoft.com/office/2007/relationships/media" Target="../media/media1.mp3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10" Type="http://schemas.microsoft.com/office/2007/relationships/media" Target="../media/media3.mp3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Relationship Id="rId14" Type="http://schemas.openxmlformats.org/officeDocument/2006/relationships/image" Target="../media/image5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8" b="8142"/>
          <a:stretch/>
        </p:blipFill>
        <p:spPr>
          <a:xfrm>
            <a:off x="0" y="115623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3786187" y="10234051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"/>
          <p:cNvSpPr txBox="1"/>
          <p:nvPr/>
        </p:nvSpPr>
        <p:spPr>
          <a:xfrm>
            <a:off x="5567693" y="9140353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44616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866" y="1003449"/>
            <a:ext cx="1569447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YÊU CẦU CẦN ĐẠT: 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 Củng cố nhận biết thứ tự các số trên tia số.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 Củng cố nhận biết ngày, tháng, thời điểm trong ngày.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 Thực hiện được các phép tính trong phạm vi 100.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 Thực hiện phép cộng, trừ có  đơn vị là cm, kg, l.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 Thông qua </a:t>
            </a:r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hệ thống giải các bài tập vận dụng, bổ sung nâng cao,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phát triển năng lực giao tiếp toán học.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 Yêu thích môn học, có niềm hứng thú, say mê với các bài toán.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- Rèn phẩm chất chăm chỉ, cẩn thận, trách nhiệm. </a:t>
            </a:r>
            <a:endParaRPr lang="vi-VN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155912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5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954288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680322" y="4203067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4401402" y="4139575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9360842" y="4207036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0" y="1219473"/>
            <a:ext cx="6241245" cy="802632"/>
            <a:chOff x="1427990" y="1219473"/>
            <a:chExt cx="6241245" cy="802632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28522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5424706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757114" y="1219473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2" y="6116017"/>
            <a:ext cx="11001631" cy="731556"/>
            <a:chOff x="1439962" y="6116017"/>
            <a:chExt cx="11001631" cy="731556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b)</a:t>
              </a:r>
              <a:endPara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0137535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19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Hai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22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4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4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824338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9893716" y="7331558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6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5006284" y="729940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sp>
        <p:nvSpPr>
          <p:cNvPr id="37" name="Text Box 1"/>
          <p:cNvSpPr txBox="1"/>
          <p:nvPr/>
        </p:nvSpPr>
        <p:spPr>
          <a:xfrm>
            <a:off x="3816226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31807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1" t="25546" r="20363" b="12228"/>
          <a:stretch/>
        </p:blipFill>
        <p:spPr bwMode="auto">
          <a:xfrm>
            <a:off x="2199252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1" y="365572"/>
            <a:ext cx="1321515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6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2" y="3037945"/>
            <a:ext cx="1284378" cy="2814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6" y="4445052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2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04325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27" y="378566"/>
            <a:ext cx="432651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FD4E4E6-3460-420A-ADEB-F2CD3C6C0D51}"/>
              </a:ext>
            </a:extLst>
          </p:cNvPr>
          <p:cNvGrpSpPr/>
          <p:nvPr/>
        </p:nvGrpSpPr>
        <p:grpSpPr>
          <a:xfrm>
            <a:off x="3383364" y="1654580"/>
            <a:ext cx="1969844" cy="646331"/>
            <a:chOff x="615877" y="1500008"/>
            <a:chExt cx="1969844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36 + 7 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A0C1352-66F8-41B7-94F7-0C241D5D04B4}"/>
              </a:ext>
            </a:extLst>
          </p:cNvPr>
          <p:cNvGrpSpPr/>
          <p:nvPr/>
        </p:nvGrpSpPr>
        <p:grpSpPr>
          <a:xfrm>
            <a:off x="2342815" y="2298438"/>
            <a:ext cx="3010393" cy="2585323"/>
            <a:chOff x="694811" y="2614106"/>
            <a:chExt cx="3010393" cy="2585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36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C3D5C31-E2F8-4EEA-B0DC-42A472B894B3}"/>
                </a:ext>
              </a:extLst>
            </p:cNvPr>
            <p:cNvSpPr txBox="1"/>
            <p:nvPr/>
          </p:nvSpPr>
          <p:spPr>
            <a:xfrm>
              <a:off x="2086721" y="4438445"/>
              <a:ext cx="761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FBC0848-FD83-41DD-963B-7FED1732B76F}"/>
              </a:ext>
            </a:extLst>
          </p:cNvPr>
          <p:cNvGrpSpPr/>
          <p:nvPr/>
        </p:nvGrpSpPr>
        <p:grpSpPr>
          <a:xfrm>
            <a:off x="7095343" y="2227585"/>
            <a:ext cx="3010393" cy="3045992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754326"/>
              <a:chOff x="69510" y="2570288"/>
              <a:chExt cx="3010393" cy="1754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5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48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FF4839-68B9-4432-A4D8-36344C7BE38B}"/>
                </a:ext>
              </a:extLst>
            </p:cNvPr>
            <p:cNvSpPr txBox="1"/>
            <p:nvPr/>
          </p:nvSpPr>
          <p:spPr>
            <a:xfrm>
              <a:off x="4704103" y="4474283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53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718F7C2-B305-4F9A-AC95-292061B43564}"/>
              </a:ext>
            </a:extLst>
          </p:cNvPr>
          <p:cNvGrpSpPr/>
          <p:nvPr/>
        </p:nvGrpSpPr>
        <p:grpSpPr>
          <a:xfrm>
            <a:off x="11775863" y="2276287"/>
            <a:ext cx="2799454" cy="3026989"/>
            <a:chOff x="5782977" y="2591955"/>
            <a:chExt cx="2799454" cy="30269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29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64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9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 + 48 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5AF10C0-7F0B-4057-A35A-68234DD4AC0D}"/>
              </a:ext>
            </a:extLst>
          </p:cNvPr>
          <p:cNvGrpSpPr/>
          <p:nvPr/>
        </p:nvGrpSpPr>
        <p:grpSpPr>
          <a:xfrm>
            <a:off x="12791598" y="1654580"/>
            <a:ext cx="1969844" cy="584775"/>
            <a:chOff x="615877" y="1500008"/>
            <a:chExt cx="1969844" cy="58477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29 + 64 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7" y="1651521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BFBC0848-FD83-41DD-963B-7FED1732B76F}"/>
              </a:ext>
            </a:extLst>
          </p:cNvPr>
          <p:cNvGrpSpPr/>
          <p:nvPr/>
        </p:nvGrpSpPr>
        <p:grpSpPr>
          <a:xfrm>
            <a:off x="2232050" y="6542513"/>
            <a:ext cx="3010393" cy="3045992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16FF4839-68B9-4432-A4D8-36344C7BE38B}"/>
                </a:ext>
              </a:extLst>
            </p:cNvPr>
            <p:cNvSpPr txBox="1"/>
            <p:nvPr/>
          </p:nvSpPr>
          <p:spPr>
            <a:xfrm>
              <a:off x="4521858" y="4474283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67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718F7C2-B305-4F9A-AC95-292061B43564}"/>
              </a:ext>
            </a:extLst>
          </p:cNvPr>
          <p:cNvGrpSpPr/>
          <p:nvPr/>
        </p:nvGrpSpPr>
        <p:grpSpPr>
          <a:xfrm>
            <a:off x="7200602" y="6458431"/>
            <a:ext cx="2799454" cy="2585323"/>
            <a:chOff x="5782977" y="2591955"/>
            <a:chExt cx="2799454" cy="25853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82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57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761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25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18E533C-E84C-4D74-9D82-6AE8B6CE0461}"/>
              </a:ext>
            </a:extLst>
          </p:cNvPr>
          <p:cNvGrpSpPr/>
          <p:nvPr/>
        </p:nvGrpSpPr>
        <p:grpSpPr>
          <a:xfrm>
            <a:off x="11881122" y="6514185"/>
            <a:ext cx="2664961" cy="3074320"/>
            <a:chOff x="8205067" y="2600292"/>
            <a:chExt cx="2664961" cy="307432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9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A1C651B-5F69-4DBC-BA2B-AAE1D9B0D68F}"/>
                </a:ext>
              </a:extLst>
            </p:cNvPr>
            <p:cNvSpPr txBox="1"/>
            <p:nvPr/>
          </p:nvSpPr>
          <p:spPr>
            <a:xfrm>
              <a:off x="9625741" y="4474283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6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CC015C6-A587-4973-813C-0F643E6946EB}"/>
              </a:ext>
            </a:extLst>
          </p:cNvPr>
          <p:cNvGrpSpPr/>
          <p:nvPr/>
        </p:nvGrpSpPr>
        <p:grpSpPr>
          <a:xfrm>
            <a:off x="3133695" y="5515362"/>
            <a:ext cx="1969844" cy="646331"/>
            <a:chOff x="615877" y="1500008"/>
            <a:chExt cx="1969844" cy="6463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xmlns="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73 </a:t>
              </a:r>
              <a:r>
                <a:rPr lang="en-US" sz="36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endPara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D5AF10C0-7F0B-4057-A35A-68234DD4AC0D}"/>
              </a:ext>
            </a:extLst>
          </p:cNvPr>
          <p:cNvGrpSpPr/>
          <p:nvPr/>
        </p:nvGrpSpPr>
        <p:grpSpPr>
          <a:xfrm>
            <a:off x="8216337" y="5467945"/>
            <a:ext cx="1969844" cy="584775"/>
            <a:chOff x="615877" y="1500008"/>
            <a:chExt cx="1969844" cy="58477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82 - 57 </a:t>
              </a:r>
              <a:endPara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CC2EEE1D-4B95-4CC9-B3C2-EEF45F5F88F4}"/>
              </a:ext>
            </a:extLst>
          </p:cNvPr>
          <p:cNvGrpSpPr/>
          <p:nvPr/>
        </p:nvGrpSpPr>
        <p:grpSpPr>
          <a:xfrm>
            <a:off x="12772112" y="5515362"/>
            <a:ext cx="1969844" cy="584775"/>
            <a:chOff x="615877" y="1500008"/>
            <a:chExt cx="1969844" cy="5847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91 - 85</a:t>
              </a:r>
              <a:endPara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4"/>
            <a:ext cx="650964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sp>
        <p:nvSpPr>
          <p:cNvPr id="85" name="Text Box 1"/>
          <p:cNvSpPr txBox="1"/>
          <p:nvPr/>
        </p:nvSpPr>
        <p:spPr>
          <a:xfrm>
            <a:off x="3600202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981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240319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89cm,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9cm.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28800" y="998725"/>
            <a:ext cx="3931642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0482" y="1003449"/>
            <a:ext cx="5303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73210" y="1003449"/>
            <a:ext cx="219456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799" y="1579513"/>
            <a:ext cx="43891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6" y="3019343"/>
            <a:ext cx="741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: ... cm?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6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98cm.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4"/>
            <a:ext cx="7009765" cy="2845435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00000">
            <a:off x="13684764" y="2115502"/>
            <a:ext cx="2695575" cy="714375"/>
          </a:xfrm>
          <a:prstGeom prst="rect">
            <a:avLst/>
          </a:prstGeom>
        </p:spPr>
      </p:pic>
      <p:sp>
        <p:nvSpPr>
          <p:cNvPr id="17" name="Text Box 1"/>
          <p:cNvSpPr txBox="1"/>
          <p:nvPr/>
        </p:nvSpPr>
        <p:spPr>
          <a:xfrm>
            <a:off x="4182618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80277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48" t="26628" r="18900" b="33789"/>
          <a:stretch/>
        </p:blipFill>
        <p:spPr bwMode="auto">
          <a:xfrm>
            <a:off x="9068670" y="2238254"/>
            <a:ext cx="8141044" cy="42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978" y="378566"/>
            <a:ext cx="13903579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5149" y="1579513"/>
            <a:ext cx="1723549" cy="658740"/>
            <a:chOff x="287446" y="208174"/>
            <a:chExt cx="1170695" cy="658740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456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1706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a)       ?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1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15653" y="2556753"/>
            <a:ext cx="7697117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3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ABC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   cm.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20" y="1795537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42" y="2556753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7"/>
              <a:ext cx="64633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90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0" y="4789001"/>
            <a:ext cx="7697117" cy="822960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9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MNPQ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   cm.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20" y="1795537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602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7"/>
              <a:ext cx="64633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97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1" y="3540608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52cm + 38cm = 90cm</a:t>
            </a:r>
            <a:endParaRPr lang="en-US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47701" y="5858149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39cm + 23cm + 35 = 97cm</a:t>
            </a:r>
            <a:endParaRPr lang="en-US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3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00000">
            <a:off x="13163548" y="1858233"/>
            <a:ext cx="2695575" cy="714375"/>
          </a:xfrm>
          <a:prstGeom prst="rect">
            <a:avLst/>
          </a:prstGeom>
        </p:spPr>
      </p:pic>
      <p:sp>
        <p:nvSpPr>
          <p:cNvPr id="31" name="Text Box 1"/>
          <p:cNvSpPr txBox="1"/>
          <p:nvPr/>
        </p:nvSpPr>
        <p:spPr>
          <a:xfrm>
            <a:off x="4104258" y="926536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99538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6390969" y="929132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55113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</Words>
  <Application>Microsoft Office PowerPoint</Application>
  <PresentationFormat>Custom</PresentationFormat>
  <Paragraphs>101</Paragraphs>
  <Slides>8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www.33ppt.com 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2023-01-03T22:22:45Z</dcterms:modified>
</cp:coreProperties>
</file>