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06" r:id="rId2"/>
    <p:sldId id="307" r:id="rId3"/>
    <p:sldId id="308" r:id="rId4"/>
    <p:sldId id="309" r:id="rId5"/>
    <p:sldId id="257" r:id="rId6"/>
    <p:sldId id="287" r:id="rId7"/>
    <p:sldId id="258" r:id="rId8"/>
    <p:sldId id="273" r:id="rId9"/>
    <p:sldId id="311" r:id="rId10"/>
    <p:sldId id="310" r:id="rId11"/>
    <p:sldId id="312" r:id="rId12"/>
    <p:sldId id="290" r:id="rId13"/>
    <p:sldId id="291" r:id="rId14"/>
    <p:sldId id="301" r:id="rId15"/>
    <p:sldId id="313" r:id="rId16"/>
    <p:sldId id="302" r:id="rId17"/>
    <p:sldId id="292" r:id="rId18"/>
    <p:sldId id="303" r:id="rId19"/>
    <p:sldId id="304" r:id="rId20"/>
    <p:sldId id="314" r:id="rId21"/>
    <p:sldId id="316" r:id="rId22"/>
    <p:sldId id="256" r:id="rId23"/>
    <p:sldId id="268" r:id="rId24"/>
    <p:sldId id="305" r:id="rId25"/>
    <p:sldId id="317" r:id="rId26"/>
    <p:sldId id="318" r:id="rId27"/>
    <p:sldId id="293" r:id="rId28"/>
    <p:sldId id="28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6600"/>
    <a:srgbClr val="A50021"/>
    <a:srgbClr val="D9FAD2"/>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63" autoAdjust="0"/>
    <p:restoredTop sz="94660"/>
  </p:normalViewPr>
  <p:slideViewPr>
    <p:cSldViewPr snapToGrid="0">
      <p:cViewPr>
        <p:scale>
          <a:sx n="40" d="100"/>
          <a:sy n="40" d="100"/>
        </p:scale>
        <p:origin x="1160" y="5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4A473-2BDC-4691-9B18-DA7ACC441C8A}" type="datetimeFigureOut">
              <a:rPr lang="en-US" smtClean="0"/>
              <a:t>7/3/2021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38487-C24C-4966-9DA1-EB22F3644958}" type="slidenum">
              <a:rPr lang="en-US" smtClean="0"/>
              <a:t>‹#›</a:t>
            </a:fld>
            <a:endParaRPr lang="en-US"/>
          </a:p>
        </p:txBody>
      </p:sp>
    </p:spTree>
    <p:extLst>
      <p:ext uri="{BB962C8B-B14F-4D97-AF65-F5344CB8AC3E}">
        <p14:creationId xmlns:p14="http://schemas.microsoft.com/office/powerpoint/2010/main" val="199958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6</a:t>
            </a:fld>
            <a:endParaRPr lang="zh-CN" sz="1200" dirty="0"/>
          </a:p>
        </p:txBody>
      </p:sp>
    </p:spTree>
    <p:extLst>
      <p:ext uri="{BB962C8B-B14F-4D97-AF65-F5344CB8AC3E}">
        <p14:creationId xmlns:p14="http://schemas.microsoft.com/office/powerpoint/2010/main" val="121845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vi-VN" b="0" i="0" dirty="0" smtClean="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“Rồng rắn lên mây</a:t>
            </a:r>
            <a:r>
              <a:rPr lang="en-US" b="0" i="0" dirty="0" smtClean="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0" i="0" dirty="0" smtClean="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là một trong những trò chơi dân gian</a:t>
            </a:r>
            <a:r>
              <a:rPr lang="en-US"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vi-VN" b="0" i="0" dirty="0" smtClean="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chơi theo nhóm, các người chơi được phân vai và phải thực hiện vai chơi của mình trong sự phối hợp với người khác.</a:t>
            </a:r>
          </a:p>
          <a:p>
            <a:pPr algn="l"/>
            <a:r>
              <a:rPr lang="vi-VN" b="0" i="0" dirty="0" smtClean="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Một người đứng riêng ra làm thầy thuốc, những người còn lại sắp hàng một, tay người sau nắm vạt áo người trước hoặc đặt trên vai của người đứng trước. Sau đó cả chuỗi người này bắt đầu lượn qua lượn lại như con rắn, vừa đi vừa hát: </a:t>
            </a:r>
            <a:r>
              <a:rPr lang="vi-VN" b="0" i="1" dirty="0" smtClean="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“Rồng rắn lên mây/ Có cây lúc lắc/ Hỏi thăm thầy thuốc/ Có nhà hay không?”.</a:t>
            </a:r>
            <a:endParaRPr lang="vi-VN" b="0" i="0" dirty="0" smtClean="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p>
            <a:endParaRPr lang="en-US" dirty="0"/>
          </a:p>
        </p:txBody>
      </p:sp>
      <p:sp>
        <p:nvSpPr>
          <p:cNvPr id="4" name="Slide Number Placeholder 3"/>
          <p:cNvSpPr>
            <a:spLocks noGrp="1"/>
          </p:cNvSpPr>
          <p:nvPr>
            <p:ph type="sldNum" sz="quarter" idx="10"/>
          </p:nvPr>
        </p:nvSpPr>
        <p:spPr/>
        <p:txBody>
          <a:bodyPr/>
          <a:lstStyle/>
          <a:p>
            <a:fld id="{3CA38487-C24C-4966-9DA1-EB22F3644958}" type="slidenum">
              <a:rPr lang="en-US" smtClean="0"/>
              <a:t>7</a:t>
            </a:fld>
            <a:endParaRPr lang="en-US"/>
          </a:p>
        </p:txBody>
      </p:sp>
    </p:spTree>
    <p:extLst>
      <p:ext uri="{BB962C8B-B14F-4D97-AF65-F5344CB8AC3E}">
        <p14:creationId xmlns:p14="http://schemas.microsoft.com/office/powerpoint/2010/main" val="3616358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3295CC-E057-4A62-B462-0FC7E02321B1}" type="slidenum">
              <a:rPr lang="zh-CN" altLang="en-US" smtClean="0"/>
              <a:t>23</a:t>
            </a:fld>
            <a:endParaRPr lang="zh-CN" altLang="en-US"/>
          </a:p>
        </p:txBody>
      </p:sp>
    </p:spTree>
    <p:extLst>
      <p:ext uri="{BB962C8B-B14F-4D97-AF65-F5344CB8AC3E}">
        <p14:creationId xmlns:p14="http://schemas.microsoft.com/office/powerpoint/2010/main" val="3815204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24</a:t>
            </a:fld>
            <a:endParaRPr lang="zh-CN" altLang="en-US"/>
          </a:p>
        </p:txBody>
      </p:sp>
    </p:spTree>
    <p:extLst>
      <p:ext uri="{BB962C8B-B14F-4D97-AF65-F5344CB8AC3E}">
        <p14:creationId xmlns:p14="http://schemas.microsoft.com/office/powerpoint/2010/main" val="549631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25</a:t>
            </a:fld>
            <a:endParaRPr lang="zh-CN" altLang="en-US"/>
          </a:p>
        </p:txBody>
      </p:sp>
    </p:spTree>
    <p:extLst>
      <p:ext uri="{BB962C8B-B14F-4D97-AF65-F5344CB8AC3E}">
        <p14:creationId xmlns:p14="http://schemas.microsoft.com/office/powerpoint/2010/main" val="3485375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t>7/3/2021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128781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t>7/3/2021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81581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t>7/3/2021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298277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27363811"/>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192954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t>7/3/2021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658808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t>7/3/2021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47846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9C6F32-809B-4A83-821D-D07C0E8E5FD3}" type="datetimeFigureOut">
              <a:rPr lang="en-US" smtClean="0"/>
              <a:t>7/3/2021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454417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9C6F32-809B-4A83-821D-D07C0E8E5FD3}" type="datetimeFigureOut">
              <a:rPr lang="en-US" smtClean="0"/>
              <a:t>7/3/2021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744965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9C6F32-809B-4A83-821D-D07C0E8E5FD3}" type="datetimeFigureOut">
              <a:rPr lang="en-US" smtClean="0"/>
              <a:t>7/3/2021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126042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t>7/3/2021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00134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t>7/3/2021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266419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t>7/3/2021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602425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C6F32-809B-4A83-821D-D07C0E8E5FD3}" type="datetimeFigureOut">
              <a:rPr lang="en-US" smtClean="0"/>
              <a:t>7/3/2021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47BC8-A6CA-494E-BB60-552F2E01048C}" type="slidenum">
              <a:rPr lang="en-US" smtClean="0"/>
              <a:t>‹#›</a:t>
            </a:fld>
            <a:endParaRPr lang="en-US"/>
          </a:p>
        </p:txBody>
      </p:sp>
    </p:spTree>
    <p:extLst>
      <p:ext uri="{BB962C8B-B14F-4D97-AF65-F5344CB8AC3E}">
        <p14:creationId xmlns:p14="http://schemas.microsoft.com/office/powerpoint/2010/main" val="237972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gif"/></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5.png"/><Relationship Id="rId1" Type="http://schemas.openxmlformats.org/officeDocument/2006/relationships/slideLayout" Target="../slideLayouts/slideLayout13.xml"/><Relationship Id="rId5" Type="http://schemas.openxmlformats.org/officeDocument/2006/relationships/image" Target="../media/image43.gif"/><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10.png"/><Relationship Id="rId7" Type="http://schemas.openxmlformats.org/officeDocument/2006/relationships/image" Target="../media/image48.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0.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8798"/>
            <a:ext cx="12192000" cy="8120782"/>
          </a:xfrm>
          <a:prstGeom prst="rect">
            <a:avLst/>
          </a:prstGeom>
        </p:spPr>
      </p:pic>
      <p:sp>
        <p:nvSpPr>
          <p:cNvPr id="52" name="Rectangle 51"/>
          <p:cNvSpPr/>
          <p:nvPr/>
        </p:nvSpPr>
        <p:spPr>
          <a:xfrm>
            <a:off x="2200137" y="1652335"/>
            <a:ext cx="7765366" cy="2380864"/>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dirty="0" err="1">
                <a:ln w="0">
                  <a:noFill/>
                </a:ln>
                <a:solidFill>
                  <a:srgbClr val="FF0000"/>
                </a:solidFill>
                <a:effectLst>
                  <a:reflection blurRad="6350" stA="53000" endA="300" endPos="35500" dir="5400000" sy="-90000" algn="bl" rotWithShape="0"/>
                </a:effectLst>
                <a:uLnTx/>
                <a:uFillTx/>
                <a:latin typeface="MercuriusScript" panose="01010101010101010101" pitchFamily="2" charset="0"/>
                <a:ea typeface="+mn-ea"/>
                <a:cs typeface="+mn-cs"/>
              </a:rPr>
              <a:t>Trò</a:t>
            </a:r>
            <a:r>
              <a:rPr kumimoji="0" lang="en-US" sz="15000" b="1" i="0" u="none" strike="noStrike" kern="1200" cap="none" spc="0" normalizeH="0" baseline="0" noProof="0" dirty="0">
                <a:ln w="0">
                  <a:noFill/>
                </a:ln>
                <a:solidFill>
                  <a:srgbClr val="FF0000"/>
                </a:solidFill>
                <a:effectLst>
                  <a:reflection blurRad="6350" stA="53000" endA="300" endPos="35500" dir="5400000" sy="-90000" algn="bl" rotWithShape="0"/>
                </a:effectLst>
                <a:uLnTx/>
                <a:uFillTx/>
                <a:latin typeface="MercuriusScript" panose="01010101010101010101" pitchFamily="2" charset="0"/>
                <a:ea typeface="+mn-ea"/>
                <a:cs typeface="+mn-cs"/>
              </a:rPr>
              <a:t> </a:t>
            </a:r>
            <a:r>
              <a:rPr kumimoji="0" lang="en-US" sz="15000" b="1" i="0" u="none" strike="noStrike" kern="1200" cap="none" spc="0" normalizeH="0" baseline="0" noProof="0" dirty="0" err="1">
                <a:ln w="0">
                  <a:noFill/>
                </a:ln>
                <a:solidFill>
                  <a:srgbClr val="FF0000"/>
                </a:solidFill>
                <a:effectLst>
                  <a:reflection blurRad="6350" stA="53000" endA="300" endPos="35500" dir="5400000" sy="-90000" algn="bl" rotWithShape="0"/>
                </a:effectLst>
                <a:uLnTx/>
                <a:uFillTx/>
                <a:latin typeface="MercuriusScript" panose="01010101010101010101" pitchFamily="2" charset="0"/>
                <a:ea typeface="+mn-ea"/>
                <a:cs typeface="+mn-cs"/>
              </a:rPr>
              <a:t>chơi</a:t>
            </a:r>
            <a:r>
              <a:rPr kumimoji="0" lang="en-US" sz="15000" b="1" i="0" u="none" strike="noStrike" kern="1200" cap="none" spc="0" normalizeH="0" baseline="0" noProof="0" dirty="0">
                <a:ln w="0">
                  <a:noFill/>
                </a:ln>
                <a:solidFill>
                  <a:srgbClr val="FF0000"/>
                </a:solidFill>
                <a:effectLst>
                  <a:reflection blurRad="6350" stA="53000" endA="300" endPos="35500" dir="5400000" sy="-90000" algn="bl" rotWithShape="0"/>
                </a:effectLst>
                <a:uLnTx/>
                <a:uFillTx/>
                <a:latin typeface="MercuriusScript" panose="01010101010101010101" pitchFamily="2" charset="0"/>
                <a:ea typeface="+mn-ea"/>
                <a:cs typeface="+mn-cs"/>
              </a:rPr>
              <a:t> Ong </a:t>
            </a:r>
            <a:r>
              <a:rPr kumimoji="0" lang="en-US" sz="15000" b="1" i="0" u="none" strike="noStrike" kern="1200" cap="none" spc="0" normalizeH="0" baseline="0" noProof="0" dirty="0" err="1">
                <a:ln w="0">
                  <a:noFill/>
                </a:ln>
                <a:solidFill>
                  <a:srgbClr val="FF0000"/>
                </a:solidFill>
                <a:effectLst>
                  <a:reflection blurRad="6350" stA="53000" endA="300" endPos="35500" dir="5400000" sy="-90000" algn="bl" rotWithShape="0"/>
                </a:effectLst>
                <a:uLnTx/>
                <a:uFillTx/>
                <a:latin typeface="MercuriusScript" panose="01010101010101010101" pitchFamily="2" charset="0"/>
                <a:ea typeface="+mn-ea"/>
                <a:cs typeface="+mn-cs"/>
              </a:rPr>
              <a:t>Về</a:t>
            </a:r>
            <a:r>
              <a:rPr kumimoji="0" lang="en-US" sz="15000" b="1" i="0" u="none" strike="noStrike" kern="1200" cap="none" spc="0" normalizeH="0" baseline="0" noProof="0" dirty="0">
                <a:ln w="0">
                  <a:noFill/>
                </a:ln>
                <a:solidFill>
                  <a:srgbClr val="FF0000"/>
                </a:solidFill>
                <a:effectLst>
                  <a:reflection blurRad="6350" stA="53000" endA="300" endPos="35500" dir="5400000" sy="-90000" algn="bl" rotWithShape="0"/>
                </a:effectLst>
                <a:uLnTx/>
                <a:uFillTx/>
                <a:latin typeface="MercuriusScript" panose="01010101010101010101" pitchFamily="2" charset="0"/>
                <a:ea typeface="+mn-ea"/>
                <a:cs typeface="+mn-cs"/>
              </a:rPr>
              <a:t> </a:t>
            </a:r>
            <a:r>
              <a:rPr kumimoji="0" lang="en-US" sz="15000" b="1" i="0" u="none" strike="noStrike" kern="1200" cap="none" spc="0" normalizeH="0" baseline="0" noProof="0" dirty="0" err="1">
                <a:ln w="0">
                  <a:noFill/>
                </a:ln>
                <a:solidFill>
                  <a:srgbClr val="FF0000"/>
                </a:solidFill>
                <a:effectLst>
                  <a:reflection blurRad="6350" stA="53000" endA="300" endPos="35500" dir="5400000" sy="-90000" algn="bl" rotWithShape="0"/>
                </a:effectLst>
                <a:uLnTx/>
                <a:uFillTx/>
                <a:latin typeface="MercuriusScript" panose="01010101010101010101" pitchFamily="2" charset="0"/>
                <a:ea typeface="+mn-ea"/>
                <a:cs typeface="+mn-cs"/>
              </a:rPr>
              <a:t>Tổ</a:t>
            </a:r>
            <a:endParaRPr kumimoji="0" lang="en-US" sz="15000" b="1" i="0" u="none" strike="noStrike" kern="1200" cap="none" spc="0" normalizeH="0" baseline="0" noProof="0" dirty="0">
              <a:ln w="0">
                <a:noFill/>
              </a:ln>
              <a:solidFill>
                <a:srgbClr val="FF0000"/>
              </a:solidFill>
              <a:effectLst>
                <a:reflection blurRad="6350" stA="53000" endA="300" endPos="35500" dir="5400000" sy="-90000" algn="bl" rotWithShape="0"/>
              </a:effectLst>
              <a:uLnTx/>
              <a:uFillTx/>
              <a:latin typeface="MercuriusScript" panose="01010101010101010101" pitchFamily="2" charset="0"/>
              <a:ea typeface="+mn-ea"/>
              <a:cs typeface="+mn-cs"/>
            </a:endParaRPr>
          </a:p>
        </p:txBody>
      </p:sp>
      <p:sp>
        <p:nvSpPr>
          <p:cNvPr id="53" name="Rounded Rectangle 52"/>
          <p:cNvSpPr/>
          <p:nvPr/>
        </p:nvSpPr>
        <p:spPr>
          <a:xfrm>
            <a:off x="3817301" y="3031593"/>
            <a:ext cx="4557399" cy="1424293"/>
          </a:xfrm>
          <a:prstGeom prst="roundRect">
            <a:avLst>
              <a:gd name="adj" fmla="val 50000"/>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SVN-Whimsy" panose="02040603050506020204" pitchFamily="18" charset="0"/>
                <a:ea typeface="+mn-ea"/>
                <a:cs typeface="Times New Roman" panose="02020603050405020304" pitchFamily="18" charset="0"/>
              </a:rPr>
              <a:t>Bắt</a:t>
            </a:r>
            <a:r>
              <a:rPr kumimoji="0" lang="en-US" sz="4800" b="1" i="0" u="none" strike="noStrike" kern="1200" cap="none" spc="0" normalizeH="0" baseline="0" noProof="0" dirty="0">
                <a:ln>
                  <a:noFill/>
                </a:ln>
                <a:solidFill>
                  <a:prstClr val="white"/>
                </a:solidFill>
                <a:effectLst/>
                <a:uLnTx/>
                <a:uFillTx/>
                <a:latin typeface="SVN-Whimsy" panose="020406030505060202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SVN-Whimsy" panose="02040603050506020204" pitchFamily="18" charset="0"/>
                <a:ea typeface="+mn-ea"/>
                <a:cs typeface="Times New Roman" panose="02020603050405020304" pitchFamily="18" charset="0"/>
              </a:rPr>
              <a:t>đầu</a:t>
            </a:r>
            <a:endParaRPr kumimoji="0" lang="en-US" sz="4800" b="1" i="0" u="none" strike="noStrike" kern="1200" cap="none" spc="0" normalizeH="0" baseline="0" noProof="0" dirty="0">
              <a:ln>
                <a:noFill/>
              </a:ln>
              <a:solidFill>
                <a:prstClr val="white"/>
              </a:solidFill>
              <a:effectLst/>
              <a:uLnTx/>
              <a:uFillTx/>
              <a:latin typeface="SVN-Whimsy" panose="02040603050506020204" pitchFamily="18" charset="0"/>
              <a:ea typeface="+mn-ea"/>
              <a:cs typeface="Times New Roman" panose="02020603050405020304" pitchFamily="18" charset="0"/>
            </a:endParaRPr>
          </a:p>
        </p:txBody>
      </p:sp>
      <p:pic>
        <p:nvPicPr>
          <p:cNvPr id="56" name="Picture 55"/>
          <p:cNvPicPr>
            <a:picLocks noChangeAspect="1"/>
          </p:cNvPicPr>
          <p:nvPr/>
        </p:nvPicPr>
        <p:blipFill rotWithShape="1">
          <a:blip r:embed="rId4">
            <a:extLst>
              <a:ext uri="{28A0092B-C50C-407E-A947-70E740481C1C}">
                <a14:useLocalDpi xmlns:a14="http://schemas.microsoft.com/office/drawing/2010/main" val="0"/>
              </a:ext>
            </a:extLst>
          </a:blip>
          <a:srcRect t="7975" r="62126" b="66794"/>
          <a:stretch>
            <a:fillRect/>
          </a:stretch>
        </p:blipFill>
        <p:spPr>
          <a:xfrm>
            <a:off x="131692" y="84406"/>
            <a:ext cx="2597440" cy="1730326"/>
          </a:xfrm>
          <a:prstGeom prst="rect">
            <a:avLst/>
          </a:prstGeom>
        </p:spPr>
      </p:pic>
      <p:pic>
        <p:nvPicPr>
          <p:cNvPr id="57" name="Picture 56"/>
          <p:cNvPicPr>
            <a:picLocks noChangeAspect="1"/>
          </p:cNvPicPr>
          <p:nvPr/>
        </p:nvPicPr>
        <p:blipFill rotWithShape="1">
          <a:blip r:embed="rId4">
            <a:extLst>
              <a:ext uri="{28A0092B-C50C-407E-A947-70E740481C1C}">
                <a14:useLocalDpi xmlns:a14="http://schemas.microsoft.com/office/drawing/2010/main" val="0"/>
              </a:ext>
            </a:extLst>
          </a:blip>
          <a:srcRect l="63470" t="5948" b="66360"/>
          <a:stretch>
            <a:fillRect/>
          </a:stretch>
        </p:blipFill>
        <p:spPr>
          <a:xfrm>
            <a:off x="9686778" y="35169"/>
            <a:ext cx="2505222" cy="1899140"/>
          </a:xfrm>
          <a:prstGeom prst="rect">
            <a:avLst/>
          </a:prstGeom>
        </p:spPr>
      </p:pic>
      <p:pic>
        <p:nvPicPr>
          <p:cNvPr id="58" name="Picture 57"/>
          <p:cNvPicPr>
            <a:picLocks noChangeAspect="1"/>
          </p:cNvPicPr>
          <p:nvPr/>
        </p:nvPicPr>
        <p:blipFill rotWithShape="1">
          <a:blip r:embed="rId4">
            <a:extLst>
              <a:ext uri="{28A0092B-C50C-407E-A947-70E740481C1C}">
                <a14:useLocalDpi xmlns:a14="http://schemas.microsoft.com/office/drawing/2010/main" val="0"/>
              </a:ext>
            </a:extLst>
          </a:blip>
          <a:srcRect l="7675" t="68718" r="64633" b="8103"/>
          <a:stretch>
            <a:fillRect/>
          </a:stretch>
        </p:blipFill>
        <p:spPr>
          <a:xfrm>
            <a:off x="829993" y="3631647"/>
            <a:ext cx="1899139" cy="1589650"/>
          </a:xfrm>
          <a:prstGeom prst="rect">
            <a:avLst/>
          </a:prstGeom>
        </p:spPr>
      </p:pic>
      <p:pic>
        <p:nvPicPr>
          <p:cNvPr id="59" name="Picture 58"/>
          <p:cNvPicPr>
            <a:picLocks noChangeAspect="1"/>
          </p:cNvPicPr>
          <p:nvPr/>
        </p:nvPicPr>
        <p:blipFill rotWithShape="1">
          <a:blip r:embed="rId4">
            <a:extLst>
              <a:ext uri="{28A0092B-C50C-407E-A947-70E740481C1C}">
                <a14:useLocalDpi xmlns:a14="http://schemas.microsoft.com/office/drawing/2010/main" val="0"/>
              </a:ext>
            </a:extLst>
          </a:blip>
          <a:srcRect l="65521" t="68923" r="3094" b="6872"/>
          <a:stretch>
            <a:fillRect/>
          </a:stretch>
        </p:blipFill>
        <p:spPr>
          <a:xfrm>
            <a:off x="9965503" y="3640864"/>
            <a:ext cx="2152358" cy="1659988"/>
          </a:xfrm>
          <a:prstGeom prst="rect">
            <a:avLst/>
          </a:prstGeom>
        </p:spPr>
      </p:pic>
    </p:spTree>
    <p:extLst>
      <p:ext uri="{BB962C8B-B14F-4D97-AF65-F5344CB8AC3E}">
        <p14:creationId xmlns:p14="http://schemas.microsoft.com/office/powerpoint/2010/main" val="2871094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134864F-A318-4DF7-9A28-4E5AC700099C}"/>
              </a:ext>
            </a:extLst>
          </p:cNvPr>
          <p:cNvPicPr>
            <a:picLocks noChangeAspect="1"/>
          </p:cNvPicPr>
          <p:nvPr/>
        </p:nvPicPr>
        <p:blipFill rotWithShape="1">
          <a:blip r:embed="rId2"/>
          <a:srcRect l="43026" b="49181"/>
          <a:stretch/>
        </p:blipFill>
        <p:spPr>
          <a:xfrm>
            <a:off x="7177691" y="1905719"/>
            <a:ext cx="5014309" cy="1887795"/>
          </a:xfrm>
          <a:prstGeom prst="rect">
            <a:avLst/>
          </a:prstGeom>
        </p:spPr>
      </p:pic>
      <p:sp>
        <p:nvSpPr>
          <p:cNvPr id="16" name="TextBox 15"/>
          <p:cNvSpPr txBox="1"/>
          <p:nvPr/>
        </p:nvSpPr>
        <p:spPr>
          <a:xfrm>
            <a:off x="582984" y="1003515"/>
            <a:ext cx="11404471" cy="4555029"/>
          </a:xfrm>
          <a:prstGeom prst="rect">
            <a:avLst/>
          </a:prstGeom>
          <a:noFill/>
        </p:spPr>
        <p:txBody>
          <a:bodyPr wrap="square" lIns="121855" tIns="60928" rIns="121855" bIns="60928" rtlCol="0">
            <a:spAutoFit/>
          </a:bodyPr>
          <a:lstStyle/>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lên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mây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trò</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ch</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ơ</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vui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nhộn</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N</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ă</a:t>
            </a:r>
            <a:r>
              <a:rPr lang="en-US" sz="2400" dirty="0">
                <a:latin typeface="Arial-Rounded" panose="020B0500000000000000" pitchFamily="34" charset="0"/>
                <a:ea typeface="Arial-Rounded" panose="020B0500000000000000" pitchFamily="34" charset="0"/>
                <a:cs typeface="Arial-Rounded" panose="020B0500000000000000" pitchFamily="34" charset="0"/>
              </a:rPr>
              <a:t>m, </a:t>
            </a:r>
            <a:r>
              <a:rPr lang="en-US" sz="2400" dirty="0" err="1">
                <a:latin typeface="Arial-Rounded" panose="020B0500000000000000" pitchFamily="34" charset="0"/>
                <a:ea typeface="Arial-Rounded" panose="020B0500000000000000" pitchFamily="34" charset="0"/>
                <a:cs typeface="Arial-Rounded" panose="020B0500000000000000" pitchFamily="34" charset="0"/>
              </a:rPr>
              <a:t>sáu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túm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áo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nhau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đứng</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đối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diện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với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rắn</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a:t>
            </a:r>
          </a:p>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vừa</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vòng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vèo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vừa</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hát</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a:t>
            </a:r>
          </a:p>
          <a:p>
            <a:pPr indent="463550"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lên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mây</a:t>
            </a:r>
            <a:endParaRPr lang="en-US" sz="2400" dirty="0" smtClean="0">
              <a:latin typeface="Arial-Rounded" panose="020B0500000000000000" pitchFamily="34" charset="0"/>
              <a:ea typeface="Arial-Rounded" panose="020B0500000000000000" pitchFamily="34" charset="0"/>
              <a:cs typeface="Arial-Rounded" panose="020B0500000000000000" pitchFamily="34" charset="0"/>
            </a:endParaRPr>
          </a:p>
          <a:p>
            <a:pPr indent="463550"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Thấy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cây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núc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nác</a:t>
            </a:r>
            <a:endParaRPr lang="en-US" sz="2400" dirty="0" smtClean="0">
              <a:latin typeface="Arial-Rounded" panose="020B0500000000000000" pitchFamily="34" charset="0"/>
              <a:ea typeface="Arial-Rounded" panose="020B0500000000000000" pitchFamily="34" charset="0"/>
              <a:cs typeface="Arial-Rounded" panose="020B0500000000000000" pitchFamily="34" charset="0"/>
            </a:endParaRPr>
          </a:p>
          <a:p>
            <a:pPr indent="463550" algn="ct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Hỏi</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th</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ă</a:t>
            </a:r>
            <a:r>
              <a:rPr lang="en-US" sz="2400" dirty="0">
                <a:latin typeface="Arial-Rounded" panose="020B0500000000000000" pitchFamily="34" charset="0"/>
                <a:ea typeface="Arial-Rounded" panose="020B0500000000000000" pitchFamily="34" charset="0"/>
                <a:cs typeface="Arial-Rounded" panose="020B0500000000000000" pitchFamily="34" charset="0"/>
              </a:rPr>
              <a:t>m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thuốc</a:t>
            </a:r>
            <a:endParaRPr lang="en-US" sz="2400" dirty="0" smtClean="0">
              <a:latin typeface="Arial-Rounded" panose="020B0500000000000000" pitchFamily="34" charset="0"/>
              <a:ea typeface="Arial-Rounded" panose="020B0500000000000000" pitchFamily="34" charset="0"/>
              <a:cs typeface="Arial-Rounded" panose="020B0500000000000000" pitchFamily="34" charset="0"/>
            </a:endParaRPr>
          </a:p>
          <a:p>
            <a:pPr indent="463550"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Có</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nhà</a:t>
            </a:r>
            <a:r>
              <a:rPr lang="en-US" sz="2400" dirty="0">
                <a:latin typeface="Arial-Rounded" panose="020B0500000000000000" pitchFamily="34" charset="0"/>
                <a:ea typeface="Arial-Rounded" panose="020B0500000000000000" pitchFamily="34" charset="0"/>
                <a:cs typeface="Arial-Rounded" panose="020B0500000000000000" pitchFamily="34" charset="0"/>
              </a:rPr>
              <a:t> hay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không</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a:t>
            </a:r>
          </a:p>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nói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không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thì</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rắn</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tiếp</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nói</a:t>
            </a:r>
            <a:r>
              <a:rPr lang="en-US" sz="2400" dirty="0">
                <a:latin typeface="Arial-Rounded" panose="020B0500000000000000" pitchFamily="34" charset="0"/>
                <a:ea typeface="Arial-Rounded" panose="020B0500000000000000" pitchFamily="34" charset="0"/>
                <a:cs typeface="Arial-Rounded" panose="020B0500000000000000" pitchFamily="34" charset="0"/>
              </a:rPr>
              <a:t> “ </a:t>
            </a:r>
            <a:r>
              <a:rPr lang="en-US" sz="2400" dirty="0" err="1">
                <a:latin typeface="Arial-Rounded" panose="020B0500000000000000" pitchFamily="34" charset="0"/>
                <a:ea typeface="Arial-Rounded" panose="020B0500000000000000" pitchFamily="34" charset="0"/>
                <a:cs typeface="Arial-Rounded" panose="020B0500000000000000" pitchFamily="34" charset="0"/>
              </a:rPr>
              <a:t>có</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thì</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hỏi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xin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cho</a:t>
            </a:r>
            <a:r>
              <a:rPr lang="en-US" sz="2400" dirty="0">
                <a:latin typeface="Arial-Rounded" panose="020B0500000000000000" pitchFamily="34" charset="0"/>
                <a:ea typeface="Arial-Rounded" panose="020B0500000000000000" pitchFamily="34" charset="0"/>
                <a:cs typeface="Arial-Rounded" panose="020B0500000000000000" pitchFamily="34" charset="0"/>
              </a:rPr>
              <a:t> con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và</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đồng</a:t>
            </a:r>
            <a:r>
              <a:rPr lang="en-US" sz="2400" dirty="0">
                <a:latin typeface="Arial-Rounded" panose="020B0500000000000000" pitchFamily="34" charset="0"/>
                <a:ea typeface="Arial-Rounded" panose="020B0500000000000000" pitchFamily="34" charset="0"/>
                <a:cs typeface="Arial-Rounded" panose="020B0500000000000000" pitchFamily="34" charset="0"/>
              </a:rPr>
              <a:t> ý </a:t>
            </a:r>
            <a:r>
              <a:rPr lang="en-US" sz="2400" dirty="0" err="1">
                <a:latin typeface="Arial-Rounded" panose="020B0500000000000000" pitchFamily="34" charset="0"/>
                <a:ea typeface="Arial-Rounded" panose="020B0500000000000000" pitchFamily="34" charset="0"/>
                <a:cs typeface="Arial-Rounded" panose="020B0500000000000000" pitchFamily="34" charset="0"/>
              </a:rPr>
              <a:t>cho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bắt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khúc</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uôi</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a:t>
            </a:r>
          </a:p>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tìm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cách</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bắt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khúc</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uôi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đầu</a:t>
            </a:r>
            <a:r>
              <a:rPr lang="en-US" sz="2400" dirty="0">
                <a:latin typeface="Arial-Rounded" panose="020B0500000000000000" pitchFamily="34" charset="0"/>
                <a:ea typeface="Arial-Rounded" panose="020B0500000000000000" pitchFamily="34" charset="0"/>
                <a:cs typeface="Arial-Rounded" panose="020B0500000000000000" pitchFamily="34" charset="0"/>
              </a:rPr>
              <a:t> dang </a:t>
            </a:r>
            <a:r>
              <a:rPr lang="en-US" sz="2400" dirty="0" err="1">
                <a:latin typeface="Arial-Rounded" panose="020B0500000000000000" pitchFamily="34" charset="0"/>
                <a:ea typeface="Arial-Rounded" panose="020B0500000000000000" pitchFamily="34" charset="0"/>
                <a:cs typeface="Arial-Rounded" panose="020B0500000000000000" pitchFamily="34" charset="0"/>
              </a:rPr>
              <a:t>tay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cản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khúc</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uôi</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để</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bắt</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được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thì</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đổi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vai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khúc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giữa</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để</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đứt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thì</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đổi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vai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làm</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uôi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Trò</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ch</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ơ</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cứ</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tiếp</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tục</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20" name="Group 19">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2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268398" y="495732"/>
            <a:ext cx="11799176" cy="507783"/>
          </a:xfrm>
          <a:prstGeom prst="rect">
            <a:avLst/>
          </a:prstGeom>
          <a:noFill/>
        </p:spPr>
        <p:txBody>
          <a:bodyPr wrap="square" lIns="91391" tIns="45696" rIns="91391" bIns="45696" rtlCol="0">
            <a:spAutoFit/>
          </a:bodyPr>
          <a:lstStyle/>
          <a:p>
            <a:pPr algn="ctr"/>
            <a:r>
              <a:rPr lang="en-US" sz="27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rPr>
              <a:t>	</a:t>
            </a:r>
            <a:r>
              <a:rPr lang="en-US" sz="2700" b="1" dirty="0" smtClean="0">
                <a:solidFill>
                  <a:srgbClr val="FF6600"/>
                </a:solidFill>
                <a:latin typeface="Arial-Rounded" panose="020B0500000000000000" pitchFamily="34" charset="0"/>
                <a:ea typeface="Arial-Rounded" panose="020B0500000000000000" pitchFamily="34" charset="0"/>
                <a:cs typeface="Arial-Rounded" panose="020B0500000000000000" pitchFamily="34" charset="0"/>
              </a:rPr>
              <a:t>RỒNG RẮN LÊN MÂY</a:t>
            </a:r>
            <a:endParaRPr lang="en-US" sz="27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ounded Rectangle 9"/>
          <p:cNvSpPr/>
          <p:nvPr/>
        </p:nvSpPr>
        <p:spPr>
          <a:xfrm>
            <a:off x="3986392" y="5825018"/>
            <a:ext cx="4064000" cy="630014"/>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Luyện</a:t>
            </a:r>
            <a:r>
              <a:rPr lang="en-US" sz="30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a:t>
            </a:r>
            <a:r>
              <a:rPr lang="en-US" sz="30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nối</a:t>
            </a:r>
            <a:r>
              <a:rPr lang="en-US" sz="30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tiếp</a:t>
            </a:r>
            <a:r>
              <a:rPr lang="en-US" sz="30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đoạn</a:t>
            </a:r>
            <a:endParaRPr lang="en-US" sz="3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Oval 11"/>
          <p:cNvSpPr/>
          <p:nvPr/>
        </p:nvSpPr>
        <p:spPr>
          <a:xfrm>
            <a:off x="663194" y="1090585"/>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1</a:t>
            </a:r>
          </a:p>
        </p:txBody>
      </p:sp>
      <p:sp>
        <p:nvSpPr>
          <p:cNvPr id="14" name="Oval 13"/>
          <p:cNvSpPr/>
          <p:nvPr/>
        </p:nvSpPr>
        <p:spPr>
          <a:xfrm>
            <a:off x="663194" y="1903803"/>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2</a:t>
            </a:r>
          </a:p>
        </p:txBody>
      </p:sp>
      <p:sp>
        <p:nvSpPr>
          <p:cNvPr id="11" name="Oval 10"/>
          <p:cNvSpPr/>
          <p:nvPr/>
        </p:nvSpPr>
        <p:spPr>
          <a:xfrm>
            <a:off x="695278" y="4446273"/>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Rounded" panose="020B0500000000000000" pitchFamily="34" charset="0"/>
                <a:ea typeface="Arial-Rounded" panose="020B0500000000000000" pitchFamily="34" charset="0"/>
                <a:cs typeface="Arial-Rounded" panose="020B0500000000000000" pitchFamily="34" charset="0"/>
              </a:rPr>
              <a:t>3</a:t>
            </a:r>
            <a:endParaRPr lang="en-US" b="1" dirty="0">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5" name="Straight Connector 14"/>
          <p:cNvCxnSpPr/>
          <p:nvPr/>
        </p:nvCxnSpPr>
        <p:spPr>
          <a:xfrm>
            <a:off x="1148599" y="1451076"/>
            <a:ext cx="1257717"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a:off x="3161812" y="2262586"/>
            <a:ext cx="1257717"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a:off x="6425229" y="2882349"/>
            <a:ext cx="1257717"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4" name="Straight Connector 23"/>
          <p:cNvCxnSpPr/>
          <p:nvPr/>
        </p:nvCxnSpPr>
        <p:spPr>
          <a:xfrm>
            <a:off x="7421533" y="4738061"/>
            <a:ext cx="1257717"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43835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par>
                                <p:cTn id="11" presetID="42"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2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in)">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left)">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left)">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10" grpId="0" animBg="1"/>
      <p:bldP spid="12" grpId="0" animBg="1"/>
      <p:bldP spid="14"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134864F-A318-4DF7-9A28-4E5AC700099C}"/>
              </a:ext>
            </a:extLst>
          </p:cNvPr>
          <p:cNvPicPr>
            <a:picLocks noChangeAspect="1"/>
          </p:cNvPicPr>
          <p:nvPr/>
        </p:nvPicPr>
        <p:blipFill rotWithShape="1">
          <a:blip r:embed="rId2"/>
          <a:srcRect l="43026" b="49181"/>
          <a:stretch/>
        </p:blipFill>
        <p:spPr>
          <a:xfrm>
            <a:off x="7177691" y="1905719"/>
            <a:ext cx="5014309" cy="1887795"/>
          </a:xfrm>
          <a:prstGeom prst="rect">
            <a:avLst/>
          </a:prstGeom>
        </p:spPr>
      </p:pic>
      <p:sp>
        <p:nvSpPr>
          <p:cNvPr id="16" name="TextBox 15"/>
          <p:cNvSpPr txBox="1"/>
          <p:nvPr/>
        </p:nvSpPr>
        <p:spPr>
          <a:xfrm>
            <a:off x="582984" y="1003515"/>
            <a:ext cx="11404471" cy="4555029"/>
          </a:xfrm>
          <a:prstGeom prst="rect">
            <a:avLst/>
          </a:prstGeom>
          <a:noFill/>
        </p:spPr>
        <p:txBody>
          <a:bodyPr wrap="square" lIns="121855" tIns="60928" rIns="121855" bIns="60928" rtlCol="0">
            <a:spAutoFit/>
          </a:bodyPr>
          <a:lstStyle/>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lên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mây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trò</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ch</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ơ</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vui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nhộn</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N</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ă</a:t>
            </a:r>
            <a:r>
              <a:rPr lang="en-US" sz="2400" dirty="0">
                <a:latin typeface="Arial-Rounded" panose="020B0500000000000000" pitchFamily="34" charset="0"/>
                <a:ea typeface="Arial-Rounded" panose="020B0500000000000000" pitchFamily="34" charset="0"/>
                <a:cs typeface="Arial-Rounded" panose="020B0500000000000000" pitchFamily="34" charset="0"/>
              </a:rPr>
              <a:t>m, </a:t>
            </a:r>
            <a:r>
              <a:rPr lang="en-US" sz="2400" dirty="0" err="1">
                <a:latin typeface="Arial-Rounded" panose="020B0500000000000000" pitchFamily="34" charset="0"/>
                <a:ea typeface="Arial-Rounded" panose="020B0500000000000000" pitchFamily="34" charset="0"/>
                <a:cs typeface="Arial-Rounded" panose="020B0500000000000000" pitchFamily="34" charset="0"/>
              </a:rPr>
              <a:t>sáu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túm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áo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nhau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đứng</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đối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diện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với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rắn</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a:t>
            </a:r>
          </a:p>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vừa</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vòng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vèo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vừa</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hát</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a:t>
            </a:r>
          </a:p>
          <a:p>
            <a:pPr indent="463550"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lên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mây</a:t>
            </a:r>
            <a:endParaRPr lang="en-US" sz="2400" dirty="0" smtClean="0">
              <a:latin typeface="Arial-Rounded" panose="020B0500000000000000" pitchFamily="34" charset="0"/>
              <a:ea typeface="Arial-Rounded" panose="020B0500000000000000" pitchFamily="34" charset="0"/>
              <a:cs typeface="Arial-Rounded" panose="020B0500000000000000" pitchFamily="34" charset="0"/>
            </a:endParaRPr>
          </a:p>
          <a:p>
            <a:pPr indent="463550"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Thấy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cây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núc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nác</a:t>
            </a:r>
            <a:endParaRPr lang="en-US" sz="2400" dirty="0" smtClean="0">
              <a:latin typeface="Arial-Rounded" panose="020B0500000000000000" pitchFamily="34" charset="0"/>
              <a:ea typeface="Arial-Rounded" panose="020B0500000000000000" pitchFamily="34" charset="0"/>
              <a:cs typeface="Arial-Rounded" panose="020B0500000000000000" pitchFamily="34" charset="0"/>
            </a:endParaRPr>
          </a:p>
          <a:p>
            <a:pPr indent="463550" algn="ct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Hỏi</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th</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ă</a:t>
            </a:r>
            <a:r>
              <a:rPr lang="en-US" sz="2400" dirty="0">
                <a:latin typeface="Arial-Rounded" panose="020B0500000000000000" pitchFamily="34" charset="0"/>
                <a:ea typeface="Arial-Rounded" panose="020B0500000000000000" pitchFamily="34" charset="0"/>
                <a:cs typeface="Arial-Rounded" panose="020B0500000000000000" pitchFamily="34" charset="0"/>
              </a:rPr>
              <a:t>m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thuốc</a:t>
            </a:r>
            <a:endParaRPr lang="en-US" sz="2400" dirty="0" smtClean="0">
              <a:latin typeface="Arial-Rounded" panose="020B0500000000000000" pitchFamily="34" charset="0"/>
              <a:ea typeface="Arial-Rounded" panose="020B0500000000000000" pitchFamily="34" charset="0"/>
              <a:cs typeface="Arial-Rounded" panose="020B0500000000000000" pitchFamily="34" charset="0"/>
            </a:endParaRPr>
          </a:p>
          <a:p>
            <a:pPr indent="463550"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Có</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nhà</a:t>
            </a:r>
            <a:r>
              <a:rPr lang="en-US" sz="2400" dirty="0">
                <a:latin typeface="Arial-Rounded" panose="020B0500000000000000" pitchFamily="34" charset="0"/>
                <a:ea typeface="Arial-Rounded" panose="020B0500000000000000" pitchFamily="34" charset="0"/>
                <a:cs typeface="Arial-Rounded" panose="020B0500000000000000" pitchFamily="34" charset="0"/>
              </a:rPr>
              <a:t> hay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không</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a:t>
            </a:r>
          </a:p>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nói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không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thì</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rắn</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tiếp</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nói</a:t>
            </a:r>
            <a:r>
              <a:rPr lang="en-US" sz="2400" dirty="0">
                <a:latin typeface="Arial-Rounded" panose="020B0500000000000000" pitchFamily="34" charset="0"/>
                <a:ea typeface="Arial-Rounded" panose="020B0500000000000000" pitchFamily="34" charset="0"/>
                <a:cs typeface="Arial-Rounded" panose="020B0500000000000000" pitchFamily="34" charset="0"/>
              </a:rPr>
              <a:t> “ </a:t>
            </a:r>
            <a:r>
              <a:rPr lang="en-US" sz="2400" dirty="0" err="1">
                <a:latin typeface="Arial-Rounded" panose="020B0500000000000000" pitchFamily="34" charset="0"/>
                <a:ea typeface="Arial-Rounded" panose="020B0500000000000000" pitchFamily="34" charset="0"/>
                <a:cs typeface="Arial-Rounded" panose="020B0500000000000000" pitchFamily="34" charset="0"/>
              </a:rPr>
              <a:t>có</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thì</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hỏi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xin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cho</a:t>
            </a:r>
            <a:r>
              <a:rPr lang="en-US" sz="2400" dirty="0">
                <a:latin typeface="Arial-Rounded" panose="020B0500000000000000" pitchFamily="34" charset="0"/>
                <a:ea typeface="Arial-Rounded" panose="020B0500000000000000" pitchFamily="34" charset="0"/>
                <a:cs typeface="Arial-Rounded" panose="020B0500000000000000" pitchFamily="34" charset="0"/>
              </a:rPr>
              <a:t> con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và</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đồng</a:t>
            </a:r>
            <a:r>
              <a:rPr lang="en-US" sz="2400" dirty="0">
                <a:latin typeface="Arial-Rounded" panose="020B0500000000000000" pitchFamily="34" charset="0"/>
                <a:ea typeface="Arial-Rounded" panose="020B0500000000000000" pitchFamily="34" charset="0"/>
                <a:cs typeface="Arial-Rounded" panose="020B0500000000000000" pitchFamily="34" charset="0"/>
              </a:rPr>
              <a:t> ý </a:t>
            </a:r>
            <a:r>
              <a:rPr lang="en-US" sz="2400" dirty="0" err="1">
                <a:latin typeface="Arial-Rounded" panose="020B0500000000000000" pitchFamily="34" charset="0"/>
                <a:ea typeface="Arial-Rounded" panose="020B0500000000000000" pitchFamily="34" charset="0"/>
                <a:cs typeface="Arial-Rounded" panose="020B0500000000000000" pitchFamily="34" charset="0"/>
              </a:rPr>
              <a:t>cho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bắt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khúc</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uôi</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a:t>
            </a:r>
          </a:p>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tìm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cách</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bắt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khúc</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uôi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đầu</a:t>
            </a:r>
            <a:r>
              <a:rPr lang="en-US" sz="2400" dirty="0">
                <a:latin typeface="Arial-Rounded" panose="020B0500000000000000" pitchFamily="34" charset="0"/>
                <a:ea typeface="Arial-Rounded" panose="020B0500000000000000" pitchFamily="34" charset="0"/>
                <a:cs typeface="Arial-Rounded" panose="020B0500000000000000" pitchFamily="34" charset="0"/>
              </a:rPr>
              <a:t> dang </a:t>
            </a:r>
            <a:r>
              <a:rPr lang="en-US" sz="2400" dirty="0" err="1">
                <a:latin typeface="Arial-Rounded" panose="020B0500000000000000" pitchFamily="34" charset="0"/>
                <a:ea typeface="Arial-Rounded" panose="020B0500000000000000" pitchFamily="34" charset="0"/>
                <a:cs typeface="Arial-Rounded" panose="020B0500000000000000" pitchFamily="34" charset="0"/>
              </a:rPr>
              <a:t>tay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cản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khúc</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uôi</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để</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bắt</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được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thì</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đổi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vai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khúc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giữa</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để</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đứt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thì</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đổi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vai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làm</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uôi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Trò</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ch</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ơ</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cứ</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tiếp</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tục</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20" name="Group 19">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2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268398" y="495732"/>
            <a:ext cx="11799176" cy="507783"/>
          </a:xfrm>
          <a:prstGeom prst="rect">
            <a:avLst/>
          </a:prstGeom>
          <a:noFill/>
        </p:spPr>
        <p:txBody>
          <a:bodyPr wrap="square" lIns="91391" tIns="45696" rIns="91391" bIns="45696" rtlCol="0">
            <a:spAutoFit/>
          </a:bodyPr>
          <a:lstStyle/>
          <a:p>
            <a:pPr algn="ctr"/>
            <a:r>
              <a:rPr lang="en-US" sz="27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rPr>
              <a:t>	</a:t>
            </a:r>
            <a:r>
              <a:rPr lang="en-US" sz="2700" b="1" dirty="0" smtClean="0">
                <a:solidFill>
                  <a:srgbClr val="FF6600"/>
                </a:solidFill>
                <a:latin typeface="Arial-Rounded" panose="020B0500000000000000" pitchFamily="34" charset="0"/>
                <a:ea typeface="Arial-Rounded" panose="020B0500000000000000" pitchFamily="34" charset="0"/>
                <a:cs typeface="Arial-Rounded" panose="020B0500000000000000" pitchFamily="34" charset="0"/>
              </a:rPr>
              <a:t>RỒNG RẮN LÊN MÂY</a:t>
            </a:r>
            <a:endParaRPr lang="en-US" sz="27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ounded Rectangle 9"/>
          <p:cNvSpPr/>
          <p:nvPr/>
        </p:nvSpPr>
        <p:spPr>
          <a:xfrm>
            <a:off x="3986392" y="5825018"/>
            <a:ext cx="4064000" cy="630014"/>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Luyện</a:t>
            </a:r>
            <a:r>
              <a:rPr lang="en-US" sz="30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a:t>
            </a:r>
            <a:r>
              <a:rPr lang="en-US" sz="30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nối</a:t>
            </a:r>
            <a:r>
              <a:rPr lang="en-US" sz="30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tiếp</a:t>
            </a:r>
            <a:r>
              <a:rPr lang="en-US" sz="30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đoạn</a:t>
            </a:r>
            <a:endParaRPr lang="en-US" sz="3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Oval 11"/>
          <p:cNvSpPr/>
          <p:nvPr/>
        </p:nvSpPr>
        <p:spPr>
          <a:xfrm>
            <a:off x="663194" y="1090585"/>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1</a:t>
            </a:r>
          </a:p>
        </p:txBody>
      </p:sp>
      <p:sp>
        <p:nvSpPr>
          <p:cNvPr id="14" name="Oval 13"/>
          <p:cNvSpPr/>
          <p:nvPr/>
        </p:nvSpPr>
        <p:spPr>
          <a:xfrm>
            <a:off x="663194" y="1903803"/>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2</a:t>
            </a:r>
          </a:p>
        </p:txBody>
      </p:sp>
      <p:sp>
        <p:nvSpPr>
          <p:cNvPr id="11" name="Oval 10"/>
          <p:cNvSpPr/>
          <p:nvPr/>
        </p:nvSpPr>
        <p:spPr>
          <a:xfrm>
            <a:off x="695278" y="3676257"/>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Rounded" panose="020B0500000000000000" pitchFamily="34" charset="0"/>
                <a:ea typeface="Arial-Rounded" panose="020B0500000000000000" pitchFamily="34" charset="0"/>
                <a:cs typeface="Arial-Rounded" panose="020B0500000000000000" pitchFamily="34" charset="0"/>
              </a:rPr>
              <a:t>3</a:t>
            </a:r>
            <a:endParaRPr lang="en-US"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Oval 12"/>
          <p:cNvSpPr/>
          <p:nvPr/>
        </p:nvSpPr>
        <p:spPr>
          <a:xfrm>
            <a:off x="679236" y="4391795"/>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Rounded" panose="020B0500000000000000" pitchFamily="34" charset="0"/>
                <a:ea typeface="Arial-Rounded" panose="020B0500000000000000" pitchFamily="34" charset="0"/>
                <a:cs typeface="Arial-Rounded" panose="020B0500000000000000" pitchFamily="34" charset="0"/>
              </a:rPr>
              <a:t>4</a:t>
            </a:r>
            <a:endParaRPr lang="en-US" b="1"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25739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par>
                                <p:cTn id="11" presetID="42"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2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in)">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ircle(in)">
                                      <p:cBhvr>
                                        <p:cTn id="35" dur="2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10" grpId="0" animBg="1"/>
      <p:bldP spid="12" grpId="0" animBg="1"/>
      <p:bldP spid="14" grpId="0" animBg="1"/>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91839" y="1354375"/>
            <a:ext cx="11730432" cy="5079028"/>
            <a:chOff x="6337300" y="1183375"/>
            <a:chExt cx="5727091" cy="2358234"/>
          </a:xfrm>
        </p:grpSpPr>
        <p:sp>
          <p:nvSpPr>
            <p:cNvPr id="19" name="圆角矩形 5"/>
            <p:cNvSpPr/>
            <p:nvPr/>
          </p:nvSpPr>
          <p:spPr>
            <a:xfrm>
              <a:off x="6337300" y="1410760"/>
              <a:ext cx="4953000" cy="1675338"/>
            </a:xfrm>
            <a:prstGeom prst="roundRect">
              <a:avLst/>
            </a:prstGeom>
            <a:noFill/>
            <a:ln w="1905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字魂36号-正文宋楷" panose="02000000000000000000" pitchFamily="2" charset="-122"/>
                <a:ea typeface="字魂36号-正文宋楷" panose="02000000000000000000" pitchFamily="2" charset="-122"/>
              </a:endParaRPr>
            </a:p>
          </p:txBody>
        </p:sp>
        <p:pic>
          <p:nvPicPr>
            <p:cNvPr id="20"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6289" y="1866741"/>
              <a:ext cx="1208102" cy="1674868"/>
            </a:xfrm>
            <a:prstGeom prst="rect">
              <a:avLst/>
            </a:prstGeom>
          </p:spPr>
        </p:pic>
        <p:sp>
          <p:nvSpPr>
            <p:cNvPr id="21" name="Rounded Rectangle 20"/>
            <p:cNvSpPr/>
            <p:nvPr/>
          </p:nvSpPr>
          <p:spPr>
            <a:xfrm>
              <a:off x="6337300" y="1183375"/>
              <a:ext cx="4612921" cy="19027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4"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30271" y="6313698"/>
            <a:ext cx="12192000" cy="744715"/>
          </a:xfrm>
          <a:prstGeom prst="rect">
            <a:avLst/>
          </a:prstGeom>
        </p:spPr>
      </p:pic>
      <p:grpSp>
        <p:nvGrpSpPr>
          <p:cNvPr id="5" name="Group 4">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6"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ounded Rectangle 7"/>
          <p:cNvSpPr/>
          <p:nvPr/>
        </p:nvSpPr>
        <p:spPr>
          <a:xfrm>
            <a:off x="4515159" y="576060"/>
            <a:ext cx="3161682" cy="63001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Luyện</a:t>
            </a:r>
            <a:r>
              <a:rPr lang="en-US" sz="30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a:t>
            </a:r>
            <a:r>
              <a:rPr lang="en-US" sz="30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câu</a:t>
            </a:r>
            <a:r>
              <a:rPr lang="en-US" sz="30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dài</a:t>
            </a:r>
            <a:endParaRPr lang="en-US" sz="3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4" name="Straight Connector 13"/>
          <p:cNvCxnSpPr/>
          <p:nvPr/>
        </p:nvCxnSpPr>
        <p:spPr>
          <a:xfrm flipH="1">
            <a:off x="9377503" y="2023125"/>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
        <p:nvSpPr>
          <p:cNvPr id="2" name="Rectangle 1"/>
          <p:cNvSpPr/>
          <p:nvPr/>
        </p:nvSpPr>
        <p:spPr>
          <a:xfrm>
            <a:off x="664001" y="2116611"/>
            <a:ext cx="9549875" cy="1077218"/>
          </a:xfrm>
          <a:prstGeom prst="rect">
            <a:avLst/>
          </a:prstGeom>
        </p:spPr>
        <p:txBody>
          <a:bodyPr wrap="square">
            <a:spAutoFit/>
          </a:bodyPr>
          <a:lstStyle/>
          <a:p>
            <a:r>
              <a:rPr lang="en-US" sz="32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nói</a:t>
            </a:r>
            <a:r>
              <a:rPr lang="en-US" sz="3200" dirty="0">
                <a:latin typeface="Arial-Rounded" panose="020B0500000000000000" pitchFamily="34" charset="0"/>
                <a:ea typeface="Arial-Rounded" panose="020B0500000000000000" pitchFamily="34" charset="0"/>
                <a:cs typeface="Arial-Rounded" panose="020B0500000000000000" pitchFamily="34" charset="0"/>
              </a:rPr>
              <a:t> “ </a:t>
            </a:r>
            <a:r>
              <a:rPr lang="en-US" sz="3200" dirty="0" err="1">
                <a:latin typeface="Arial-Rounded" panose="020B0500000000000000" pitchFamily="34" charset="0"/>
                <a:ea typeface="Arial-Rounded" panose="020B0500000000000000" pitchFamily="34" charset="0"/>
                <a:cs typeface="Arial-Rounded" panose="020B0500000000000000" pitchFamily="34" charset="0"/>
              </a:rPr>
              <a:t>có</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thì</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hỏi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xin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cho</a:t>
            </a:r>
            <a:r>
              <a:rPr lang="en-US" sz="3200" dirty="0">
                <a:latin typeface="Arial-Rounded" panose="020B0500000000000000" pitchFamily="34" charset="0"/>
                <a:ea typeface="Arial-Rounded" panose="020B0500000000000000" pitchFamily="34" charset="0"/>
                <a:cs typeface="Arial-Rounded" panose="020B0500000000000000" pitchFamily="34" charset="0"/>
              </a:rPr>
              <a:t> con </a:t>
            </a:r>
            <a:r>
              <a:rPr lang="en-US" sz="3200" dirty="0" err="1">
                <a:latin typeface="Arial-Rounded" panose="020B0500000000000000" pitchFamily="34" charset="0"/>
                <a:ea typeface="Arial-Rounded" panose="020B0500000000000000" pitchFamily="34" charset="0"/>
                <a:cs typeface="Arial-Rounded" panose="020B0500000000000000" pitchFamily="34" charset="0"/>
              </a:rPr>
              <a:t>và</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vi-VN" sz="3200" dirty="0">
                <a:latin typeface="Arial-Rounded" panose="020B0500000000000000" pitchFamily="34" charset="0"/>
                <a:ea typeface="Arial-Rounded" panose="020B0500000000000000" pitchFamily="34" charset="0"/>
                <a:cs typeface="Arial-Rounded" panose="020B0500000000000000" pitchFamily="34" charset="0"/>
              </a:rPr>
              <a:t>đồng</a:t>
            </a:r>
            <a:r>
              <a:rPr lang="en-US" sz="3200" dirty="0">
                <a:latin typeface="Arial-Rounded" panose="020B0500000000000000" pitchFamily="34" charset="0"/>
                <a:ea typeface="Arial-Rounded" panose="020B0500000000000000" pitchFamily="34" charset="0"/>
                <a:cs typeface="Arial-Rounded" panose="020B0500000000000000" pitchFamily="34" charset="0"/>
              </a:rPr>
              <a:t> ý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cho</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bắt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khúc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vi-VN" sz="3200" dirty="0">
                <a:latin typeface="Arial-Rounded" panose="020B0500000000000000" pitchFamily="34" charset="0"/>
                <a:ea typeface="Arial-Rounded" panose="020B0500000000000000" pitchFamily="34" charset="0"/>
                <a:cs typeface="Arial-Rounded" panose="020B0500000000000000" pitchFamily="34" charset="0"/>
              </a:rPr>
              <a:t>đ</a:t>
            </a:r>
            <a:r>
              <a:rPr lang="en-US" sz="3200" dirty="0" err="1">
                <a:latin typeface="Arial-Rounded" panose="020B0500000000000000" pitchFamily="34" charset="0"/>
                <a:ea typeface="Arial-Rounded" panose="020B0500000000000000" pitchFamily="34" charset="0"/>
                <a:cs typeface="Arial-Rounded" panose="020B0500000000000000" pitchFamily="34" charset="0"/>
              </a:rPr>
              <a:t>uôi</a:t>
            </a:r>
            <a:r>
              <a:rPr lang="en-US" sz="3200" dirty="0">
                <a:latin typeface="Arial-Rounded" panose="020B0500000000000000" pitchFamily="34" charset="0"/>
                <a:ea typeface="Arial-Rounded" panose="020B0500000000000000" pitchFamily="34" charset="0"/>
                <a:cs typeface="Arial-Rounded" panose="020B0500000000000000" pitchFamily="34" charset="0"/>
              </a:rPr>
              <a:t>.</a:t>
            </a:r>
            <a:endParaRPr lang="en-US" sz="3200" dirty="0">
              <a:solidFill>
                <a:srgbClr val="002060"/>
              </a:solidFill>
            </a:endParaRPr>
          </a:p>
        </p:txBody>
      </p:sp>
      <p:sp>
        <p:nvSpPr>
          <p:cNvPr id="3" name="Rectangle 2"/>
          <p:cNvSpPr/>
          <p:nvPr/>
        </p:nvSpPr>
        <p:spPr>
          <a:xfrm>
            <a:off x="664001" y="3322172"/>
            <a:ext cx="9190136" cy="1077218"/>
          </a:xfrm>
          <a:prstGeom prst="rect">
            <a:avLst/>
          </a:prstGeom>
        </p:spPr>
        <p:txBody>
          <a:bodyPr wrap="square">
            <a:spAutoFit/>
          </a:bodyPr>
          <a:lstStyle/>
          <a:p>
            <a:r>
              <a:rPr lang="en-US" sz="32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Nếu</a:t>
            </a:r>
            <a:r>
              <a:rPr lang="en-US" sz="32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bạn</a:t>
            </a:r>
            <a:r>
              <a:rPr lang="en-US" sz="32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khúc</a:t>
            </a:r>
            <a:r>
              <a:rPr lang="en-US" sz="32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đ</a:t>
            </a:r>
            <a:r>
              <a:rPr lang="en-US" sz="32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uôi</a:t>
            </a:r>
            <a:r>
              <a:rPr lang="en-US" sz="32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để</a:t>
            </a:r>
            <a:r>
              <a:rPr lang="en-US" sz="32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thầy</a:t>
            </a:r>
            <a:r>
              <a:rPr lang="en-US" sz="32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bắt</a:t>
            </a:r>
            <a:r>
              <a:rPr lang="en-US" sz="32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2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thì</a:t>
            </a:r>
            <a:r>
              <a:rPr lang="en-US" sz="32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đổi</a:t>
            </a:r>
            <a:r>
              <a:rPr lang="en-US" sz="32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vai</a:t>
            </a:r>
            <a:r>
              <a:rPr lang="en-US" sz="32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32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thầy</a:t>
            </a:r>
            <a:r>
              <a:rPr lang="en-US" sz="32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thuốc</a:t>
            </a:r>
            <a:r>
              <a:rPr lang="en-US" sz="32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3200" dirty="0">
              <a:solidFill>
                <a:srgbClr val="C00000"/>
              </a:solidFill>
            </a:endParaRPr>
          </a:p>
        </p:txBody>
      </p:sp>
      <p:cxnSp>
        <p:nvCxnSpPr>
          <p:cNvPr id="10" name="Straight Connector 9"/>
          <p:cNvCxnSpPr/>
          <p:nvPr/>
        </p:nvCxnSpPr>
        <p:spPr>
          <a:xfrm flipH="1">
            <a:off x="3645526" y="2067003"/>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flipH="1">
            <a:off x="5724232" y="2023126"/>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flipH="1">
            <a:off x="3420401" y="2532060"/>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flipH="1">
            <a:off x="5915242" y="2579594"/>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flipH="1">
            <a:off x="6052085" y="2592603"/>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flipH="1">
            <a:off x="6885495" y="3267381"/>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
        <p:nvSpPr>
          <p:cNvPr id="23" name="Rectangle 22"/>
          <p:cNvSpPr/>
          <p:nvPr/>
        </p:nvSpPr>
        <p:spPr>
          <a:xfrm>
            <a:off x="664001" y="4472942"/>
            <a:ext cx="9190136" cy="584775"/>
          </a:xfrm>
          <a:prstGeom prst="rect">
            <a:avLst/>
          </a:prstGeom>
        </p:spPr>
        <p:txBody>
          <a:bodyPr wrap="square">
            <a:spAutoFit/>
          </a:bodyPr>
          <a:lstStyle/>
          <a:p>
            <a:r>
              <a:rPr lang="en-US" sz="3200"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Nếu</a:t>
            </a:r>
            <a:r>
              <a:rPr lang="en-US" sz="32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bạn</a:t>
            </a:r>
            <a:r>
              <a:rPr lang="en-US" sz="32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khúc</a:t>
            </a:r>
            <a:r>
              <a:rPr lang="en-US" sz="32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giữa</a:t>
            </a:r>
            <a:r>
              <a:rPr lang="en-US" sz="32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để</a:t>
            </a:r>
            <a:r>
              <a:rPr lang="en-US" sz="32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đứt</a:t>
            </a:r>
            <a:r>
              <a:rPr lang="en-US" sz="32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thì</a:t>
            </a:r>
            <a:r>
              <a:rPr lang="en-US" sz="32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đổi</a:t>
            </a:r>
            <a:r>
              <a:rPr lang="en-US" sz="32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vai</a:t>
            </a:r>
            <a:r>
              <a:rPr lang="en-US" sz="32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làm</a:t>
            </a:r>
            <a:r>
              <a:rPr lang="en-US" sz="32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đ</a:t>
            </a:r>
            <a:r>
              <a:rPr lang="en-US" sz="3200"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uôi</a:t>
            </a:r>
            <a:r>
              <a:rPr lang="en-US" sz="32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a:t>
            </a:r>
            <a:endParaRPr lang="en-US" sz="3200" dirty="0">
              <a:solidFill>
                <a:schemeClr val="accent6">
                  <a:lumMod val="75000"/>
                </a:schemeClr>
              </a:solidFill>
            </a:endParaRPr>
          </a:p>
        </p:txBody>
      </p:sp>
      <p:cxnSp>
        <p:nvCxnSpPr>
          <p:cNvPr id="24" name="Straight Connector 23"/>
          <p:cNvCxnSpPr/>
          <p:nvPr/>
        </p:nvCxnSpPr>
        <p:spPr>
          <a:xfrm flipH="1">
            <a:off x="5100383" y="4368547"/>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46102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par>
                                <p:cTn id="45" presetID="22" presetClass="entr" presetSubtype="8"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barn(inVertical)">
                                      <p:cBhvr>
                                        <p:cTn id="52" dur="5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arn(inVertical)">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30272" y="6244330"/>
            <a:ext cx="12192000" cy="744715"/>
          </a:xfrm>
          <a:prstGeom prst="rect">
            <a:avLst/>
          </a:prstGeom>
        </p:spPr>
      </p:pic>
      <p:grpSp>
        <p:nvGrpSpPr>
          <p:cNvPr id="5" name="Group 4">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6"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文本框 6">
            <a:extLst>
              <a:ext uri="{FF2B5EF4-FFF2-40B4-BE49-F238E27FC236}">
                <a16:creationId xmlns:a16="http://schemas.microsoft.com/office/drawing/2014/main" id="{40492B02-98B6-4E81-9A77-773825039D2E}"/>
              </a:ext>
            </a:extLst>
          </p:cNvPr>
          <p:cNvSpPr txBox="1"/>
          <p:nvPr/>
        </p:nvSpPr>
        <p:spPr>
          <a:xfrm>
            <a:off x="1420638" y="5919678"/>
            <a:ext cx="11001299" cy="954107"/>
          </a:xfrm>
          <a:prstGeom prst="rect">
            <a:avLst/>
          </a:prstGeom>
          <a:noFill/>
        </p:spPr>
        <p:txBody>
          <a:bodyPr wrap="square" rtlCol="0">
            <a:spAutoFit/>
          </a:bodyPr>
          <a:lstStyle/>
          <a:p>
            <a:pPr lvl="0"/>
            <a:r>
              <a:rPr lang="en-US" altLang="zh-CN" sz="2800" b="1"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Cây</a:t>
            </a:r>
            <a:r>
              <a:rPr lang="en-US" altLang="zh-CN" sz="2800" b="1"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800" b="1"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núc</a:t>
            </a:r>
            <a:r>
              <a:rPr lang="en-US" altLang="zh-CN" sz="2800" b="1"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800" b="1"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nác</a:t>
            </a:r>
            <a:r>
              <a:rPr lang="en-US" altLang="zh-CN" sz="2800" b="1"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Là</a:t>
            </a:r>
            <a:r>
              <a:rPr lang="en-US" altLang="vi-V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một</a:t>
            </a:r>
            <a:r>
              <a:rPr lang="en-US" altLang="vi-V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loại</a:t>
            </a:r>
            <a:r>
              <a:rPr lang="en-US" altLang="vi-V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cây</a:t>
            </a:r>
            <a:r>
              <a:rPr lang="en-US" altLang="vi-V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dùng</a:t>
            </a:r>
            <a:r>
              <a:rPr lang="en-US" altLang="vi-V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để</a:t>
            </a:r>
            <a:r>
              <a:rPr lang="en-US" altLang="vi-V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làm</a:t>
            </a:r>
            <a:r>
              <a:rPr lang="en-US" altLang="vi-V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thuốc</a:t>
            </a:r>
            <a:r>
              <a:rPr lang="en-US" altLang="vi-V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chữa</a:t>
            </a:r>
            <a:r>
              <a:rPr lang="en-US" altLang="vi-V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bệnh</a:t>
            </a:r>
            <a:endParaRPr lang="en-US" altLang="vi-V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endParaRPr>
          </a:p>
          <a:p>
            <a:endParaRPr lang="zh-CN" altLang="en-US" sz="2800" i="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Rounded Rectangle 11"/>
          <p:cNvSpPr/>
          <p:nvPr/>
        </p:nvSpPr>
        <p:spPr>
          <a:xfrm>
            <a:off x="4063999" y="475121"/>
            <a:ext cx="4064000" cy="63001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Giải</a:t>
            </a:r>
            <a:r>
              <a:rPr lang="en-US" sz="33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nghĩa</a:t>
            </a:r>
            <a:r>
              <a:rPr lang="en-US" sz="33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từ</a:t>
            </a:r>
            <a:endParaRPr lang="en-US" sz="33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26" name="Picture 2" descr="Chữa bệnh bằng cây núc nác • Starfoods Exim JSC - Chuyên nông nghiệp và  dược liệu sạ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1353" y="1329925"/>
            <a:ext cx="6071102" cy="45897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50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7338" cy="3913239"/>
          </a:xfrm>
          <a:prstGeom prst="rect">
            <a:avLst/>
          </a:prstGeom>
        </p:spPr>
      </p:pic>
      <p:sp>
        <p:nvSpPr>
          <p:cNvPr id="3" name="Rectangle 11">
            <a:extLst>
              <a:ext uri="{FF2B5EF4-FFF2-40B4-BE49-F238E27FC236}">
                <a16:creationId xmlns:a16="http://schemas.microsoft.com/office/drawing/2014/main" id="{3AD24F28-1415-40B3-A995-3C246C286D7F}"/>
              </a:ext>
            </a:extLst>
          </p:cNvPr>
          <p:cNvSpPr>
            <a:spLocks noChangeArrowheads="1"/>
          </p:cNvSpPr>
          <p:nvPr/>
        </p:nvSpPr>
        <p:spPr bwMode="gray">
          <a:xfrm>
            <a:off x="1667200" y="4366758"/>
            <a:ext cx="9875871" cy="1512933"/>
          </a:xfrm>
          <a:prstGeom prst="rect">
            <a:avLst/>
          </a:prstGeom>
          <a:noFill/>
          <a:ln>
            <a:noFill/>
          </a:ln>
        </p:spPr>
        <p:txBody>
          <a:bodyPr wrap="square">
            <a:prstTxWarp prst="textDoubleWave1">
              <a:avLst/>
            </a:prstTxWarp>
            <a:spAutoFit/>
          </a:bodyPr>
          <a:lstStyle/>
          <a:p>
            <a:pPr algn="ctr" defTabSz="1219139">
              <a:lnSpc>
                <a:spcPct val="150000"/>
              </a:lnSpc>
              <a:defRPr/>
            </a:pPr>
            <a:r>
              <a:rPr lang="en-US" altLang="zh-CN" sz="5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Luyện</a:t>
            </a:r>
            <a:r>
              <a:rPr lang="en-US" altLang="zh-CN"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5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đọc</a:t>
            </a:r>
            <a:r>
              <a:rPr lang="en-US" altLang="zh-CN"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5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nhóm</a:t>
            </a:r>
            <a:endParaRPr lang="zh-CN" alt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54712762"/>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134864F-A318-4DF7-9A28-4E5AC700099C}"/>
              </a:ext>
            </a:extLst>
          </p:cNvPr>
          <p:cNvPicPr>
            <a:picLocks noChangeAspect="1"/>
          </p:cNvPicPr>
          <p:nvPr/>
        </p:nvPicPr>
        <p:blipFill rotWithShape="1">
          <a:blip r:embed="rId2"/>
          <a:srcRect l="43026" b="49181"/>
          <a:stretch/>
        </p:blipFill>
        <p:spPr>
          <a:xfrm>
            <a:off x="7177691" y="1905719"/>
            <a:ext cx="5014309" cy="1887795"/>
          </a:xfrm>
          <a:prstGeom prst="rect">
            <a:avLst/>
          </a:prstGeom>
        </p:spPr>
      </p:pic>
      <p:sp>
        <p:nvSpPr>
          <p:cNvPr id="16" name="TextBox 15"/>
          <p:cNvSpPr txBox="1"/>
          <p:nvPr/>
        </p:nvSpPr>
        <p:spPr>
          <a:xfrm>
            <a:off x="582984" y="1003515"/>
            <a:ext cx="11404471" cy="4555029"/>
          </a:xfrm>
          <a:prstGeom prst="rect">
            <a:avLst/>
          </a:prstGeom>
          <a:noFill/>
        </p:spPr>
        <p:txBody>
          <a:bodyPr wrap="square" lIns="121855" tIns="60928" rIns="121855" bIns="60928" rtlCol="0">
            <a:spAutoFit/>
          </a:bodyPr>
          <a:lstStyle/>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lên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mây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trò</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ch</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ơ</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vui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nhộn</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N</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ă</a:t>
            </a:r>
            <a:r>
              <a:rPr lang="en-US" sz="2400" dirty="0">
                <a:latin typeface="Arial-Rounded" panose="020B0500000000000000" pitchFamily="34" charset="0"/>
                <a:ea typeface="Arial-Rounded" panose="020B0500000000000000" pitchFamily="34" charset="0"/>
                <a:cs typeface="Arial-Rounded" panose="020B0500000000000000" pitchFamily="34" charset="0"/>
              </a:rPr>
              <a:t>m, </a:t>
            </a:r>
            <a:r>
              <a:rPr lang="en-US" sz="2400" dirty="0" err="1">
                <a:latin typeface="Arial-Rounded" panose="020B0500000000000000" pitchFamily="34" charset="0"/>
                <a:ea typeface="Arial-Rounded" panose="020B0500000000000000" pitchFamily="34" charset="0"/>
                <a:cs typeface="Arial-Rounded" panose="020B0500000000000000" pitchFamily="34" charset="0"/>
              </a:rPr>
              <a:t>sáu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túm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áo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nhau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đứng</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đối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diện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với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rắn</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a:t>
            </a:r>
          </a:p>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vừa</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vòng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vèo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vừa</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hát</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a:t>
            </a:r>
          </a:p>
          <a:p>
            <a:pPr indent="463550"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lên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mây</a:t>
            </a:r>
            <a:endParaRPr lang="en-US" sz="2400" dirty="0" smtClean="0">
              <a:latin typeface="Arial-Rounded" panose="020B0500000000000000" pitchFamily="34" charset="0"/>
              <a:ea typeface="Arial-Rounded" panose="020B0500000000000000" pitchFamily="34" charset="0"/>
              <a:cs typeface="Arial-Rounded" panose="020B0500000000000000" pitchFamily="34" charset="0"/>
            </a:endParaRPr>
          </a:p>
          <a:p>
            <a:pPr indent="463550"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Thấy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cây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núc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nác</a:t>
            </a:r>
            <a:endParaRPr lang="en-US" sz="2400" dirty="0" smtClean="0">
              <a:latin typeface="Arial-Rounded" panose="020B0500000000000000" pitchFamily="34" charset="0"/>
              <a:ea typeface="Arial-Rounded" panose="020B0500000000000000" pitchFamily="34" charset="0"/>
              <a:cs typeface="Arial-Rounded" panose="020B0500000000000000" pitchFamily="34" charset="0"/>
            </a:endParaRPr>
          </a:p>
          <a:p>
            <a:pPr indent="463550" algn="ct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Hỏi</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th</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ă</a:t>
            </a:r>
            <a:r>
              <a:rPr lang="en-US" sz="2400" dirty="0">
                <a:latin typeface="Arial-Rounded" panose="020B0500000000000000" pitchFamily="34" charset="0"/>
                <a:ea typeface="Arial-Rounded" panose="020B0500000000000000" pitchFamily="34" charset="0"/>
                <a:cs typeface="Arial-Rounded" panose="020B0500000000000000" pitchFamily="34" charset="0"/>
              </a:rPr>
              <a:t>m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thuốc</a:t>
            </a:r>
            <a:endParaRPr lang="en-US" sz="2400" dirty="0" smtClean="0">
              <a:latin typeface="Arial-Rounded" panose="020B0500000000000000" pitchFamily="34" charset="0"/>
              <a:ea typeface="Arial-Rounded" panose="020B0500000000000000" pitchFamily="34" charset="0"/>
              <a:cs typeface="Arial-Rounded" panose="020B0500000000000000" pitchFamily="34" charset="0"/>
            </a:endParaRPr>
          </a:p>
          <a:p>
            <a:pPr indent="463550"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Có</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nhà</a:t>
            </a:r>
            <a:r>
              <a:rPr lang="en-US" sz="2400" dirty="0">
                <a:latin typeface="Arial-Rounded" panose="020B0500000000000000" pitchFamily="34" charset="0"/>
                <a:ea typeface="Arial-Rounded" panose="020B0500000000000000" pitchFamily="34" charset="0"/>
                <a:cs typeface="Arial-Rounded" panose="020B0500000000000000" pitchFamily="34" charset="0"/>
              </a:rPr>
              <a:t> hay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không</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a:t>
            </a:r>
          </a:p>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nói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không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thì</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rắn</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tiếp</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nói</a:t>
            </a:r>
            <a:r>
              <a:rPr lang="en-US" sz="2400" dirty="0">
                <a:latin typeface="Arial-Rounded" panose="020B0500000000000000" pitchFamily="34" charset="0"/>
                <a:ea typeface="Arial-Rounded" panose="020B0500000000000000" pitchFamily="34" charset="0"/>
                <a:cs typeface="Arial-Rounded" panose="020B0500000000000000" pitchFamily="34" charset="0"/>
              </a:rPr>
              <a:t> “ </a:t>
            </a:r>
            <a:r>
              <a:rPr lang="en-US" sz="2400" dirty="0" err="1">
                <a:latin typeface="Arial-Rounded" panose="020B0500000000000000" pitchFamily="34" charset="0"/>
                <a:ea typeface="Arial-Rounded" panose="020B0500000000000000" pitchFamily="34" charset="0"/>
                <a:cs typeface="Arial-Rounded" panose="020B0500000000000000" pitchFamily="34" charset="0"/>
              </a:rPr>
              <a:t>có</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thì</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hỏi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xin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cho</a:t>
            </a:r>
            <a:r>
              <a:rPr lang="en-US" sz="2400" dirty="0">
                <a:latin typeface="Arial-Rounded" panose="020B0500000000000000" pitchFamily="34" charset="0"/>
                <a:ea typeface="Arial-Rounded" panose="020B0500000000000000" pitchFamily="34" charset="0"/>
                <a:cs typeface="Arial-Rounded" panose="020B0500000000000000" pitchFamily="34" charset="0"/>
              </a:rPr>
              <a:t> con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và</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đồng</a:t>
            </a:r>
            <a:r>
              <a:rPr lang="en-US" sz="2400" dirty="0">
                <a:latin typeface="Arial-Rounded" panose="020B0500000000000000" pitchFamily="34" charset="0"/>
                <a:ea typeface="Arial-Rounded" panose="020B0500000000000000" pitchFamily="34" charset="0"/>
                <a:cs typeface="Arial-Rounded" panose="020B0500000000000000" pitchFamily="34" charset="0"/>
              </a:rPr>
              <a:t> ý </a:t>
            </a:r>
            <a:r>
              <a:rPr lang="en-US" sz="2400" dirty="0" err="1">
                <a:latin typeface="Arial-Rounded" panose="020B0500000000000000" pitchFamily="34" charset="0"/>
                <a:ea typeface="Arial-Rounded" panose="020B0500000000000000" pitchFamily="34" charset="0"/>
                <a:cs typeface="Arial-Rounded" panose="020B0500000000000000" pitchFamily="34" charset="0"/>
              </a:rPr>
              <a:t>cho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bắt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khúc</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uôi</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a:t>
            </a:r>
          </a:p>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tìm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cách</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bắt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khúc</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uôi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đầu</a:t>
            </a:r>
            <a:r>
              <a:rPr lang="en-US" sz="2400" dirty="0">
                <a:latin typeface="Arial-Rounded" panose="020B0500000000000000" pitchFamily="34" charset="0"/>
                <a:ea typeface="Arial-Rounded" panose="020B0500000000000000" pitchFamily="34" charset="0"/>
                <a:cs typeface="Arial-Rounded" panose="020B0500000000000000" pitchFamily="34" charset="0"/>
              </a:rPr>
              <a:t> dang </a:t>
            </a:r>
            <a:r>
              <a:rPr lang="en-US" sz="2400" dirty="0" err="1">
                <a:latin typeface="Arial-Rounded" panose="020B0500000000000000" pitchFamily="34" charset="0"/>
                <a:ea typeface="Arial-Rounded" panose="020B0500000000000000" pitchFamily="34" charset="0"/>
                <a:cs typeface="Arial-Rounded" panose="020B0500000000000000" pitchFamily="34" charset="0"/>
              </a:rPr>
              <a:t>tay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cản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khúc</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uôi</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để</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bắt</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được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thì</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đổi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vai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khúc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giữa</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để</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đứt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thì</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đổi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vai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làm</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uôi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Trò</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ch</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ơ</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cứ</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tiếp</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tục</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20" name="Group 19">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2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268398" y="495732"/>
            <a:ext cx="11799176" cy="507783"/>
          </a:xfrm>
          <a:prstGeom prst="rect">
            <a:avLst/>
          </a:prstGeom>
          <a:noFill/>
        </p:spPr>
        <p:txBody>
          <a:bodyPr wrap="square" lIns="91391" tIns="45696" rIns="91391" bIns="45696" rtlCol="0">
            <a:spAutoFit/>
          </a:bodyPr>
          <a:lstStyle/>
          <a:p>
            <a:pPr algn="ctr"/>
            <a:r>
              <a:rPr lang="en-US" sz="27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rPr>
              <a:t>	</a:t>
            </a:r>
            <a:r>
              <a:rPr lang="en-US" sz="2700" b="1" dirty="0" smtClean="0">
                <a:solidFill>
                  <a:srgbClr val="FF6600"/>
                </a:solidFill>
                <a:latin typeface="Arial-Rounded" panose="020B0500000000000000" pitchFamily="34" charset="0"/>
                <a:ea typeface="Arial-Rounded" panose="020B0500000000000000" pitchFamily="34" charset="0"/>
                <a:cs typeface="Arial-Rounded" panose="020B0500000000000000" pitchFamily="34" charset="0"/>
              </a:rPr>
              <a:t>RỒNG RẮN LÊN MÂY</a:t>
            </a:r>
            <a:endParaRPr lang="en-US" sz="27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ounded Rectangle 9"/>
          <p:cNvSpPr/>
          <p:nvPr/>
        </p:nvSpPr>
        <p:spPr>
          <a:xfrm>
            <a:off x="3922223" y="5793693"/>
            <a:ext cx="4064000" cy="630014"/>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a:t>
            </a:r>
            <a:r>
              <a:rPr lang="en-US" sz="30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toàn</a:t>
            </a:r>
            <a:r>
              <a:rPr lang="en-US" sz="30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bài</a:t>
            </a:r>
            <a:endParaRPr lang="en-US" sz="3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86254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6" presetClass="entr" presetSubtype="16"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7338" cy="3913239"/>
          </a:xfrm>
          <a:prstGeom prst="rect">
            <a:avLst/>
          </a:prstGeom>
        </p:spPr>
      </p:pic>
      <p:sp>
        <p:nvSpPr>
          <p:cNvPr id="3" name="Rectangle 11">
            <a:extLst>
              <a:ext uri="{FF2B5EF4-FFF2-40B4-BE49-F238E27FC236}">
                <a16:creationId xmlns:a16="http://schemas.microsoft.com/office/drawing/2014/main" id="{3AD24F28-1415-40B3-A995-3C246C286D7F}"/>
              </a:ext>
            </a:extLst>
          </p:cNvPr>
          <p:cNvSpPr>
            <a:spLocks noChangeArrowheads="1"/>
          </p:cNvSpPr>
          <p:nvPr/>
        </p:nvSpPr>
        <p:spPr bwMode="gray">
          <a:xfrm>
            <a:off x="1490220" y="4178710"/>
            <a:ext cx="9974194" cy="1317521"/>
          </a:xfrm>
          <a:prstGeom prst="rect">
            <a:avLst/>
          </a:prstGeom>
          <a:noFill/>
          <a:ln>
            <a:noFill/>
          </a:ln>
        </p:spPr>
        <p:txBody>
          <a:bodyPr wrap="square">
            <a:prstTxWarp prst="textDoubleWave1">
              <a:avLst/>
            </a:prstTxWarp>
            <a:spAutoFit/>
          </a:bodyPr>
          <a:lstStyle/>
          <a:p>
            <a:pPr algn="ctr" defTabSz="1219139">
              <a:lnSpc>
                <a:spcPct val="150000"/>
              </a:lnSpc>
              <a:defRPr/>
            </a:pPr>
            <a:r>
              <a:rPr lang="en-US" altLang="zh-CN" sz="66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Trả</a:t>
            </a:r>
            <a:r>
              <a:rPr lang="en-US" altLang="zh-CN" sz="66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66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lời</a:t>
            </a:r>
            <a:r>
              <a:rPr lang="en-US" altLang="zh-CN" sz="66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66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câu</a:t>
            </a:r>
            <a:r>
              <a:rPr lang="en-US" altLang="zh-CN" sz="66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66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hỏi</a:t>
            </a:r>
            <a:endParaRPr lang="zh-CN" altLang="en-US"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896353050"/>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4" name="Group 3">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5"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ounded Rectangle 9"/>
          <p:cNvSpPr/>
          <p:nvPr/>
        </p:nvSpPr>
        <p:spPr>
          <a:xfrm>
            <a:off x="382587" y="581191"/>
            <a:ext cx="11243945" cy="85280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1. </a:t>
            </a:r>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 người chơi làm thành rồng rắn bằng cách nào?</a:t>
            </a:r>
            <a:endPar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ounded Rectangle 14"/>
          <p:cNvSpPr/>
          <p:nvPr/>
        </p:nvSpPr>
        <p:spPr>
          <a:xfrm>
            <a:off x="1797894" y="1192275"/>
            <a:ext cx="9201894" cy="10089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smtClean="0">
                <a:solidFill>
                  <a:srgbClr val="CC0000"/>
                </a:solidFill>
                <a:latin typeface="Arial-Rounded" panose="020B0500000000000000" pitchFamily="34" charset="0"/>
                <a:ea typeface="Arial-Rounded" panose="020B0500000000000000" pitchFamily="34" charset="0"/>
                <a:cs typeface="Arial-Rounded" panose="020B0500000000000000" pitchFamily="34" charset="0"/>
              </a:rPr>
              <a:t>Năm</a:t>
            </a:r>
            <a:r>
              <a:rPr lang="en-US" sz="3600" dirty="0" smtClean="0">
                <a:solidFill>
                  <a:srgbClr val="CC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C0000"/>
                </a:solidFill>
                <a:latin typeface="Arial-Rounded" panose="020B0500000000000000" pitchFamily="34" charset="0"/>
                <a:ea typeface="Arial-Rounded" panose="020B0500000000000000" pitchFamily="34" charset="0"/>
                <a:cs typeface="Arial-Rounded" panose="020B0500000000000000" pitchFamily="34" charset="0"/>
              </a:rPr>
              <a:t>sáu</a:t>
            </a:r>
            <a:r>
              <a:rPr lang="en-US" sz="3600" dirty="0" smtClean="0">
                <a:solidFill>
                  <a:srgbClr val="CC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C0000"/>
                </a:solidFill>
                <a:latin typeface="Arial-Rounded" panose="020B0500000000000000" pitchFamily="34" charset="0"/>
                <a:ea typeface="Arial-Rounded" panose="020B0500000000000000" pitchFamily="34" charset="0"/>
                <a:cs typeface="Arial-Rounded" panose="020B0500000000000000" pitchFamily="34" charset="0"/>
              </a:rPr>
              <a:t>bạn</a:t>
            </a:r>
            <a:r>
              <a:rPr lang="en-US" sz="3600" dirty="0" smtClean="0">
                <a:solidFill>
                  <a:srgbClr val="CC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C0000"/>
                </a:solidFill>
                <a:latin typeface="Arial-Rounded" panose="020B0500000000000000" pitchFamily="34" charset="0"/>
                <a:ea typeface="Arial-Rounded" panose="020B0500000000000000" pitchFamily="34" charset="0"/>
                <a:cs typeface="Arial-Rounded" panose="020B0500000000000000" pitchFamily="34" charset="0"/>
              </a:rPr>
              <a:t>túm</a:t>
            </a:r>
            <a:r>
              <a:rPr lang="en-US" sz="3600" dirty="0" smtClean="0">
                <a:solidFill>
                  <a:srgbClr val="CC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C0000"/>
                </a:solidFill>
                <a:latin typeface="Arial-Rounded" panose="020B0500000000000000" pitchFamily="34" charset="0"/>
                <a:ea typeface="Arial-Rounded" panose="020B0500000000000000" pitchFamily="34" charset="0"/>
                <a:cs typeface="Arial-Rounded" panose="020B0500000000000000" pitchFamily="34" charset="0"/>
              </a:rPr>
              <a:t>áo</a:t>
            </a:r>
            <a:r>
              <a:rPr lang="en-US" sz="3600" dirty="0" smtClean="0">
                <a:solidFill>
                  <a:srgbClr val="CC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C0000"/>
                </a:solidFill>
                <a:latin typeface="Arial-Rounded" panose="020B0500000000000000" pitchFamily="34" charset="0"/>
                <a:ea typeface="Arial-Rounded" panose="020B0500000000000000" pitchFamily="34" charset="0"/>
                <a:cs typeface="Arial-Rounded" panose="020B0500000000000000" pitchFamily="34" charset="0"/>
              </a:rPr>
              <a:t>nhau</a:t>
            </a:r>
            <a:r>
              <a:rPr lang="en-US" sz="3600" dirty="0" smtClean="0">
                <a:solidFill>
                  <a:srgbClr val="CC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C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3600" dirty="0" smtClean="0">
                <a:solidFill>
                  <a:srgbClr val="CC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C0000"/>
                </a:solidFill>
                <a:latin typeface="Arial-Rounded" panose="020B0500000000000000" pitchFamily="34" charset="0"/>
                <a:ea typeface="Arial-Rounded" panose="020B0500000000000000" pitchFamily="34" charset="0"/>
                <a:cs typeface="Arial-Rounded" panose="020B0500000000000000" pitchFamily="34" charset="0"/>
              </a:rPr>
              <a:t>rồng</a:t>
            </a:r>
            <a:r>
              <a:rPr lang="en-US" sz="3600" dirty="0" smtClean="0">
                <a:solidFill>
                  <a:srgbClr val="CC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C0000"/>
                </a:solidFill>
                <a:latin typeface="Arial-Rounded" panose="020B0500000000000000" pitchFamily="34" charset="0"/>
                <a:ea typeface="Arial-Rounded" panose="020B0500000000000000" pitchFamily="34" charset="0"/>
                <a:cs typeface="Arial-Rounded" panose="020B0500000000000000" pitchFamily="34" charset="0"/>
              </a:rPr>
              <a:t>rắn</a:t>
            </a:r>
            <a:r>
              <a:rPr lang="en-US" sz="3600" dirty="0" smtClean="0">
                <a:solidFill>
                  <a:srgbClr val="CC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3600" dirty="0">
              <a:solidFill>
                <a:srgbClr val="CC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Left Arrow 17"/>
          <p:cNvSpPr/>
          <p:nvPr/>
        </p:nvSpPr>
        <p:spPr>
          <a:xfrm>
            <a:off x="11222931" y="6264052"/>
            <a:ext cx="807202" cy="434009"/>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9087774" y="6080350"/>
            <a:ext cx="2123440" cy="61771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err="1" smtClean="0">
                <a:latin typeface="Arial-Rounded" panose="020B0500000000000000" pitchFamily="34" charset="0"/>
                <a:ea typeface="Arial-Rounded" panose="020B0500000000000000" pitchFamily="34" charset="0"/>
                <a:cs typeface="Arial-Rounded" panose="020B0500000000000000" pitchFamily="34" charset="0"/>
              </a:rPr>
              <a:t>Đoạn</a:t>
            </a:r>
            <a:r>
              <a:rPr lang="en-US" sz="32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3200" dirty="0" smtClean="0">
                <a:latin typeface="Arial-Rounded" panose="020B0500000000000000" pitchFamily="34" charset="0"/>
                <a:ea typeface="Arial-Rounded" panose="020B0500000000000000" pitchFamily="34" charset="0"/>
                <a:cs typeface="Arial-Rounded" panose="020B0500000000000000" pitchFamily="34" charset="0"/>
              </a:rPr>
              <a:t>1</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050" name="Picture 2" descr="Bộ TT&amp;amp;TT phát hành bộ tem bưu chính “Trò chơi dân gian”"/>
          <p:cNvPicPr>
            <a:picLocks noChangeAspect="1" noChangeArrowheads="1"/>
          </p:cNvPicPr>
          <p:nvPr/>
        </p:nvPicPr>
        <p:blipFill rotWithShape="1">
          <a:blip r:embed="rId4">
            <a:extLst>
              <a:ext uri="{28A0092B-C50C-407E-A947-70E740481C1C}">
                <a14:useLocalDpi xmlns:a14="http://schemas.microsoft.com/office/drawing/2010/main" val="0"/>
              </a:ext>
            </a:extLst>
          </a:blip>
          <a:srcRect l="4263" t="5214" r="34158" b="9182"/>
          <a:stretch/>
        </p:blipFill>
        <p:spPr bwMode="auto">
          <a:xfrm>
            <a:off x="3981878" y="2259554"/>
            <a:ext cx="4125110" cy="3834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0160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right)">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050"/>
                                        </p:tgtEl>
                                        <p:attrNameLst>
                                          <p:attrName>style.visibility</p:attrName>
                                        </p:attrNameLst>
                                      </p:cBhvr>
                                      <p:to>
                                        <p:strVal val="visible"/>
                                      </p:to>
                                    </p:set>
                                    <p:animEffect transition="in" filter="barn(inVertical)">
                                      <p:cBhvr>
                                        <p:cTn id="2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5" grpId="0"/>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4" name="Group 3">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5"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ounded Rectangle 9"/>
          <p:cNvSpPr/>
          <p:nvPr/>
        </p:nvSpPr>
        <p:spPr>
          <a:xfrm>
            <a:off x="382587" y="581191"/>
            <a:ext cx="11243945" cy="85280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2.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Rồng</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rắn</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đến</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gặp</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thầy</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thuốc</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để</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gì</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1" name="Group 10"/>
          <p:cNvGrpSpPr/>
          <p:nvPr/>
        </p:nvGrpSpPr>
        <p:grpSpPr>
          <a:xfrm flipH="1">
            <a:off x="0" y="1433996"/>
            <a:ext cx="11730432" cy="5079028"/>
            <a:chOff x="6337300" y="1183375"/>
            <a:chExt cx="5727091" cy="2358234"/>
          </a:xfrm>
        </p:grpSpPr>
        <p:sp>
          <p:nvSpPr>
            <p:cNvPr id="12" name="圆角矩形 5"/>
            <p:cNvSpPr/>
            <p:nvPr/>
          </p:nvSpPr>
          <p:spPr>
            <a:xfrm>
              <a:off x="6337300" y="1410760"/>
              <a:ext cx="4953000" cy="1675338"/>
            </a:xfrm>
            <a:prstGeom prst="roundRect">
              <a:avLst/>
            </a:prstGeom>
            <a:noFill/>
            <a:ln w="1905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字魂36号-正文宋楷" panose="02000000000000000000" pitchFamily="2" charset="-122"/>
                <a:ea typeface="字魂36号-正文宋楷" panose="02000000000000000000" pitchFamily="2" charset="-122"/>
              </a:endParaRP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6289" y="1866741"/>
              <a:ext cx="1208102" cy="1674868"/>
            </a:xfrm>
            <a:prstGeom prst="rect">
              <a:avLst/>
            </a:prstGeom>
          </p:spPr>
        </p:pic>
        <p:sp>
          <p:nvSpPr>
            <p:cNvPr id="14" name="Rounded Rectangle 13"/>
            <p:cNvSpPr/>
            <p:nvPr/>
          </p:nvSpPr>
          <p:spPr>
            <a:xfrm>
              <a:off x="6337300" y="1183375"/>
              <a:ext cx="4612921" cy="19027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5" name="Rounded Rectangle 14"/>
          <p:cNvSpPr/>
          <p:nvPr/>
        </p:nvSpPr>
        <p:spPr>
          <a:xfrm>
            <a:off x="2633089" y="2703332"/>
            <a:ext cx="9097343" cy="25115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Rồng</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rắn</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đến</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gặp</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thầy</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thuốc</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để</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lấy</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thuốc</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cho</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con.</a:t>
            </a:r>
            <a:endPar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Left Arrow 6"/>
          <p:cNvSpPr/>
          <p:nvPr/>
        </p:nvSpPr>
        <p:spPr>
          <a:xfrm flipH="1">
            <a:off x="2070877" y="5804695"/>
            <a:ext cx="807202" cy="434009"/>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987040" y="5715771"/>
            <a:ext cx="2123440" cy="61771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err="1" smtClean="0">
                <a:latin typeface="Arial-Rounded" panose="020B0500000000000000" pitchFamily="34" charset="0"/>
                <a:ea typeface="Arial-Rounded" panose="020B0500000000000000" pitchFamily="34" charset="0"/>
                <a:cs typeface="Arial-Rounded" panose="020B0500000000000000" pitchFamily="34" charset="0"/>
              </a:rPr>
              <a:t>Đoạn</a:t>
            </a:r>
            <a:r>
              <a:rPr lang="en-US" sz="32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3200" dirty="0" smtClean="0">
                <a:latin typeface="Arial-Rounded" panose="020B0500000000000000" pitchFamily="34" charset="0"/>
                <a:ea typeface="Arial-Rounded" panose="020B0500000000000000" pitchFamily="34" charset="0"/>
                <a:cs typeface="Arial-Rounded" panose="020B0500000000000000" pitchFamily="34" charset="0"/>
              </a:rPr>
              <a:t>2</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0475637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5" grpId="0"/>
      <p:bldP spid="7"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4" name="Group 3">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5"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ounded Rectangle 9"/>
          <p:cNvSpPr/>
          <p:nvPr/>
        </p:nvSpPr>
        <p:spPr>
          <a:xfrm>
            <a:off x="382587" y="581191"/>
            <a:ext cx="11243945" cy="85280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3.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gì</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xảy</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ra</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nếu</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khúc</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đuôi</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bị</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thầy</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bắt</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1" name="Group 10"/>
          <p:cNvGrpSpPr/>
          <p:nvPr/>
        </p:nvGrpSpPr>
        <p:grpSpPr>
          <a:xfrm flipH="1">
            <a:off x="0" y="1433996"/>
            <a:ext cx="11730432" cy="5079028"/>
            <a:chOff x="6337300" y="1183375"/>
            <a:chExt cx="5727091" cy="2358234"/>
          </a:xfrm>
        </p:grpSpPr>
        <p:sp>
          <p:nvSpPr>
            <p:cNvPr id="12" name="圆角矩形 5"/>
            <p:cNvSpPr/>
            <p:nvPr/>
          </p:nvSpPr>
          <p:spPr>
            <a:xfrm>
              <a:off x="6337300" y="1410760"/>
              <a:ext cx="4953000" cy="1675338"/>
            </a:xfrm>
            <a:prstGeom prst="roundRect">
              <a:avLst/>
            </a:prstGeom>
            <a:noFill/>
            <a:ln w="1905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字魂36号-正文宋楷" panose="02000000000000000000" pitchFamily="2" charset="-122"/>
                <a:ea typeface="字魂36号-正文宋楷" panose="02000000000000000000" pitchFamily="2" charset="-122"/>
              </a:endParaRP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6289" y="1866741"/>
              <a:ext cx="1208102" cy="1674868"/>
            </a:xfrm>
            <a:prstGeom prst="rect">
              <a:avLst/>
            </a:prstGeom>
          </p:spPr>
        </p:pic>
        <p:sp>
          <p:nvSpPr>
            <p:cNvPr id="14" name="Rounded Rectangle 13"/>
            <p:cNvSpPr/>
            <p:nvPr/>
          </p:nvSpPr>
          <p:spPr>
            <a:xfrm>
              <a:off x="6337300" y="1183375"/>
              <a:ext cx="4612921" cy="19027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5" name="Rounded Rectangle 14"/>
          <p:cNvSpPr/>
          <p:nvPr/>
        </p:nvSpPr>
        <p:spPr>
          <a:xfrm>
            <a:off x="2180257" y="2153827"/>
            <a:ext cx="9652000" cy="25115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Nếu</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khúc</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đuôi</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bị</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thầy</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bắt</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thì</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phải</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đổi</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vai</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thầy</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thuốc</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Left Arrow 6"/>
          <p:cNvSpPr/>
          <p:nvPr/>
        </p:nvSpPr>
        <p:spPr>
          <a:xfrm flipH="1">
            <a:off x="2070877" y="5804695"/>
            <a:ext cx="807202" cy="434009"/>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956560" y="5725931"/>
            <a:ext cx="2123440" cy="61771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err="1" smtClean="0">
                <a:latin typeface="Arial-Rounded" panose="020B0500000000000000" pitchFamily="34" charset="0"/>
                <a:ea typeface="Arial-Rounded" panose="020B0500000000000000" pitchFamily="34" charset="0"/>
                <a:cs typeface="Arial-Rounded" panose="020B0500000000000000" pitchFamily="34" charset="0"/>
              </a:rPr>
              <a:t>Đoạn</a:t>
            </a:r>
            <a:r>
              <a:rPr lang="en-US" sz="32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3200" dirty="0" smtClean="0">
                <a:latin typeface="Arial-Rounded" panose="020B0500000000000000" pitchFamily="34" charset="0"/>
                <a:ea typeface="Arial-Rounded" panose="020B0500000000000000" pitchFamily="34" charset="0"/>
                <a:cs typeface="Arial-Rounded" panose="020B0500000000000000" pitchFamily="34" charset="0"/>
              </a:rPr>
              <a:t>2</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30483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5" grpId="0"/>
      <p:bldP spid="7"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5" name="Picture 44"/>
          <p:cNvPicPr>
            <a:picLocks noChangeAspect="1"/>
          </p:cNvPicPr>
          <p:nvPr/>
        </p:nvPicPr>
        <p:blipFill rotWithShape="1">
          <a:blip r:embed="rId2">
            <a:extLst>
              <a:ext uri="{28A0092B-C50C-407E-A947-70E740481C1C}">
                <a14:useLocalDpi xmlns:a14="http://schemas.microsoft.com/office/drawing/2010/main" val="0"/>
              </a:ext>
            </a:extLst>
          </a:blip>
          <a:srcRect l="2820" t="36316" r="61269" b="32573"/>
          <a:stretch>
            <a:fillRect/>
          </a:stretch>
        </p:blipFill>
        <p:spPr>
          <a:xfrm>
            <a:off x="10023969" y="171568"/>
            <a:ext cx="2566288" cy="2133601"/>
          </a:xfrm>
          <a:prstGeom prst="rect">
            <a:avLst/>
          </a:prstGeom>
        </p:spPr>
      </p:pic>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l="43896" t="69293" r="40827" b="7235"/>
          <a:stretch>
            <a:fillRect/>
          </a:stretch>
        </p:blipFill>
        <p:spPr>
          <a:xfrm>
            <a:off x="-6428" y="5248275"/>
            <a:ext cx="1047751" cy="1609725"/>
          </a:xfrm>
          <a:prstGeom prst="rect">
            <a:avLst/>
          </a:prstGeom>
        </p:spPr>
      </p:pic>
      <p:sp>
        <p:nvSpPr>
          <p:cNvPr id="10" name="TextBox 9"/>
          <p:cNvSpPr txBox="1"/>
          <p:nvPr/>
        </p:nvSpPr>
        <p:spPr>
          <a:xfrm>
            <a:off x="829591" y="5446561"/>
            <a:ext cx="1800493"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Lắp</a:t>
            </a:r>
            <a:r>
              <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ráp</a:t>
            </a:r>
            <a:endPar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p:cNvSpPr txBox="1"/>
          <p:nvPr/>
        </p:nvSpPr>
        <p:spPr>
          <a:xfrm>
            <a:off x="3948811" y="5434583"/>
            <a:ext cx="183069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Lắp</a:t>
            </a:r>
            <a:r>
              <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đặt</a:t>
            </a:r>
            <a:endPar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p:cNvSpPr txBox="1"/>
          <p:nvPr/>
        </p:nvSpPr>
        <p:spPr>
          <a:xfrm>
            <a:off x="6970495" y="5434583"/>
            <a:ext cx="196663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Hu-</a:t>
            </a:r>
            <a:r>
              <a:rPr kumimoji="0" lang="en-US" sz="40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gô</a:t>
            </a:r>
            <a:endPar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p:cNvSpPr txBox="1"/>
          <p:nvPr/>
        </p:nvSpPr>
        <p:spPr>
          <a:xfrm>
            <a:off x="10108585" y="5434583"/>
            <a:ext cx="109517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Ê </a:t>
            </a:r>
            <a:r>
              <a:rPr lang="en-US" sz="4000" b="1" dirty="0" err="1">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gô</a:t>
            </a:r>
            <a:endPar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ounded Rectangle 20"/>
          <p:cNvSpPr/>
          <p:nvPr/>
        </p:nvSpPr>
        <p:spPr>
          <a:xfrm>
            <a:off x="879845" y="612412"/>
            <a:ext cx="9413608" cy="3132483"/>
          </a:xfrm>
          <a:prstGeom prst="roundRect">
            <a:avLst/>
          </a:prstGeom>
          <a:solidFill>
            <a:srgbClr val="92D050">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Đồ</a:t>
            </a:r>
            <a:r>
              <a:rPr lang="en-US" sz="6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6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chơi</a:t>
            </a:r>
            <a:r>
              <a:rPr lang="en-US" sz="6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6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lê-gô</a:t>
            </a:r>
            <a:r>
              <a:rPr lang="en-US" sz="6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6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còn</a:t>
            </a:r>
            <a:endParaRPr lang="en-US" sz="6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6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gọi</a:t>
            </a:r>
            <a:r>
              <a:rPr lang="en-US" sz="6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6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là</a:t>
            </a:r>
            <a:r>
              <a:rPr lang="en-US" sz="6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6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đồ</a:t>
            </a:r>
            <a:r>
              <a:rPr lang="en-US" sz="6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6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chơi</a:t>
            </a:r>
            <a:r>
              <a:rPr lang="en-US" sz="6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6000" b="1" dirty="0" err="1"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rPr>
              <a:t>gì</a:t>
            </a:r>
            <a:r>
              <a:rPr lang="en-US" sz="6000" b="1" dirty="0"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6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0" name="Picture 29"/>
          <p:cNvPicPr>
            <a:picLocks noChangeAspect="1"/>
          </p:cNvPicPr>
          <p:nvPr/>
        </p:nvPicPr>
        <p:blipFill rotWithShape="1">
          <a:blip r:embed="rId2">
            <a:extLst>
              <a:ext uri="{28A0092B-C50C-407E-A947-70E740481C1C}">
                <a14:useLocalDpi xmlns:a14="http://schemas.microsoft.com/office/drawing/2010/main" val="0"/>
              </a:ext>
            </a:extLst>
          </a:blip>
          <a:srcRect l="43896" t="69293" r="40827" b="7235"/>
          <a:stretch>
            <a:fillRect/>
          </a:stretch>
        </p:blipFill>
        <p:spPr>
          <a:xfrm>
            <a:off x="2975305" y="5259506"/>
            <a:ext cx="1047751" cy="1609725"/>
          </a:xfrm>
          <a:prstGeom prst="rect">
            <a:avLst/>
          </a:prstGeom>
        </p:spPr>
      </p:pic>
      <p:pic>
        <p:nvPicPr>
          <p:cNvPr id="31" name="Picture 30"/>
          <p:cNvPicPr>
            <a:picLocks noChangeAspect="1"/>
          </p:cNvPicPr>
          <p:nvPr/>
        </p:nvPicPr>
        <p:blipFill rotWithShape="1">
          <a:blip r:embed="rId2">
            <a:extLst>
              <a:ext uri="{28A0092B-C50C-407E-A947-70E740481C1C}">
                <a14:useLocalDpi xmlns:a14="http://schemas.microsoft.com/office/drawing/2010/main" val="0"/>
              </a:ext>
            </a:extLst>
          </a:blip>
          <a:srcRect l="43896" t="69293" r="40827" b="7235"/>
          <a:stretch>
            <a:fillRect/>
          </a:stretch>
        </p:blipFill>
        <p:spPr>
          <a:xfrm>
            <a:off x="5851124" y="5221298"/>
            <a:ext cx="1047751" cy="1609725"/>
          </a:xfrm>
          <a:prstGeom prst="rect">
            <a:avLst/>
          </a:prstGeom>
        </p:spPr>
      </p:pic>
      <p:pic>
        <p:nvPicPr>
          <p:cNvPr id="32" name="Picture 31"/>
          <p:cNvPicPr>
            <a:picLocks noChangeAspect="1"/>
          </p:cNvPicPr>
          <p:nvPr/>
        </p:nvPicPr>
        <p:blipFill rotWithShape="1">
          <a:blip r:embed="rId2">
            <a:extLst>
              <a:ext uri="{28A0092B-C50C-407E-A947-70E740481C1C}">
                <a14:useLocalDpi xmlns:a14="http://schemas.microsoft.com/office/drawing/2010/main" val="0"/>
              </a:ext>
            </a:extLst>
          </a:blip>
          <a:srcRect l="43896" t="69293" r="40827" b="7235"/>
          <a:stretch>
            <a:fillRect/>
          </a:stretch>
        </p:blipFill>
        <p:spPr>
          <a:xfrm>
            <a:off x="8527575" y="5248275"/>
            <a:ext cx="1047751" cy="1609725"/>
          </a:xfrm>
          <a:prstGeom prst="rect">
            <a:avLst/>
          </a:prstGeom>
        </p:spPr>
      </p:pic>
      <p:pic>
        <p:nvPicPr>
          <p:cNvPr id="33" name="Picture 32"/>
          <p:cNvPicPr>
            <a:picLocks noChangeAspect="1"/>
          </p:cNvPicPr>
          <p:nvPr/>
        </p:nvPicPr>
        <p:blipFill rotWithShape="1">
          <a:blip r:embed="rId2">
            <a:extLst>
              <a:ext uri="{28A0092B-C50C-407E-A947-70E740481C1C}">
                <a14:useLocalDpi xmlns:a14="http://schemas.microsoft.com/office/drawing/2010/main" val="0"/>
              </a:ext>
            </a:extLst>
          </a:blip>
          <a:srcRect l="43896" t="69293" r="40827" b="7235"/>
          <a:stretch>
            <a:fillRect/>
          </a:stretch>
        </p:blipFill>
        <p:spPr>
          <a:xfrm>
            <a:off x="11113209" y="5221297"/>
            <a:ext cx="1047751" cy="1609725"/>
          </a:xfrm>
          <a:prstGeom prst="rect">
            <a:avLst/>
          </a:prstGeom>
        </p:spPr>
      </p:pic>
      <p:pic>
        <p:nvPicPr>
          <p:cNvPr id="4" name="A"/>
          <p:cNvPicPr>
            <a:picLocks noChangeAspect="1"/>
          </p:cNvPicPr>
          <p:nvPr/>
        </p:nvPicPr>
        <p:blipFill rotWithShape="1">
          <a:blip r:embed="rId3" cstate="print">
            <a:extLst>
              <a:ext uri="{28A0092B-C50C-407E-A947-70E740481C1C}">
                <a14:useLocalDpi xmlns:a14="http://schemas.microsoft.com/office/drawing/2010/main" val="0"/>
              </a:ext>
            </a:extLst>
          </a:blip>
          <a:srcRect l="8673" t="67861" r="65058" b="6269"/>
          <a:stretch>
            <a:fillRect/>
          </a:stretch>
        </p:blipFill>
        <p:spPr>
          <a:xfrm>
            <a:off x="1462133" y="4347780"/>
            <a:ext cx="1175453" cy="1157644"/>
          </a:xfrm>
          <a:prstGeom prst="rect">
            <a:avLst/>
          </a:prstGeom>
        </p:spPr>
      </p:pic>
      <p:pic>
        <p:nvPicPr>
          <p:cNvPr id="6" name="B"/>
          <p:cNvPicPr>
            <a:picLocks noChangeAspect="1"/>
          </p:cNvPicPr>
          <p:nvPr/>
        </p:nvPicPr>
        <p:blipFill rotWithShape="1">
          <a:blip r:embed="rId3" cstate="print">
            <a:extLst>
              <a:ext uri="{28A0092B-C50C-407E-A947-70E740481C1C}">
                <a14:useLocalDpi xmlns:a14="http://schemas.microsoft.com/office/drawing/2010/main" val="0"/>
              </a:ext>
            </a:extLst>
          </a:blip>
          <a:srcRect l="8673" t="67861" r="65058" b="6269"/>
          <a:stretch>
            <a:fillRect/>
          </a:stretch>
        </p:blipFill>
        <p:spPr>
          <a:xfrm>
            <a:off x="4312241" y="4347780"/>
            <a:ext cx="1175453" cy="1157644"/>
          </a:xfrm>
          <a:prstGeom prst="rect">
            <a:avLst/>
          </a:prstGeom>
        </p:spPr>
      </p:pic>
      <p:pic>
        <p:nvPicPr>
          <p:cNvPr id="8" name="C"/>
          <p:cNvPicPr>
            <a:picLocks noChangeAspect="1"/>
          </p:cNvPicPr>
          <p:nvPr/>
        </p:nvPicPr>
        <p:blipFill rotWithShape="1">
          <a:blip r:embed="rId3" cstate="print">
            <a:extLst>
              <a:ext uri="{28A0092B-C50C-407E-A947-70E740481C1C}">
                <a14:useLocalDpi xmlns:a14="http://schemas.microsoft.com/office/drawing/2010/main" val="0"/>
              </a:ext>
            </a:extLst>
          </a:blip>
          <a:srcRect l="8673" t="67861" r="65058" b="6269"/>
          <a:stretch>
            <a:fillRect/>
          </a:stretch>
        </p:blipFill>
        <p:spPr>
          <a:xfrm flipH="1">
            <a:off x="6932610" y="4347780"/>
            <a:ext cx="1175453" cy="1157644"/>
          </a:xfrm>
          <a:prstGeom prst="rect">
            <a:avLst/>
          </a:prstGeom>
        </p:spPr>
      </p:pic>
      <p:pic>
        <p:nvPicPr>
          <p:cNvPr id="9" name="D"/>
          <p:cNvPicPr>
            <a:picLocks noChangeAspect="1"/>
          </p:cNvPicPr>
          <p:nvPr/>
        </p:nvPicPr>
        <p:blipFill rotWithShape="1">
          <a:blip r:embed="rId3" cstate="print">
            <a:extLst>
              <a:ext uri="{28A0092B-C50C-407E-A947-70E740481C1C}">
                <a14:useLocalDpi xmlns:a14="http://schemas.microsoft.com/office/drawing/2010/main" val="0"/>
              </a:ext>
            </a:extLst>
          </a:blip>
          <a:srcRect l="8673" t="67861" r="65058" b="6269"/>
          <a:stretch>
            <a:fillRect/>
          </a:stretch>
        </p:blipFill>
        <p:spPr>
          <a:xfrm flipH="1">
            <a:off x="9552979" y="4347780"/>
            <a:ext cx="1175453" cy="1157644"/>
          </a:xfrm>
          <a:prstGeom prst="rect">
            <a:avLst/>
          </a:prstGeom>
        </p:spPr>
      </p:pic>
      <p:pic>
        <p:nvPicPr>
          <p:cNvPr id="35" name="Picture 34" descr="File:&lt;strong&gt;Check&lt;/strong&gt;-green.svg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2659" y="811160"/>
            <a:ext cx="2057582" cy="2057582"/>
          </a:xfrm>
          <a:prstGeom prst="rect">
            <a:avLst/>
          </a:prstGeom>
        </p:spPr>
      </p:pic>
      <p:pic>
        <p:nvPicPr>
          <p:cNvPr id="36" name="Picture 35" descr="File:Crystal Clear action button &lt;strong&gt;cancel&lt;/strong&gt;.svg - Wikipedi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9524" y="1004910"/>
            <a:ext cx="1926976" cy="1926976"/>
          </a:xfrm>
          <a:prstGeom prst="rect">
            <a:avLst/>
          </a:prstGeom>
        </p:spPr>
      </p:pic>
      <p:sp>
        <p:nvSpPr>
          <p:cNvPr id="44" name="NextQuestion">
            <a:hlinkClick r:id="" action="ppaction://hlinkshowjump?jump=nextslide"/>
          </p:cNvPr>
          <p:cNvSpPr/>
          <p:nvPr/>
        </p:nvSpPr>
        <p:spPr>
          <a:xfrm>
            <a:off x="4669880" y="3744686"/>
            <a:ext cx="3093893" cy="1523999"/>
          </a:xfrm>
          <a:prstGeom prst="round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SVN-Whimsy" panose="02040603050506020204" pitchFamily="18" charset="0"/>
                <a:ea typeface="+mn-ea"/>
                <a:cs typeface="Times New Roman" panose="02020603050405020304" pitchFamily="18" charset="0"/>
              </a:rPr>
              <a:t>tiếp</a:t>
            </a:r>
            <a:r>
              <a:rPr kumimoji="0" lang="en-US" sz="2800" b="1" i="0" u="none" strike="noStrike" kern="1200" cap="none" spc="0" normalizeH="0" baseline="0" noProof="0" dirty="0">
                <a:ln>
                  <a:noFill/>
                </a:ln>
                <a:solidFill>
                  <a:prstClr val="white"/>
                </a:solidFill>
                <a:effectLst/>
                <a:uLnTx/>
                <a:uFillTx/>
                <a:latin typeface="SVN-Whimsy" panose="020406030505060202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SVN-Whimsy" panose="02040603050506020204" pitchFamily="18" charset="0"/>
                <a:ea typeface="+mn-ea"/>
                <a:cs typeface="Times New Roman" panose="02020603050405020304" pitchFamily="18" charset="0"/>
              </a:rPr>
              <a:t>theo</a:t>
            </a:r>
            <a:endParaRPr kumimoji="0" lang="en-US" sz="2800" b="1" i="0" u="none" strike="noStrike" kern="1200" cap="none" spc="0" normalizeH="0" baseline="0" noProof="0" dirty="0">
              <a:ln>
                <a:noFill/>
              </a:ln>
              <a:solidFill>
                <a:prstClr val="white"/>
              </a:solidFill>
              <a:effectLst/>
              <a:uLnTx/>
              <a:uFillTx/>
              <a:latin typeface="SVN-Whimsy"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11397458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endCondLst>
                                    <p:cond evt="onNext" delay="0">
                                      <p:tgtEl>
                                        <p:sldTgt/>
                                      </p:tgtEl>
                                    </p:cond>
                                  </p:end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6" presetClass="emph" presetSubtype="0" repeatCount="indefinite" grpId="1" nodeType="withEffect">
                                  <p:stCondLst>
                                    <p:cond delay="0"/>
                                  </p:stCondLst>
                                  <p:endCondLst>
                                    <p:cond evt="onNext" delay="0">
                                      <p:tgtEl>
                                        <p:sldTgt/>
                                      </p:tgtEl>
                                    </p:cond>
                                  </p:endCondLst>
                                  <p:childTnLst>
                                    <p:animScale>
                                      <p:cBhvr>
                                        <p:cTn id="9" dur="2000" fill="hold"/>
                                        <p:tgtEl>
                                          <p:spTgt spid="10"/>
                                        </p:tgtEl>
                                      </p:cBhvr>
                                      <p:by x="150000" y="150000"/>
                                    </p:animScale>
                                  </p:childTnLst>
                                </p:cTn>
                              </p:par>
                              <p:par>
                                <p:cTn id="10" presetID="26" presetClass="emph" presetSubtype="0" repeatCount="indefinite" fill="hold" nodeType="withEffect">
                                  <p:stCondLst>
                                    <p:cond delay="0"/>
                                  </p:stCondLst>
                                  <p:endCondLst>
                                    <p:cond evt="onNext" delay="0">
                                      <p:tgtEl>
                                        <p:sldTgt/>
                                      </p:tgtEl>
                                    </p:cond>
                                  </p:endCondLst>
                                  <p:childTnLst>
                                    <p:animEffect transition="out" filter="fade">
                                      <p:cBhvr>
                                        <p:cTn id="11" dur="500" tmFilter="0, 0; .2, .5; .8, .5; 1, 0"/>
                                        <p:tgtEl>
                                          <p:spTgt spid="6"/>
                                        </p:tgtEl>
                                      </p:cBhvr>
                                    </p:animEffect>
                                    <p:animScale>
                                      <p:cBhvr>
                                        <p:cTn id="12" dur="250" autoRev="1" fill="hold"/>
                                        <p:tgtEl>
                                          <p:spTgt spid="6"/>
                                        </p:tgtEl>
                                      </p:cBhvr>
                                      <p:by x="105000" y="105000"/>
                                    </p:animScale>
                                  </p:childTnLst>
                                </p:cTn>
                              </p:par>
                              <p:par>
                                <p:cTn id="13" presetID="26" presetClass="emph" presetSubtype="0" repeatCount="indefinite" fill="hold" nodeType="withEffect">
                                  <p:stCondLst>
                                    <p:cond delay="0"/>
                                  </p:stCondLst>
                                  <p:endCondLst>
                                    <p:cond evt="onNext" delay="0">
                                      <p:tgtEl>
                                        <p:sldTgt/>
                                      </p:tgtEl>
                                    </p:cond>
                                  </p:endCondLst>
                                  <p:childTnLst>
                                    <p:animEffect transition="out" filter="fade">
                                      <p:cBhvr>
                                        <p:cTn id="14" dur="500" tmFilter="0, 0; .2, .5; .8, .5; 1, 0"/>
                                        <p:tgtEl>
                                          <p:spTgt spid="8"/>
                                        </p:tgtEl>
                                      </p:cBhvr>
                                    </p:animEffect>
                                    <p:animScale>
                                      <p:cBhvr>
                                        <p:cTn id="15" dur="250" autoRev="1" fill="hold"/>
                                        <p:tgtEl>
                                          <p:spTgt spid="8"/>
                                        </p:tgtEl>
                                      </p:cBhvr>
                                      <p:by x="105000" y="105000"/>
                                    </p:animScale>
                                  </p:childTnLst>
                                </p:cTn>
                              </p:par>
                              <p:par>
                                <p:cTn id="16" presetID="26" presetClass="emph" presetSubtype="0" repeatCount="indefinite" fill="hold" nodeType="withEffect">
                                  <p:stCondLst>
                                    <p:cond delay="0"/>
                                  </p:stCondLst>
                                  <p:endCondLst>
                                    <p:cond evt="onNext" delay="0">
                                      <p:tgtEl>
                                        <p:sldTgt/>
                                      </p:tgtEl>
                                    </p:cond>
                                  </p:endCondLst>
                                  <p:childTnLst>
                                    <p:animEffect transition="out" filter="fade">
                                      <p:cBhvr>
                                        <p:cTn id="17" dur="500" tmFilter="0, 0; .2, .5; .8, .5; 1, 0"/>
                                        <p:tgtEl>
                                          <p:spTgt spid="9"/>
                                        </p:tgtEl>
                                      </p:cBhvr>
                                    </p:animEffect>
                                    <p:animScale>
                                      <p:cBhvr>
                                        <p:cTn id="18" dur="250" autoRev="1" fill="hold"/>
                                        <p:tgtEl>
                                          <p:spTgt spid="9"/>
                                        </p:tgtEl>
                                      </p:cBhvr>
                                      <p:by x="105000" y="105000"/>
                                    </p:animScale>
                                  </p:childTnLst>
                                </p:cTn>
                              </p:par>
                              <p:par>
                                <p:cTn id="19" presetID="6" presetClass="emph" presetSubtype="0" repeatCount="indefinite" grpId="1" nodeType="withEffect">
                                  <p:stCondLst>
                                    <p:cond delay="0"/>
                                  </p:stCondLst>
                                  <p:endCondLst>
                                    <p:cond evt="onNext" delay="0">
                                      <p:tgtEl>
                                        <p:sldTgt/>
                                      </p:tgtEl>
                                    </p:cond>
                                  </p:endCondLst>
                                  <p:childTnLst>
                                    <p:animScale>
                                      <p:cBhvr>
                                        <p:cTn id="20" dur="2000" fill="hold"/>
                                        <p:tgtEl>
                                          <p:spTgt spid="11"/>
                                        </p:tgtEl>
                                      </p:cBhvr>
                                      <p:by x="150000" y="150000"/>
                                    </p:animScale>
                                  </p:childTnLst>
                                </p:cTn>
                              </p:par>
                              <p:par>
                                <p:cTn id="21" presetID="6" presetClass="emph" presetSubtype="0" repeatCount="indefinite" grpId="1" nodeType="withEffect">
                                  <p:stCondLst>
                                    <p:cond delay="0"/>
                                  </p:stCondLst>
                                  <p:endCondLst>
                                    <p:cond evt="onNext" delay="0">
                                      <p:tgtEl>
                                        <p:sldTgt/>
                                      </p:tgtEl>
                                    </p:cond>
                                  </p:endCondLst>
                                  <p:childTnLst>
                                    <p:animScale>
                                      <p:cBhvr>
                                        <p:cTn id="22" dur="2000" fill="hold"/>
                                        <p:tgtEl>
                                          <p:spTgt spid="13"/>
                                        </p:tgtEl>
                                      </p:cBhvr>
                                      <p:by x="150000" y="150000"/>
                                    </p:animScale>
                                  </p:childTnLst>
                                </p:cTn>
                              </p:par>
                              <p:par>
                                <p:cTn id="23" presetID="6" presetClass="emph" presetSubtype="0" repeatCount="indefinite" grpId="1" nodeType="withEffect">
                                  <p:stCondLst>
                                    <p:cond delay="0"/>
                                  </p:stCondLst>
                                  <p:endCondLst>
                                    <p:cond evt="onNext" delay="0">
                                      <p:tgtEl>
                                        <p:sldTgt/>
                                      </p:tgtEl>
                                    </p:cond>
                                  </p:endCondLst>
                                  <p:childTnLst>
                                    <p:animScale>
                                      <p:cBhvr>
                                        <p:cTn id="24"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0" presetClass="path" presetSubtype="0" accel="50000" decel="50000" fill="hold" nodeType="withEffect">
                                  <p:stCondLst>
                                    <p:cond delay="0"/>
                                  </p:stCondLst>
                                  <p:childTnLst>
                                    <p:animMotion origin="layout" path="M 2.5E-6 1.85185E-6 L 2.5E-6 0.00046 C -0.00039 -0.01042 -0.00039 -0.0206 -0.00104 -0.03079 C -0.00117 -0.03334 -0.00183 -0.03588 -0.00209 -0.0382 C -0.00469 -0.05903 -0.0017 -0.0375 -0.00404 -0.05486 C -0.00391 -0.05764 -0.00222 -0.07454 -0.00104 -0.08079 C 0.00026 -0.08773 0.0013 -0.09144 0.00312 -0.09746 C 0.00416 -0.1007 0.00508 -0.10417 0.00625 -0.10695 C 0.00716 -0.10903 0.00846 -0.10996 0.00937 -0.11181 C 0.01159 -0.11621 0.01289 -0.12384 0.01562 -0.12593 C 0.02083 -0.12986 0.01771 -0.12801 0.025 -0.13079 C 0.0289 -0.12986 0.03268 -0.12824 0.03646 -0.12824 C 0.04127 -0.12824 0.0431 -0.13009 0.04687 -0.13334 C 0.04752 -0.13565 0.04844 -0.13773 0.04909 -0.14028 C 0.05104 -0.15093 0.04909 -0.14769 0.05117 -0.15695 C 0.05169 -0.15949 0.05247 -0.16158 0.05312 -0.16389 C 0.0539 -0.16898 0.0539 -0.17431 0.05521 -0.17824 C 0.06549 -0.20949 0.05286 -0.1706 0.06041 -0.19491 C 0.06185 -0.19908 0.06471 -0.20834 0.06679 -0.21158 C 0.06771 -0.2132 0.06875 -0.2132 0.06979 -0.21389 C 0.07708 -0.20834 0.07409 -0.20764 0.07929 -0.21158 C 0.08034 -0.2132 0.08164 -0.21412 0.08242 -0.21644 C 0.08307 -0.21829 0.08281 -0.2213 0.08346 -0.22338 C 0.08463 -0.22847 0.0862 -0.2331 0.08763 -0.23773 L 0.08971 -0.24491 C 0.08997 -0.24722 0.0901 -0.24977 0.09075 -0.25209 C 0.09192 -0.25695 0.09414 -0.26088 0.09492 -0.26644 C 0.09557 -0.27107 0.09622 -0.27732 0.09804 -0.28056 C 0.09896 -0.28218 0.1 -0.28218 0.10104 -0.2831 L 0.10742 -0.27801 L 0.11054 -0.2757 C 0.11159 -0.27662 0.11341 -0.2757 0.11367 -0.27801 C 0.11471 -0.29005 0.11237 -0.29838 0.11159 -0.30903 C 0.11107 -0.31528 0.11094 -0.32176 0.11054 -0.32801 C 0.11015 -0.33519 0.11002 -0.34236 0.1095 -0.34954 C 0.10924 -0.35185 0.10872 -0.35417 0.10833 -0.35648 C 0.10716 -0.37824 0.10651 -0.37732 0.10833 -0.40417 C 0.10872 -0.40903 0.10989 -0.41366 0.11054 -0.41852 L 0.11159 -0.42546 C 0.11198 -0.42778 0.11198 -0.43056 0.11263 -0.43264 C 0.1164 -0.44584 0.11406 -0.43727 0.11888 -0.4588 C 0.11953 -0.46204 0.12057 -0.46505 0.12096 -0.46829 C 0.1233 -0.49074 0.12109 -0.48264 0.12617 -0.49445 C 0.12656 -0.49699 0.12643 -0.49977 0.12721 -0.50162 C 0.1289 -0.50556 0.13346 -0.51088 0.13346 -0.51065 C 0.13515 -0.50949 0.13724 -0.50926 0.13867 -0.50625 C 0.14049 -0.50278 0.1414 -0.49699 0.14284 -0.49213 L 0.147 -0.47778 C 0.14778 -0.47546 0.1487 -0.47338 0.14909 -0.4706 C 0.14948 -0.46829 0.14961 -0.46574 0.15013 -0.46366 C 0.15013 -0.46343 0.15338 -0.45625 0.15442 -0.45417 L 0.15442 -0.45371 " pathEditMode="relative" rAng="0" ptsTypes="AAAAAAAAAAAAAAAAAAAAAAAAAAAAAAAAAAAAAAAAAAAAAAAAAAAA">
                                      <p:cBhvr>
                                        <p:cTn id="29" dur="2000" fill="hold"/>
                                        <p:tgtEl>
                                          <p:spTgt spid="4"/>
                                        </p:tgtEl>
                                        <p:attrNameLst>
                                          <p:attrName>ppt_x</p:attrName>
                                          <p:attrName>ppt_y</p:attrName>
                                        </p:attrNameLst>
                                      </p:cBhvr>
                                      <p:rCtr x="7513" y="-25532"/>
                                    </p:animMotion>
                                  </p:childTnLst>
                                </p:cTn>
                              </p:par>
                              <p:par>
                                <p:cTn id="30" presetID="1" presetClass="exit"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hidden"/>
                                      </p:to>
                                    </p:set>
                                  </p:childTnLst>
                                </p:cTn>
                              </p:par>
                              <p:par>
                                <p:cTn id="32" presetID="1" presetClass="entr" presetSubtype="0" fill="hold" nodeType="withEffect">
                                  <p:stCondLst>
                                    <p:cond delay="2000"/>
                                  </p:stCondLst>
                                  <p:childTnLst>
                                    <p:set>
                                      <p:cBhvr>
                                        <p:cTn id="33" dur="1" fill="hold">
                                          <p:stCondLst>
                                            <p:cond delay="0"/>
                                          </p:stCondLst>
                                        </p:cTn>
                                        <p:tgtEl>
                                          <p:spTgt spid="35"/>
                                        </p:tgtEl>
                                        <p:attrNameLst>
                                          <p:attrName>style.visibility</p:attrName>
                                        </p:attrNameLst>
                                      </p:cBhvr>
                                      <p:to>
                                        <p:strVal val="visible"/>
                                      </p:to>
                                    </p:set>
                                  </p:childTnLst>
                                </p:cTn>
                              </p:par>
                              <p:par>
                                <p:cTn id="34" presetID="1" presetClass="exit" presetSubtype="0" fill="hold" nodeType="withEffect">
                                  <p:stCondLst>
                                    <p:cond delay="2500"/>
                                  </p:stCondLst>
                                  <p:childTnLst>
                                    <p:set>
                                      <p:cBhvr>
                                        <p:cTn id="35" dur="1" fill="hold">
                                          <p:stCondLst>
                                            <p:cond delay="0"/>
                                          </p:stCondLst>
                                        </p:cTn>
                                        <p:tgtEl>
                                          <p:spTgt spid="35"/>
                                        </p:tgtEl>
                                        <p:attrNameLst>
                                          <p:attrName>style.visibility</p:attrName>
                                        </p:attrNameLst>
                                      </p:cBhvr>
                                      <p:to>
                                        <p:strVal val="hidden"/>
                                      </p:to>
                                    </p:set>
                                  </p:childTnLst>
                                </p:cTn>
                              </p:par>
                              <p:par>
                                <p:cTn id="36" presetID="0" presetClass="path" presetSubtype="0" accel="50000" decel="50000" fill="hold" nodeType="withEffect">
                                  <p:stCondLst>
                                    <p:cond delay="2500"/>
                                  </p:stCondLst>
                                  <p:childTnLst>
                                    <p:animMotion origin="layout" path="M 0.15443 -0.45371 L 0.15443 -0.45371 C 0.1556 -0.46019 0.15677 -0.46644 0.15794 -0.47292 C 0.15846 -0.4757 0.15872 -0.47848 0.15911 -0.48126 C 0.1595 -0.48357 0.16003 -0.48565 0.16029 -0.48774 C 0.1612 -0.49329 0.16172 -0.49908 0.16263 -0.50464 L 0.1651 -0.51737 C 0.16549 -0.51945 0.16601 -0.52153 0.16628 -0.52362 C 0.16875 -0.54515 0.16615 -0.52547 0.16862 -0.54075 C 0.16914 -0.54352 0.16914 -0.54653 0.16979 -0.54908 C 0.17109 -0.55371 0.17305 -0.55765 0.17461 -0.56181 L 0.17695 -0.56806 C 0.17773 -0.57038 0.17812 -0.57315 0.1793 -0.57454 L 0.18294 -0.57871 C 0.1849 -0.57802 0.18711 -0.57825 0.18893 -0.57663 C 0.19036 -0.57524 0.19115 -0.572 0.19245 -0.57038 C 0.19388 -0.56852 0.19557 -0.56737 0.19726 -0.56598 C 0.20404 -0.54792 0.19492 -0.56922 0.20312 -0.55765 C 0.2043 -0.55602 0.20443 -0.55278 0.2056 -0.55116 C 0.2069 -0.54931 0.20885 -0.54885 0.21029 -0.547 C 0.21172 -0.54515 0.2125 -0.54237 0.21393 -0.54075 C 0.21615 -0.53751 0.22096 -0.53218 0.22096 -0.53218 C 0.22878 -0.53681 0.22122 -0.53033 0.22578 -0.54075 C 0.22669 -0.5426 0.22825 -0.54329 0.2293 -0.54491 C 0.23607 -0.55533 0.23529 -0.55417 0.23893 -0.5639 C 0.24101 -0.57501 0.23867 -0.56598 0.24362 -0.57663 C 0.24453 -0.57848 0.24505 -0.58126 0.24596 -0.58288 C 0.247 -0.58473 0.24844 -0.58565 0.24961 -0.58727 C 0.25091 -0.58913 0.25182 -0.5919 0.25312 -0.59352 C 0.25417 -0.59491 0.2556 -0.59468 0.25677 -0.59561 C 0.25807 -0.59677 0.25898 -0.59885 0.26029 -0.60001 C 0.26263 -0.60163 0.26745 -0.60417 0.26745 -0.60417 C 0.26836 -0.60394 0.27539 -0.60186 0.27695 -0.60001 C 0.27838 -0.59815 0.2793 -0.59538 0.2806 -0.59352 C 0.28164 -0.5919 0.28294 -0.59075 0.28411 -0.58936 C 0.2849 -0.58727 0.28555 -0.58496 0.28646 -0.58288 C 0.28932 -0.57686 0.2901 -0.57663 0.29362 -0.57246 C 0.29479 -0.56968 0.29609 -0.5669 0.29726 -0.5639 C 0.29805 -0.56181 0.29844 -0.55927 0.29961 -0.55765 C 0.30052 -0.55626 0.30208 -0.55649 0.30312 -0.55556 C 0.31237 -0.54723 0.3013 -0.5544 0.31029 -0.54908 C 0.3151 -0.54977 0.31992 -0.54977 0.32461 -0.55116 C 0.32708 -0.55186 0.33177 -0.55556 0.33177 -0.55556 L 0.33893 -0.5639 C 0.3401 -0.56528 0.34141 -0.56644 0.34245 -0.56806 C 0.34362 -0.57038 0.34466 -0.57269 0.34596 -0.57454 C 0.34831 -0.57755 0.35117 -0.5794 0.35312 -0.58288 C 0.3543 -0.58519 0.35534 -0.58774 0.35677 -0.58936 C 0.35781 -0.59052 0.35911 -0.59052 0.36029 -0.59144 C 0.37057 -0.59931 0.36029 -0.59283 0.36862 -0.59769 C 0.36979 -0.59931 0.37083 -0.60116 0.37213 -0.60209 C 0.37969 -0.60695 0.3931 -0.60255 0.39844 -0.60209 C 0.40677 -0.59214 0.39635 -0.60464 0.40677 -0.59144 C 0.40794 -0.59005 0.40911 -0.58866 0.41029 -0.58727 C 0.41458 -0.57593 0.41172 -0.58265 0.41979 -0.56806 C 0.42096 -0.56598 0.4224 -0.56436 0.42344 -0.56181 C 0.42825 -0.54862 0.42279 -0.56158 0.4293 -0.55116 C 0.4319 -0.54723 0.43372 -0.5419 0.43646 -0.53843 C 0.43763 -0.53704 0.43893 -0.53589 0.4401 -0.53427 C 0.44141 -0.53241 0.44219 -0.5294 0.44362 -0.52802 C 0.44505 -0.5264 0.44687 -0.52686 0.44844 -0.5257 C 0.45 -0.52477 0.45156 -0.52292 0.45312 -0.52153 C 0.4543 -0.52061 0.45547 -0.52015 0.45677 -0.51945 C 0.46341 -0.52015 0.47018 -0.52038 0.47695 -0.52153 C 0.48555 -0.52292 0.47812 -0.52362 0.48529 -0.5257 C 0.4888 -0.52686 0.49245 -0.52732 0.49596 -0.52802 C 0.50065 -0.53195 0.50039 -0.53149 0.5043 -0.53635 C 0.50495 -0.53727 0.5112 -0.54584 0.51263 -0.547 C 0.51419 -0.54815 0.51588 -0.54839 0.51745 -0.54908 C 0.51823 -0.55116 0.51875 -0.55394 0.51979 -0.55556 C 0.52083 -0.55695 0.52226 -0.55649 0.52344 -0.55765 C 0.52591 -0.55996 0.52812 -0.5632 0.53047 -0.56598 L 0.53047 -0.56598 C 0.53503 -0.57408 0.53255 -0.57153 0.53763 -0.57454 C 0.54049 -0.5794 0.54245 -0.58357 0.54596 -0.58727 C 0.54713 -0.58843 0.54844 -0.58843 0.54961 -0.58936 C 0.55078 -0.59052 0.55195 -0.59237 0.55312 -0.59352 C 0.55469 -0.59515 0.55638 -0.5963 0.55794 -0.59769 C 0.55911 -0.59908 0.56016 -0.6014 0.56146 -0.60209 C 0.56536 -0.60417 0.5694 -0.60487 0.57331 -0.60626 L 0.5793 -0.60834 C 0.58841 -0.60765 0.59766 -0.60741 0.60664 -0.60626 C 0.6099 -0.60579 0.6112 -0.60255 0.6138 -0.60001 C 0.61536 -0.59839 0.61693 -0.59677 0.61862 -0.59561 C 0.62018 -0.59468 0.62174 -0.59445 0.62331 -0.59352 C 0.6319 -0.58913 0.62083 -0.59352 0.63294 -0.58936 C 0.63685 -0.59005 0.64088 -0.59005 0.64479 -0.59144 C 0.64726 -0.59237 0.64948 -0.59468 0.65195 -0.59561 C 0.65794 -0.59839 0.65521 -0.59677 0.66029 -0.60001 C 0.66146 -0.6014 0.6625 -0.60325 0.6638 -0.60417 C 0.66536 -0.60533 0.66719 -0.60464 0.66862 -0.60626 C 0.66979 -0.60765 0.67018 -0.61042 0.67096 -0.61251 C 0.6737 -0.61181 0.67656 -0.61135 0.6793 -0.61042 C 0.68086 -0.60996 0.68242 -0.60903 0.68411 -0.60834 C 0.68607 -0.60765 0.68802 -0.60695 0.68997 -0.60626 C 0.69167 -0.60487 0.6931 -0.60325 0.69479 -0.60209 C 0.70156 -0.59677 0.6957 -0.60417 0.70547 -0.59352 C 0.70846 -0.59028 0.71094 -0.58635 0.7138 -0.58288 C 0.71771 -0.57848 0.72187 -0.57477 0.72578 -0.57038 C 0.73099 -0.56413 0.72812 -0.5676 0.73411 -0.55973 C 0.7388 -0.54723 0.73698 -0.54746 0.74362 -0.54283 C 0.74596 -0.54098 0.74831 -0.53982 0.75078 -0.53843 L 0.7543 -0.53635 L 0.75794 -0.53218 L 0.75794 -0.53218 " pathEditMode="relative" ptsTypes="AAAAAAAAAAAAAAAAAAAAAAAAAAAAAAAAAAAAAAAAAAAAAAAAAAAAAAAAAAAAAAAAAAAAAAAAAAAAAAAAAAAAAAAAAAAAAAAAAAAAAAAAA">
                                      <p:cBhvr>
                                        <p:cTn id="37" dur="2000" fill="hold"/>
                                        <p:tgtEl>
                                          <p:spTgt spid="4"/>
                                        </p:tgtEl>
                                        <p:attrNameLst>
                                          <p:attrName>ppt_x</p:attrName>
                                          <p:attrName>ppt_y</p:attrName>
                                        </p:attrNameLst>
                                      </p:cBhvr>
                                    </p:animMotion>
                                  </p:childTnLst>
                                </p:cTn>
                              </p:par>
                              <p:par>
                                <p:cTn id="38" presetID="1" presetClass="exit" presetSubtype="0" fill="hold" nodeType="withEffect">
                                  <p:stCondLst>
                                    <p:cond delay="4500"/>
                                  </p:stCondLst>
                                  <p:childTnLst>
                                    <p:set>
                                      <p:cBhvr>
                                        <p:cTn id="39" dur="1" fill="hold">
                                          <p:stCondLst>
                                            <p:cond delay="0"/>
                                          </p:stCondLst>
                                        </p:cTn>
                                        <p:tgtEl>
                                          <p:spTgt spid="4"/>
                                        </p:tgtEl>
                                        <p:attrNameLst>
                                          <p:attrName>style.visibility</p:attrName>
                                        </p:attrNameLst>
                                      </p:cBhvr>
                                      <p:to>
                                        <p:strVal val="hidden"/>
                                      </p:to>
                                    </p:set>
                                  </p:childTnLst>
                                </p:cTn>
                              </p:par>
                              <p:par>
                                <p:cTn id="40" presetID="1" presetClass="exit" presetSubtype="0" fill="hold" nodeType="withEffect">
                                  <p:stCondLst>
                                    <p:cond delay="4500"/>
                                  </p:stCondLst>
                                  <p:childTnLst>
                                    <p:set>
                                      <p:cBhvr>
                                        <p:cTn id="41" dur="1" fill="hold">
                                          <p:stCondLst>
                                            <p:cond delay="0"/>
                                          </p:stCondLst>
                                        </p:cTn>
                                        <p:tgtEl>
                                          <p:spTgt spid="6"/>
                                        </p:tgtEl>
                                        <p:attrNameLst>
                                          <p:attrName>style.visibility</p:attrName>
                                        </p:attrNameLst>
                                      </p:cBhvr>
                                      <p:to>
                                        <p:strVal val="hidden"/>
                                      </p:to>
                                    </p:set>
                                  </p:childTnLst>
                                </p:cTn>
                              </p:par>
                              <p:par>
                                <p:cTn id="42" presetID="1" presetClass="exit" presetSubtype="0" fill="hold" nodeType="withEffect">
                                  <p:stCondLst>
                                    <p:cond delay="4500"/>
                                  </p:stCondLst>
                                  <p:childTnLst>
                                    <p:set>
                                      <p:cBhvr>
                                        <p:cTn id="43" dur="1" fill="hold">
                                          <p:stCondLst>
                                            <p:cond delay="0"/>
                                          </p:stCondLst>
                                        </p:cTn>
                                        <p:tgtEl>
                                          <p:spTgt spid="8"/>
                                        </p:tgtEl>
                                        <p:attrNameLst>
                                          <p:attrName>style.visibility</p:attrName>
                                        </p:attrNameLst>
                                      </p:cBhvr>
                                      <p:to>
                                        <p:strVal val="hidden"/>
                                      </p:to>
                                    </p:set>
                                  </p:childTnLst>
                                </p:cTn>
                              </p:par>
                              <p:par>
                                <p:cTn id="44" presetID="1" presetClass="exit" presetSubtype="0" fill="hold" nodeType="withEffect">
                                  <p:stCondLst>
                                    <p:cond delay="4500"/>
                                  </p:stCondLst>
                                  <p:childTnLst>
                                    <p:set>
                                      <p:cBhvr>
                                        <p:cTn id="45" dur="1" fill="hold">
                                          <p:stCondLst>
                                            <p:cond delay="0"/>
                                          </p:stCondLst>
                                        </p:cTn>
                                        <p:tgtEl>
                                          <p:spTgt spid="9"/>
                                        </p:tgtEl>
                                        <p:attrNameLst>
                                          <p:attrName>style.visibility</p:attrName>
                                        </p:attrNameLst>
                                      </p:cBhvr>
                                      <p:to>
                                        <p:strVal val="hidden"/>
                                      </p:to>
                                    </p:set>
                                  </p:childTnLst>
                                </p:cTn>
                              </p:par>
                              <p:par>
                                <p:cTn id="46" presetID="1" presetClass="exit" presetSubtype="0" fill="hold" grpId="0" nodeType="withEffect">
                                  <p:stCondLst>
                                    <p:cond delay="4500"/>
                                  </p:stCondLst>
                                  <p:childTnLst>
                                    <p:set>
                                      <p:cBhvr>
                                        <p:cTn id="47" dur="1" fill="hold">
                                          <p:stCondLst>
                                            <p:cond delay="0"/>
                                          </p:stCondLst>
                                        </p:cTn>
                                        <p:tgtEl>
                                          <p:spTgt spid="11"/>
                                        </p:tgtEl>
                                        <p:attrNameLst>
                                          <p:attrName>style.visibility</p:attrName>
                                        </p:attrNameLst>
                                      </p:cBhvr>
                                      <p:to>
                                        <p:strVal val="hidden"/>
                                      </p:to>
                                    </p:set>
                                  </p:childTnLst>
                                </p:cTn>
                              </p:par>
                              <p:par>
                                <p:cTn id="48" presetID="1" presetClass="exit" presetSubtype="0" fill="hold" grpId="0" nodeType="withEffect">
                                  <p:stCondLst>
                                    <p:cond delay="4500"/>
                                  </p:stCondLst>
                                  <p:childTnLst>
                                    <p:set>
                                      <p:cBhvr>
                                        <p:cTn id="49" dur="1" fill="hold">
                                          <p:stCondLst>
                                            <p:cond delay="0"/>
                                          </p:stCondLst>
                                        </p:cTn>
                                        <p:tgtEl>
                                          <p:spTgt spid="13"/>
                                        </p:tgtEl>
                                        <p:attrNameLst>
                                          <p:attrName>style.visibility</p:attrName>
                                        </p:attrNameLst>
                                      </p:cBhvr>
                                      <p:to>
                                        <p:strVal val="hidden"/>
                                      </p:to>
                                    </p:set>
                                  </p:childTnLst>
                                </p:cTn>
                              </p:par>
                              <p:par>
                                <p:cTn id="50" presetID="1" presetClass="exit" presetSubtype="0" fill="hold" grpId="0" nodeType="withEffect">
                                  <p:stCondLst>
                                    <p:cond delay="4500"/>
                                  </p:stCondLst>
                                  <p:childTnLst>
                                    <p:set>
                                      <p:cBhvr>
                                        <p:cTn id="51" dur="1" fill="hold">
                                          <p:stCondLst>
                                            <p:cond delay="0"/>
                                          </p:stCondLst>
                                        </p:cTn>
                                        <p:tgtEl>
                                          <p:spTgt spid="14"/>
                                        </p:tgtEl>
                                        <p:attrNameLst>
                                          <p:attrName>style.visibility</p:attrName>
                                        </p:attrNameLst>
                                      </p:cBhvr>
                                      <p:to>
                                        <p:strVal val="hidden"/>
                                      </p:to>
                                    </p:set>
                                  </p:childTnLst>
                                </p:cTn>
                              </p:par>
                              <p:par>
                                <p:cTn id="52" presetID="1" presetClass="entr" presetSubtype="0" fill="hold" grpId="0" nodeType="withEffect">
                                  <p:stCondLst>
                                    <p:cond delay="5000"/>
                                  </p:stCondLst>
                                  <p:childTnLst>
                                    <p:set>
                                      <p:cBhvr>
                                        <p:cTn id="53"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0" presetClass="path" presetSubtype="0" accel="50000" decel="50000" fill="hold" nodeType="clickEffect">
                                  <p:stCondLst>
                                    <p:cond delay="0"/>
                                  </p:stCondLst>
                                  <p:childTnLst>
                                    <p:animMotion origin="layout" path="M 5.83333E-6 -7.40741E-6 L 5.83333E-6 -7.40741E-6 C 0.00613 -0.01644 0.00678 -0.01644 0.01068 -0.03195 C 0.0116 -0.03542 0.01238 -0.03889 0.01303 -0.04237 C 0.01433 -0.04885 0.01459 -0.05602 0.01667 -0.06158 C 0.01954 -0.06922 0.02201 -0.07524 0.02384 -0.08473 C 0.02423 -0.08681 0.02449 -0.08913 0.02501 -0.09121 C 0.02566 -0.09329 0.0267 -0.09514 0.02735 -0.09746 C 0.02826 -0.10093 0.0293 -0.10903 0.02969 -0.11227 C 0.03009 -0.11436 0.03061 -0.11644 0.031 -0.11852 C 0.03061 -0.12778 0.031 -0.13727 0.02969 -0.14607 C 0.0293 -0.14954 0.02735 -0.15186 0.02618 -0.15464 C 0.0254 -0.15672 0.02462 -0.1588 0.02384 -0.16089 L 0.01785 -0.1926 L 0.0155 -0.20533 L 0.01433 -0.21181 C 0.01433 -0.21274 0.01433 -0.24237 0.01667 -0.25186 C 0.01785 -0.25718 0.02045 -0.26089 0.02266 -0.26459 C 0.02501 -0.27709 0.02227 -0.26482 0.02735 -0.2794 C 0.02826 -0.28218 0.02878 -0.28542 0.02969 -0.28797 C 0.03412 -0.29885 0.03256 -0.28936 0.03568 -0.3007 C 0.03712 -0.30579 0.03699 -0.30996 0.03803 -0.31551 C 0.04272 -0.33751 0.03855 -0.31065 0.04167 -0.33241 C 0.04337 -0.35741 0.04389 -0.35626 0.04167 -0.38959 C 0.04141 -0.39399 0.03985 -0.39792 0.03933 -0.40232 C 0.03855 -0.40788 0.03868 -0.41436 0.03686 -0.41922 C 0.03607 -0.4213 0.03529 -0.42339 0.03451 -0.42547 C 0.03204 -0.43334 0.03126 -0.43982 0.02735 -0.44676 C 0.02618 -0.44885 0.02488 -0.4507 0.02384 -0.45301 C 0.02292 -0.4551 0.0224 -0.45764 0.02136 -0.45926 C 0.02045 -0.46112 0.01889 -0.46181 0.01785 -0.46366 C 0.01537 -0.4676 0.01251 -0.4713 0.01068 -0.47639 C 0.0099 -0.47848 0.00938 -0.48079 0.00834 -0.48264 C 0.0073 -0.4845 0.00587 -0.48542 0.00469 -0.48681 C 0.00261 -0.4926 0.00248 -0.49445 -0.00116 -0.49746 C -0.00351 -0.49931 -0.00833 -0.50163 -0.00833 -0.50163 C -0.01119 -0.50093 -0.01393 -0.49954 -0.01666 -0.49954 C -0.02473 -0.49954 -0.02538 -0.50047 -0.03098 -0.50371 C -0.03515 -0.5095 -0.03606 -0.51389 -0.04166 -0.50811 C -0.04296 -0.50672 -0.04335 -0.50371 -0.04413 -0.50163 C -0.047 -0.48658 -0.04296 -0.50487 -0.04882 -0.48889 C -0.0496 -0.48704 -0.0496 -0.48473 -0.04999 -0.48264 C -0.0509 -0.48542 -0.05182 -0.4882 -0.05247 -0.49121 C -0.0526 -0.4919 -0.05416 -0.5044 -0.05481 -0.50602 C -0.05572 -0.50788 -0.05715 -0.5088 -0.05846 -0.51019 C -0.05924 -0.50996 -0.06718 -0.50834 -0.06913 -0.50602 C -0.07057 -0.50417 -0.07148 -0.50163 -0.07265 -0.49954 C -0.07695 -0.47709 -0.07382 -0.49538 -0.07382 -0.44237 L -0.07382 -0.44237 " pathEditMode="relative" ptsTypes="AAAAAAAAAAAAAAAAAAAAAAAAAAAAAAAAAAAAAAAAAAAAAAAAA">
                                      <p:cBhvr>
                                        <p:cTn id="58" dur="2000" fill="hold"/>
                                        <p:tgtEl>
                                          <p:spTgt spid="6"/>
                                        </p:tgtEl>
                                        <p:attrNameLst>
                                          <p:attrName>ppt_x</p:attrName>
                                          <p:attrName>ppt_y</p:attrName>
                                        </p:attrNameLst>
                                      </p:cBhvr>
                                    </p:animMotion>
                                  </p:childTnLst>
                                </p:cTn>
                              </p:par>
                              <p:par>
                                <p:cTn id="59" presetID="1" presetClass="entr" presetSubtype="0" fill="hold" nodeType="withEffect">
                                  <p:stCondLst>
                                    <p:cond delay="2500"/>
                                  </p:stCondLst>
                                  <p:childTnLst>
                                    <p:set>
                                      <p:cBhvr>
                                        <p:cTn id="60" dur="1" fill="hold">
                                          <p:stCondLst>
                                            <p:cond delay="0"/>
                                          </p:stCondLst>
                                        </p:cTn>
                                        <p:tgtEl>
                                          <p:spTgt spid="36"/>
                                        </p:tgtEl>
                                        <p:attrNameLst>
                                          <p:attrName>style.visibility</p:attrName>
                                        </p:attrNameLst>
                                      </p:cBhvr>
                                      <p:to>
                                        <p:strVal val="visible"/>
                                      </p:to>
                                    </p:set>
                                  </p:childTnLst>
                                </p:cTn>
                              </p:par>
                              <p:par>
                                <p:cTn id="61" presetID="0" presetClass="path" presetSubtype="0" accel="50000" decel="50000" fill="hold" nodeType="withEffect">
                                  <p:stCondLst>
                                    <p:cond delay="2500"/>
                                  </p:stCondLst>
                                  <p:childTnLst>
                                    <p:animMotion origin="layout" path="M -0.07383 -0.44213 L -0.07383 -0.44213 C -0.07188 -0.43657 -0.07057 -0.43009 -0.06797 -0.42523 C -0.0668 -0.42315 -0.06471 -0.42384 -0.06315 -0.42315 C -0.0612 -0.42245 -0.05925 -0.42176 -0.05716 -0.42106 C -0.05456 -0.40671 -0.05547 -0.41435 -0.05716 -0.38727 C -0.05729 -0.38542 -0.05898 -0.37477 -0.05964 -0.37245 C -0.06029 -0.37014 -0.0612 -0.36829 -0.06198 -0.36597 C -0.06289 -0.36342 -0.06341 -0.36042 -0.06432 -0.35764 C -0.0651 -0.35532 -0.06602 -0.35347 -0.06667 -0.35116 C -0.07279 -0.33241 -0.06563 -0.35185 -0.07148 -0.33634 C -0.07188 -0.33426 -0.07266 -0.33241 -0.07266 -0.33009 C -0.07266 -0.32407 -0.07161 -0.31759 -0.06914 -0.31319 C -0.06771 -0.31065 -0.06589 -0.30903 -0.06432 -0.30671 C -0.06302 -0.30486 -0.06211 -0.30231 -0.06081 -0.30046 C -0.05898 -0.29792 -0.05677 -0.2963 -0.05482 -0.29421 C -0.05313 -0.29213 -0.05169 -0.28981 -0.05013 -0.28773 C -0.05052 -0.28426 -0.05052 -0.28055 -0.0513 -0.27708 C -0.05247 -0.27153 -0.05521 -0.26875 -0.05716 -0.26458 C -0.05846 -0.2618 -0.05964 -0.2588 -0.06081 -0.25602 C -0.06393 -0.24815 -0.06589 -0.24329 -0.06797 -0.23495 C -0.06836 -0.23287 -0.06875 -0.23055 -0.06914 -0.22847 C -0.06875 -0.22153 -0.06849 -0.21435 -0.06797 -0.20741 C -0.06771 -0.20509 -0.06667 -0.20324 -0.06667 -0.20092 C -0.06706 -0.19305 -0.06823 -0.18542 -0.06914 -0.17778 C -0.07005 -0.16944 -0.07409 -0.15833 -0.07747 -0.1544 L -0.08099 -0.15023 C -0.08125 -0.1493 -0.08477 -0.13796 -0.08451 -0.13542 C -0.08425 -0.13102 -0.08346 -0.12662 -0.08216 -0.12268 C -0.08125 -0.11944 -0.07526 -0.11134 -0.07383 -0.10995 C -0.07279 -0.1088 -0.07148 -0.10856 -0.07031 -0.10787 C -0.06875 -0.10579 -0.06732 -0.10324 -0.0655 -0.10162 C -0.06445 -0.10046 -0.06224 -0.10162 -0.06198 -0.0993 C -0.06016 -0.0831 -0.06211 -0.08217 -0.06667 -0.07407 C -0.06966 -0.0581 -0.06563 -0.07778 -0.07031 -0.06134 C -0.07083 -0.05926 -0.07096 -0.05694 -0.07148 -0.05486 C -0.07591 -0.03657 -0.07227 -0.05509 -0.075 -0.04005 C -0.07643 -0.02569 -0.07682 -0.02917 -0.075 -0.01481 C -0.07474 -0.0125 -0.07461 -0.01018 -0.07383 -0.00833 C -0.0724 -0.0044 -0.06758 0.00185 -0.0655 0.0044 C -0.06172 0.0088 -0.05651 0.01366 -0.05247 0.0169 C -0.0513 0.01783 -0.05013 0.01829 -0.04883 0.01921 C -0.04479 0.01852 -0.03607 0.01829 -0.03099 0.01482 C -0.02943 0.01366 -0.02786 0.01227 -0.0263 0.01065 C -0.025 0.00926 -0.02409 0.00695 -0.02279 0.00648 C -0.01927 0.00486 -0.01563 0.00509 -0.01198 0.0044 C -0.00885 0.00509 -0.00573 0.00556 -0.00247 0.00648 C 0.00573 0.00857 0.00104 0.00857 0.00469 0.00857 L 0.00469 0.00857 " pathEditMode="relative" ptsTypes="AAAAAAAAAAAAAAAAAAAAAAAAAAAAAAAAAAAAAAAAAAAAAAAAA">
                                      <p:cBhvr>
                                        <p:cTn id="62" dur="2000" fill="hold"/>
                                        <p:tgtEl>
                                          <p:spTgt spid="6"/>
                                        </p:tgtEl>
                                        <p:attrNameLst>
                                          <p:attrName>ppt_x</p:attrName>
                                          <p:attrName>ppt_y</p:attrName>
                                        </p:attrNameLst>
                                      </p:cBhvr>
                                    </p:animMotion>
                                  </p:childTnLst>
                                </p:cTn>
                              </p:par>
                              <p:par>
                                <p:cTn id="63" presetID="1" presetClass="exit" presetSubtype="0" fill="hold" nodeType="withEffect">
                                  <p:stCondLst>
                                    <p:cond delay="4500"/>
                                  </p:stCondLst>
                                  <p:childTnLst>
                                    <p:set>
                                      <p:cBhvr>
                                        <p:cTn id="64"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5" restart="whenNotActive" fill="hold" evtFilter="cancelBubble" nodeType="interactiveSeq">
                <p:stCondLst>
                  <p:cond evt="onClick" delay="0">
                    <p:tgtEl>
                      <p:spTgt spid="8"/>
                    </p:tgtEl>
                  </p:cond>
                </p:stCondLst>
                <p:endSync evt="end" delay="0">
                  <p:rtn val="all"/>
                </p:endSync>
                <p:childTnLst>
                  <p:par>
                    <p:cTn id="66" fill="hold">
                      <p:stCondLst>
                        <p:cond delay="0"/>
                      </p:stCondLst>
                      <p:childTnLst>
                        <p:par>
                          <p:cTn id="67" fill="hold">
                            <p:stCondLst>
                              <p:cond delay="0"/>
                            </p:stCondLst>
                            <p:childTnLst>
                              <p:par>
                                <p:cTn id="68" presetID="0" presetClass="path" presetSubtype="0" accel="50000" decel="50000" fill="hold" nodeType="clickEffect">
                                  <p:stCondLst>
                                    <p:cond delay="0"/>
                                  </p:stCondLst>
                                  <p:childTnLst>
                                    <p:animMotion origin="layout" path="M -8.67362E-19 -5.55556E-6 L -8.67362E-19 -5.55556E-6 C 0.00117 -0.00695 0.0026 -0.0139 0.00364 -0.02107 C 0.00768 -0.04769 0.00416 -0.08357 0.00364 -0.10579 C 0.00325 -0.11968 0.00273 -0.11598 -8.67362E-19 -0.12686 C -0.00052 -0.12894 -0.00052 -0.13126 -0.00117 -0.13334 C -0.00261 -0.13774 -0.0043 -0.14167 -0.00586 -0.14584 C -0.00677 -0.14816 -0.00729 -0.15047 -0.00834 -0.15232 L -0.01667 -0.16714 C -0.01784 -0.16922 -0.01862 -0.17246 -0.02019 -0.17339 L -0.02735 -0.17779 C -0.02852 -0.18056 -0.03008 -0.18311 -0.03086 -0.18612 C -0.03164 -0.18866 -0.03164 -0.19191 -0.03216 -0.19468 C -0.03438 -0.20765 -0.03386 -0.2051 -0.03685 -0.21575 C -0.03724 -0.21922 -0.0375 -0.22292 -0.03802 -0.2264 C -0.03867 -0.2301 -0.03998 -0.23334 -0.0405 -0.23704 C -0.04401 -0.26251 -0.03907 -0.24237 -0.04401 -0.26019 C -0.0444 -0.26436 -0.04571 -0.28241 -0.04753 -0.28566 L -0.05117 -0.29191 C -0.05313 -0.30232 -0.05091 -0.29515 -0.05586 -0.30255 C -0.05716 -0.30441 -0.05821 -0.30695 -0.05951 -0.30904 C -0.06198 -0.31274 -0.06485 -0.31482 -0.06784 -0.31737 L -0.07253 -0.33427 L -0.075 -0.34283 C -0.07474 -0.3463 -0.07448 -0.36204 -0.07253 -0.36829 C -0.06901 -0.37964 -0.06485 -0.38681 -0.06068 -0.39792 C -0.05821 -0.40441 -0.05716 -0.40718 -0.05469 -0.41482 C -0.05391 -0.4176 -0.05313 -0.42038 -0.05235 -0.42316 C -0.05274 -0.42894 -0.05274 -0.43473 -0.05352 -0.44029 C -0.05443 -0.4463 -0.0569 -0.44746 -0.05951 -0.4507 C -0.06263 -0.45487 -0.06615 -0.45857 -0.06901 -0.46343 C -0.07019 -0.46552 -0.0711 -0.46829 -0.07253 -0.46991 C -0.07435 -0.47177 -0.07657 -0.47246 -0.07852 -0.47408 C -0.08151 -0.4764 -0.08881 -0.48311 -0.0905 -0.48681 C -0.09245 -0.49098 -0.09414 -0.49561 -0.09636 -0.49954 C -0.10117 -0.50811 -0.10078 -0.50302 -0.10469 -0.51204 C -0.10612 -0.51552 -0.10677 -0.51968 -0.10834 -0.52269 C -0.10964 -0.52547 -0.11159 -0.52663 -0.11302 -0.52917 C -0.12474 -0.54769 -0.11589 -0.53681 -0.12383 -0.54607 C -0.12813 -0.55765 -0.12357 -0.54839 -0.12969 -0.55441 C -0.13216 -0.55695 -0.13412 -0.56181 -0.13685 -0.56297 C -0.14284 -0.56552 -0.14011 -0.56413 -0.14519 -0.56714 C -0.15078 -0.56644 -0.15638 -0.56737 -0.16185 -0.56505 C -0.16576 -0.56343 -0.16537 -0.55695 -0.16667 -0.55232 C -0.16732 -0.55001 -0.16823 -0.54816 -0.16901 -0.54607 C -0.1694 -0.54329 -0.16862 -0.5382 -0.17019 -0.53751 C -0.17214 -0.53681 -0.17383 -0.54098 -0.175 -0.54399 C -0.17709 -0.54908 -0.17722 -0.55626 -0.17969 -0.56089 C -0.18086 -0.56297 -0.18216 -0.56482 -0.18334 -0.56714 C -0.19219 -0.58658 -0.18633 -0.58172 -0.19401 -0.58612 C -0.19792 -0.58542 -0.20209 -0.58612 -0.20586 -0.58404 C -0.20756 -0.58334 -0.20821 -0.57964 -0.20951 -0.57779 C -0.22188 -0.55927 -0.19987 -0.59584 -0.21901 -0.56505 C -0.22149 -0.56112 -0.22409 -0.55718 -0.22617 -0.55232 C -0.2306 -0.54191 -0.22865 -0.54677 -0.23216 -0.53751 C -0.23256 -0.53473 -0.23164 -0.52917 -0.23334 -0.52917 C -0.2349 -0.52917 -0.23386 -0.53496 -0.23451 -0.53751 C -0.23529 -0.54098 -0.23881 -0.54862 -0.2405 -0.55024 C -0.2418 -0.55163 -0.24362 -0.55163 -0.24519 -0.55232 C -0.25404 -0.54723 -0.25261 -0.55001 -0.25951 -0.53542 C -0.26133 -0.53149 -0.2642 -0.52269 -0.2642 -0.52269 C -0.26498 -0.50649 -0.26446 -0.48982 -0.26667 -0.47408 C -0.26706 -0.4713 -0.26719 -0.46829 -0.26784 -0.46552 C -0.27474 -0.43681 -0.26641 -0.47964 -0.27136 -0.45279 C -0.2724 -0.45579 -0.27604 -0.46158 -0.27253 -0.46552 C -0.27188 -0.46644 -0.27097 -0.46413 -0.27019 -0.46343 L -0.27019 -0.46343 " pathEditMode="relative" ptsTypes="AAAAAAAAAAAAAAAAAAAAAAAAAAAAAAAAAAAAAAAAAAAAAAAAAAAAAAAAAAAAAAAAAAA">
                                      <p:cBhvr>
                                        <p:cTn id="69" dur="2000" fill="hold"/>
                                        <p:tgtEl>
                                          <p:spTgt spid="8"/>
                                        </p:tgtEl>
                                        <p:attrNameLst>
                                          <p:attrName>ppt_x</p:attrName>
                                          <p:attrName>ppt_y</p:attrName>
                                        </p:attrNameLst>
                                      </p:cBhvr>
                                    </p:animMotion>
                                  </p:childTnLst>
                                </p:cTn>
                              </p:par>
                              <p:par>
                                <p:cTn id="70" presetID="1" presetClass="entr" presetSubtype="0" fill="hold" nodeType="withEffect">
                                  <p:stCondLst>
                                    <p:cond delay="2500"/>
                                  </p:stCondLst>
                                  <p:childTnLst>
                                    <p:set>
                                      <p:cBhvr>
                                        <p:cTn id="71" dur="1" fill="hold">
                                          <p:stCondLst>
                                            <p:cond delay="0"/>
                                          </p:stCondLst>
                                        </p:cTn>
                                        <p:tgtEl>
                                          <p:spTgt spid="36"/>
                                        </p:tgtEl>
                                        <p:attrNameLst>
                                          <p:attrName>style.visibility</p:attrName>
                                        </p:attrNameLst>
                                      </p:cBhvr>
                                      <p:to>
                                        <p:strVal val="visible"/>
                                      </p:to>
                                    </p:set>
                                  </p:childTnLst>
                                </p:cTn>
                              </p:par>
                              <p:par>
                                <p:cTn id="72" presetID="0" presetClass="path" presetSubtype="0" accel="50000" decel="50000" fill="hold" nodeType="withEffect">
                                  <p:stCondLst>
                                    <p:cond delay="2500"/>
                                  </p:stCondLst>
                                  <p:childTnLst>
                                    <p:animMotion origin="layout" path="M -0.27018 -0.4632 L -0.27018 -0.46297 C -0.27279 -0.45834 -0.275 -0.45278 -0.27774 -0.44792 C -0.28281 -0.43912 -0.28073 -0.44885 -0.28399 -0.43704 C -0.28464 -0.43473 -0.28464 -0.43241 -0.28529 -0.4301 C -0.28672 -0.4257 -0.29037 -0.4169 -0.29037 -0.41667 C -0.2931 -0.40209 -0.28932 -0.42037 -0.29531 -0.39931 C -0.29622 -0.39607 -0.2974 -0.38658 -0.29766 -0.3838 C -0.29727 -0.37431 -0.29766 -0.36435 -0.29649 -0.35486 C -0.29609 -0.35162 -0.29414 -0.34885 -0.29284 -0.3463 C -0.28997 -0.34028 -0.28776 -0.3375 -0.28399 -0.33287 C -0.28281 -0.33148 -0.28138 -0.33033 -0.28034 -0.32871 C -0.27344 -0.31852 -0.27917 -0.32153 -0.26771 -0.31088 C -0.26537 -0.30857 -0.26237 -0.30903 -0.26016 -0.30648 C -0.25899 -0.30486 -0.25794 -0.30301 -0.25651 -0.30209 C -0.25404 -0.3 -0.25117 -0.3 -0.24896 -0.29769 C -0.24349 -0.29121 -0.24662 -0.29375 -0.23893 -0.29098 C -0.23776 -0.28935 -0.2362 -0.28843 -0.23516 -0.28658 C -0.22982 -0.27593 -0.22774 -0.26898 -0.22396 -0.25787 C -0.22083 -0.23496 -0.22513 -0.26343 -0.22018 -0.24005 C -0.21836 -0.23148 -0.21706 -0.22223 -0.21524 -0.21343 C -0.20859 -0.18287 -0.21706 -0.22986 -0.21029 -0.19375 C -0.20977 -0.19074 -0.20938 -0.18773 -0.20886 -0.18473 C -0.2082 -0.18033 -0.20742 -0.17593 -0.20638 -0.17153 C -0.20508 -0.16505 -0.20339 -0.15764 -0.20143 -0.15162 C -0.20065 -0.14954 -0.19974 -0.14723 -0.19883 -0.14514 C -0.19662 -0.13866 -0.19518 -0.13172 -0.19154 -0.12732 C -0.18919 -0.12454 -0.18659 -0.12269 -0.18399 -0.1206 C -0.18151 -0.11898 -0.17643 -0.11621 -0.17643 -0.11598 C -0.16524 -0.11713 -0.15391 -0.11644 -0.14258 -0.11852 C -0.14115 -0.11875 -0.14011 -0.12153 -0.13893 -0.12292 C -0.13698 -0.12454 -0.13164 -0.12662 -0.13021 -0.12732 C -0.12839 -0.12662 -0.1263 -0.12709 -0.12513 -0.125 C -0.1168 -0.11227 -0.12292 -0.11459 -0.11758 -0.10301 C -0.11758 -0.10278 -0.10833 -0.08635 -0.10638 -0.0831 L -0.09766 -0.0676 C -0.09636 -0.06551 -0.09531 -0.0625 -0.09388 -0.06088 L -0.09011 -0.05648 C -0.08099 -0.05949 -0.07734 -0.05903 -0.07005 -0.06551 C -0.06875 -0.06644 -0.06758 -0.06852 -0.06628 -0.06991 C -0.06497 -0.0676 -0.06367 -0.06551 -0.0625 -0.0632 C -0.05912 -0.05579 -0.06068 -0.05625 -0.05742 -0.04769 C -0.05638 -0.04445 -0.05508 -0.0419 -0.05378 -0.03889 C -0.05274 -0.03611 -0.04857 -0.02454 -0.04753 -0.02338 C -0.04622 -0.02199 -0.03737 -0.0176 -0.03503 -0.01667 C -0.02526 -0.01343 -0.02878 -0.01621 -0.02122 -0.01227 C -0.01992 -0.01158 -0.01875 -0.01088 -0.01758 -0.01019 C -0.01589 -0.00926 -0.01406 -0.0088 -0.0125 -0.00787 C -0.0112 -0.00718 -0.01003 -0.00602 -0.00872 -0.00579 C -0.00469 -0.00463 0.00391 -0.00348 0.00391 -0.00301 L 0.00391 -0.00348 " pathEditMode="relative" rAng="0" ptsTypes="AAAAAAAAAAAAAAAAAAAAAAAAAAAAAAAAAAAAAAAAAAAAAAAAAAA">
                                      <p:cBhvr>
                                        <p:cTn id="73" dur="2000" fill="hold"/>
                                        <p:tgtEl>
                                          <p:spTgt spid="8"/>
                                        </p:tgtEl>
                                        <p:attrNameLst>
                                          <p:attrName>ppt_x</p:attrName>
                                          <p:attrName>ppt_y</p:attrName>
                                        </p:attrNameLst>
                                      </p:cBhvr>
                                      <p:rCtr x="12331" y="23009"/>
                                    </p:animMotion>
                                  </p:childTnLst>
                                </p:cTn>
                              </p:par>
                              <p:par>
                                <p:cTn id="74" presetID="1" presetClass="exit" presetSubtype="0" fill="hold" nodeType="withEffect">
                                  <p:stCondLst>
                                    <p:cond delay="4500"/>
                                  </p:stCondLst>
                                  <p:childTnLst>
                                    <p:set>
                                      <p:cBhvr>
                                        <p:cTn id="75"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6" restart="whenNotActive" fill="hold" evtFilter="cancelBubble" nodeType="interactiveSeq">
                <p:stCondLst>
                  <p:cond evt="onClick" delay="0">
                    <p:tgtEl>
                      <p:spTgt spid="9"/>
                    </p:tgtEl>
                  </p:cond>
                </p:stCondLst>
                <p:endSync evt="end" delay="0">
                  <p:rtn val="all"/>
                </p:endSync>
                <p:childTnLst>
                  <p:par>
                    <p:cTn id="77" fill="hold">
                      <p:stCondLst>
                        <p:cond delay="0"/>
                      </p:stCondLst>
                      <p:childTnLst>
                        <p:par>
                          <p:cTn id="78" fill="hold">
                            <p:stCondLst>
                              <p:cond delay="0"/>
                            </p:stCondLst>
                            <p:childTnLst>
                              <p:par>
                                <p:cTn id="79" presetID="0" presetClass="path" presetSubtype="0" accel="50000" decel="50000" fill="hold" nodeType="clickEffect">
                                  <p:stCondLst>
                                    <p:cond delay="0"/>
                                  </p:stCondLst>
                                  <p:childTnLst>
                                    <p:animMotion origin="layout" path="M -8.33333E-7 2.96296E-6 L -8.33333E-7 0.00023 C -0.00247 -0.00718 -0.00508 -0.01389 -0.00716 -0.0213 C -0.00833 -0.02523 -0.00859 -0.02986 -0.00963 -0.03403 C -0.01068 -0.03843 -0.01211 -0.04236 -0.01315 -0.04676 C -0.01406 -0.05023 -0.01471 -0.05371 -0.01549 -0.05718 C -0.01667 -0.06158 -0.0181 -0.06574 -0.01914 -0.06991 C -0.02083 -0.07685 -0.02253 -0.08403 -0.02383 -0.09121 C -0.02461 -0.09537 -0.02539 -0.09977 -0.0263 -0.10394 C -0.02695 -0.10672 -0.02786 -0.10949 -0.02864 -0.11227 C -0.0319 -0.13565 -0.02617 -0.09908 -0.03698 -0.13773 C -0.03776 -0.14051 -0.03867 -0.14329 -0.03932 -0.14607 C -0.04049 -0.15162 -0.04023 -0.15579 -0.0418 -0.16088 C -0.04232 -0.1632 -0.04336 -0.16528 -0.04414 -0.16736 C -0.04531 -0.16598 -0.04661 -0.16482 -0.04766 -0.1632 C -0.0487 -0.16135 -0.0487 -0.15672 -0.05013 -0.15672 C -0.05169 -0.15672 -0.05234 -0.16111 -0.05364 -0.1632 C -0.05794 -0.16968 -0.06276 -0.175 -0.0668 -0.18218 C -0.07539 -0.19746 -0.06784 -0.18519 -0.07513 -0.19491 C -0.07708 -0.19746 -0.07904 -0.2007 -0.08099 -0.20324 C -0.08437 -0.20787 -0.08542 -0.20834 -0.08932 -0.21181 C -0.0901 -0.21389 -0.09088 -0.21621 -0.0918 -0.21806 C -0.09466 -0.22431 -0.09531 -0.22454 -0.09883 -0.22871 C -0.10156 -0.22246 -0.10273 -0.21875 -0.10599 -0.21389 C -0.10716 -0.21227 -0.10846 -0.21111 -0.10963 -0.20973 C -0.11159 -0.21181 -0.11367 -0.21366 -0.11549 -0.21598 C -0.11693 -0.21783 -0.11784 -0.22037 -0.11914 -0.22246 C -0.12187 -0.22662 -0.12487 -0.23056 -0.12747 -0.23519 C -0.13229 -0.24375 -0.13216 -0.24653 -0.13581 -0.25625 C -0.13685 -0.25926 -0.13815 -0.26181 -0.13932 -0.26482 C -0.1401 -0.26898 -0.14271 -0.28357 -0.14414 -0.28797 C -0.14505 -0.29098 -0.14674 -0.29329 -0.14766 -0.29653 C -0.15026 -0.30463 -0.15182 -0.31389 -0.15482 -0.32176 C -0.1556 -0.32408 -0.15664 -0.32593 -0.15716 -0.32824 C -0.15781 -0.3301 -0.15781 -0.33264 -0.15846 -0.33449 C -0.16419 -0.35278 -0.1595 -0.33426 -0.16549 -0.34931 C -0.17018 -0.36111 -0.16562 -0.3551 -0.17031 -0.36852 C -0.17122 -0.37107 -0.17279 -0.37246 -0.17383 -0.37477 C -0.17513 -0.37755 -0.1763 -0.38033 -0.17747 -0.38334 C -0.17956 -0.39445 -0.17695 -0.38681 -0.18463 -0.39167 C -0.20117 -0.40232 -0.18489 -0.39283 -0.19531 -0.4044 C -0.19713 -0.40648 -0.19935 -0.40718 -0.2013 -0.40857 C -0.20325 -0.41227 -0.20521 -0.41598 -0.20716 -0.41922 C -0.2095 -0.42292 -0.21224 -0.42593 -0.21432 -0.42986 C -0.21693 -0.43449 -0.21901 -0.43982 -0.22148 -0.44468 C -0.22383 -0.44908 -0.22643 -0.45301 -0.22864 -0.45741 C -0.23073 -0.46135 -0.23255 -0.46598 -0.23463 -0.47014 C -0.23646 -0.47361 -0.2388 -0.47662 -0.24062 -0.48056 C -0.24206 -0.4838 -0.24284 -0.48773 -0.24414 -0.49121 C -0.24518 -0.49422 -0.24661 -0.49676 -0.24766 -0.49977 C -0.2487 -0.50232 -0.24896 -0.50556 -0.25013 -0.5081 C -0.25221 -0.51273 -0.25729 -0.52084 -0.25729 -0.5206 C -0.25768 -0.51875 -0.2582 -0.51667 -0.25846 -0.51459 C -0.25898 -0.50949 -0.25742 -0.50255 -0.25963 -0.49977 C -0.2612 -0.49746 -0.26172 -0.50556 -0.26315 -0.5081 C -0.26419 -0.50996 -0.26562 -0.51065 -0.2668 -0.51227 C -0.26927 -0.51644 -0.27148 -0.52084 -0.27396 -0.525 C -0.27513 -0.52709 -0.27604 -0.52986 -0.27747 -0.53148 C -0.27864 -0.53287 -0.27982 -0.53426 -0.28099 -0.53565 C -0.28268 -0.53773 -0.28398 -0.54051 -0.28581 -0.5419 C -0.28724 -0.54329 -0.28893 -0.54352 -0.29062 -0.54422 C -0.2918 -0.5456 -0.29284 -0.54723 -0.29414 -0.54838 C -0.29531 -0.54931 -0.29661 -0.54931 -0.29766 -0.55047 C -0.30026 -0.55301 -0.30247 -0.55602 -0.30482 -0.55903 C -0.30781 -0.5625 -0.30846 -0.56412 -0.31198 -0.56528 C -0.31471 -0.56621 -0.31758 -0.56667 -0.32031 -0.56736 C -0.32148 -0.56806 -0.32266 -0.56945 -0.32396 -0.56945 C -0.34219 -0.56945 -0.33177 -0.56435 -0.34062 -0.56945 C -0.3418 -0.57153 -0.34284 -0.57385 -0.34414 -0.57593 C -0.34518 -0.57755 -0.34674 -0.57824 -0.34766 -0.5801 C -0.3487 -0.58195 -0.34896 -0.58473 -0.35013 -0.58635 C -0.35143 -0.58843 -0.35338 -0.58912 -0.35482 -0.59074 C -0.35846 -0.59468 -0.36211 -0.59885 -0.36562 -0.60348 C -0.36719 -0.60556 -0.36849 -0.60834 -0.37031 -0.60973 C -0.372 -0.61111 -0.38047 -0.61482 -0.38346 -0.61598 C -0.38503 -0.61389 -0.38672 -0.61204 -0.38815 -0.60973 C -0.39075 -0.60579 -0.39531 -0.59699 -0.39531 -0.59676 C -0.39857 -0.57963 -0.39323 -0.60672 -0.40247 -0.57385 C -0.40325 -0.57084 -0.40417 -0.56829 -0.40482 -0.56528 C -0.40534 -0.5632 -0.40547 -0.56088 -0.40599 -0.55903 C -0.40703 -0.55533 -0.40859 -0.55209 -0.40963 -0.54838 C -0.41055 -0.54491 -0.41094 -0.54121 -0.41198 -0.53773 C -0.41302 -0.53473 -0.41445 -0.53218 -0.41562 -0.5294 C -0.41719 -0.52523 -0.42031 -0.51667 -0.42031 -0.51644 C -0.42148 -0.51875 -0.42253 -0.52107 -0.42396 -0.52292 C -0.43307 -0.53519 -0.43242 -0.52871 -0.44779 -0.525 C -0.44935 -0.52361 -0.45104 -0.52269 -0.45247 -0.52084 C -0.45391 -0.51898 -0.45482 -0.51644 -0.45612 -0.51459 C -0.45716 -0.51297 -0.45846 -0.51158 -0.45963 -0.51019 C -0.46081 -0.50417 -0.46107 -0.50139 -0.46315 -0.49537 C -0.46419 -0.49236 -0.46562 -0.48982 -0.4668 -0.48704 C -0.46901 -0.4713 -0.46745 -0.4838 -0.46914 -0.45949 C -0.46953 -0.4544 -0.46992 -0.44954 -0.47031 -0.44468 C -0.47174 -0.4294 -0.47148 -0.43912 -0.47148 -0.42778 L -0.47148 -0.42755 " pathEditMode="relative" rAng="0" ptsTypes="AAAAAAAAAAAAAAAAAAAAAAAAAAAAAAAAAAAAAAAAAAAAAAAAAAAAAAAAAAAAAAAAAAAAAAAAAAAAAAAAAAAAAAAAAAAAAAA">
                                      <p:cBhvr>
                                        <p:cTn id="80" dur="2000" fill="hold"/>
                                        <p:tgtEl>
                                          <p:spTgt spid="9"/>
                                        </p:tgtEl>
                                        <p:attrNameLst>
                                          <p:attrName>ppt_x</p:attrName>
                                          <p:attrName>ppt_y</p:attrName>
                                        </p:attrNameLst>
                                      </p:cBhvr>
                                      <p:rCtr x="-23581" y="-30787"/>
                                    </p:animMotion>
                                  </p:childTnLst>
                                </p:cTn>
                              </p:par>
                              <p:par>
                                <p:cTn id="81" presetID="1" presetClass="entr" presetSubtype="0" fill="hold" nodeType="withEffect">
                                  <p:stCondLst>
                                    <p:cond delay="2500"/>
                                  </p:stCondLst>
                                  <p:childTnLst>
                                    <p:set>
                                      <p:cBhvr>
                                        <p:cTn id="82" dur="1" fill="hold">
                                          <p:stCondLst>
                                            <p:cond delay="0"/>
                                          </p:stCondLst>
                                        </p:cTn>
                                        <p:tgtEl>
                                          <p:spTgt spid="36"/>
                                        </p:tgtEl>
                                        <p:attrNameLst>
                                          <p:attrName>style.visibility</p:attrName>
                                        </p:attrNameLst>
                                      </p:cBhvr>
                                      <p:to>
                                        <p:strVal val="visible"/>
                                      </p:to>
                                    </p:set>
                                  </p:childTnLst>
                                </p:cTn>
                              </p:par>
                              <p:par>
                                <p:cTn id="83" presetID="0" presetClass="path" presetSubtype="0" accel="50000" decel="50000" fill="hold" nodeType="withEffect">
                                  <p:stCondLst>
                                    <p:cond delay="2500"/>
                                  </p:stCondLst>
                                  <p:childTnLst>
                                    <p:animMotion origin="layout" path="M -0.47148 -0.42755 L -0.47148 -0.42755 C -0.47083 -0.42176 -0.47018 -0.41574 -0.46927 -0.40973 C -0.46888 -0.40695 -0.46849 -0.4044 -0.4681 -0.40185 C -0.46771 -0.39792 -0.46784 -0.39352 -0.46706 -0.38982 C -0.46654 -0.38727 -0.46562 -0.38565 -0.46471 -0.38357 C -0.4625 -0.3794 -0.45794 -0.37176 -0.45794 -0.37153 C -0.45026 -0.37246 -0.44258 -0.37361 -0.43489 -0.37361 C -0.43255 -0.37361 -0.42995 -0.37385 -0.42799 -0.37176 C -0.42578 -0.36898 -0.42539 -0.36297 -0.42357 -0.35973 C -0.42226 -0.35764 -0.42122 -0.35556 -0.42005 -0.35348 C -0.4095 -0.33843 -0.425 -0.36482 -0.41315 -0.34144 C -0.41094 -0.33727 -0.40807 -0.33426 -0.40625 -0.32963 C -0.40547 -0.32755 -0.40495 -0.32523 -0.40391 -0.32361 C -0.40299 -0.32176 -0.40156 -0.32107 -0.40052 -0.31945 C -0.39661 -0.31389 -0.39609 -0.3088 -0.3901 -0.30556 C -0.3832 -0.30139 -0.38802 -0.30371 -0.37539 -0.30162 C -0.36901 -0.29422 -0.37435 -0.30162 -0.36966 -0.29144 C -0.36862 -0.28935 -0.36719 -0.2875 -0.36614 -0.28565 C -0.36497 -0.28287 -0.3638 -0.2801 -0.36276 -0.27755 C -0.36003 -0.25926 -0.3638 -0.28125 -0.3569 -0.25741 C -0.35508 -0.25093 -0.35091 -0.23519 -0.34779 -0.23334 L -0.3444 -0.23148 C -0.33906 -0.22199 -0.34297 -0.22824 -0.3375 -0.2213 C -0.33594 -0.21945 -0.33463 -0.21667 -0.33281 -0.21528 C -0.32917 -0.21204 -0.32148 -0.20718 -0.32148 -0.20695 C -0.31797 -0.20857 -0.31432 -0.2088 -0.3112 -0.21111 C -0.30378 -0.21713 -0.30833 -0.21783 -0.30534 -0.22523 C -0.30286 -0.23195 -0.30208 -0.23125 -0.29844 -0.23334 L -0.29049 -0.21945 L -0.28711 -0.21343 C -0.2845 -0.2 -0.28802 -0.21528 -0.28125 -0.20139 C -0.28021 -0.19885 -0.28008 -0.1956 -0.27904 -0.19329 C -0.27812 -0.19144 -0.27669 -0.19051 -0.27552 -0.18935 C -0.26406 -0.17408 -0.27604 -0.18773 -0.26302 -0.17523 C -0.26094 -0.17338 -0.25911 -0.1713 -0.25729 -0.16922 C -0.25612 -0.16806 -0.25495 -0.16621 -0.25391 -0.16528 C -0.25273 -0.16435 -0.25143 -0.16389 -0.25039 -0.1632 C -0.24922 -0.16111 -0.24831 -0.15857 -0.247 -0.15718 C -0.24062 -0.15047 -0.23867 -0.15371 -0.23086 -0.1551 C -0.22956 -0.16181 -0.22969 -0.16227 -0.22734 -0.16922 C -0.22682 -0.1713 -0.22617 -0.17361 -0.22513 -0.17523 C -0.22292 -0.17917 -0.22096 -0.17963 -0.21823 -0.18125 C -0.21029 -0.17408 -0.21484 -0.1794 -0.20573 -0.1632 L -0.20221 -0.15718 L -0.19883 -0.15116 C -0.19766 -0.14514 -0.19779 -0.14445 -0.19531 -0.13912 C -0.19427 -0.13681 -0.19297 -0.13542 -0.19193 -0.1331 C -0.19101 -0.13125 -0.19049 -0.12871 -0.18958 -0.12709 C -0.18867 -0.12547 -0.18724 -0.12454 -0.1862 -0.12315 C -0.18008 -0.11551 -0.18372 -0.11829 -0.17812 -0.11528 C -0.17513 -0.11574 -0.17174 -0.11482 -0.16901 -0.11713 C -0.16601 -0.11945 -0.16497 -0.12662 -0.16211 -0.12917 C -0.15599 -0.13449 -0.15911 -0.13241 -0.15286 -0.13519 L -0.14596 -0.12315 C -0.14492 -0.12107 -0.14362 -0.11945 -0.14258 -0.11713 C -0.14154 -0.11459 -0.14023 -0.11181 -0.13906 -0.10903 C -0.13802 -0.10579 -0.13724 -0.10209 -0.13568 -0.09908 C -0.13489 -0.09723 -0.13333 -0.09653 -0.13229 -0.09491 C -0.13112 -0.09329 -0.12982 -0.09121 -0.12878 -0.08912 C -0.12799 -0.08704 -0.1276 -0.08473 -0.12656 -0.08287 C -0.12448 -0.07986 -0.12161 -0.07824 -0.11966 -0.075 C -0.11784 -0.07176 -0.11094 -0.05834 -0.10703 -0.05486 C -0.1056 -0.05371 -0.10404 -0.05348 -0.10247 -0.05278 C -0.09818 -0.05348 -0.09401 -0.05348 -0.08984 -0.05486 C -0.08815 -0.05556 -0.08698 -0.0581 -0.08529 -0.05903 C -0.08385 -0.05973 -0.07122 -0.06273 -0.07044 -0.06297 C -0.06719 -0.06227 -0.06406 -0.06273 -0.0612 -0.06111 C -0.05508 -0.05718 -0.05495 -0.05278 -0.05078 -0.04699 C -0.04987 -0.04537 -0.04857 -0.04445 -0.04739 -0.04306 C -0.04036 -0.02454 -0.05013 -0.04699 -0.04167 -0.03496 C -0.04023 -0.03264 -0.03971 -0.02917 -0.03828 -0.02685 C -0.03724 -0.02523 -0.03594 -0.02431 -0.03476 -0.02292 C -0.03359 -0.02107 -0.03281 -0.01852 -0.03138 -0.0169 C -0.03034 -0.01551 -0.02904 -0.01574 -0.02799 -0.01505 C -0.02669 -0.01389 -0.02578 -0.01181 -0.02448 -0.01088 C -0.02266 -0.00926 -0.01836 -0.00764 -0.01641 -0.00695 C -0.01419 -0.00579 -0.0095 -0.00278 -0.0095 -0.00278 C -0.00846 -0.00348 -0.00703 -0.00324 -0.00612 -0.00486 C -0.00534 -0.00648 -0.00508 -0.01088 -0.00508 -0.01065 L -0.0026 -0.00278 L -0.0026 0.00139 L -0.00391 -0.00093 " pathEditMode="relative" rAng="0" ptsTypes="AAAAAAAAAAAAAAAAAAAAAAAAAAAAAAAAAAAAAAAAAAAAAAAAAAAAAAAAAAAAAAAAAAAAAAAAAAAAAAAAAAA">
                                      <p:cBhvr>
                                        <p:cTn id="84" dur="2000" fill="hold"/>
                                        <p:tgtEl>
                                          <p:spTgt spid="9"/>
                                        </p:tgtEl>
                                        <p:attrNameLst>
                                          <p:attrName>ppt_x</p:attrName>
                                          <p:attrName>ppt_y</p:attrName>
                                        </p:attrNameLst>
                                      </p:cBhvr>
                                      <p:rCtr x="23438" y="21435"/>
                                    </p:animMotion>
                                  </p:childTnLst>
                                </p:cTn>
                              </p:par>
                              <p:par>
                                <p:cTn id="85" presetID="1" presetClass="exit" presetSubtype="0" fill="hold" nodeType="withEffect">
                                  <p:stCondLst>
                                    <p:cond delay="4500"/>
                                  </p:stCondLst>
                                  <p:childTnLst>
                                    <p:set>
                                      <p:cBhvr>
                                        <p:cTn id="86"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0" grpId="0"/>
      <p:bldP spid="10" grpId="1"/>
      <p:bldP spid="11" grpId="0"/>
      <p:bldP spid="11" grpId="1"/>
      <p:bldP spid="13" grpId="0"/>
      <p:bldP spid="13" grpId="1"/>
      <p:bldP spid="14" grpId="0"/>
      <p:bldP spid="14" grpId="1"/>
      <p:bldP spid="44"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4" name="Group 3">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5"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ounded Rectangle 9"/>
          <p:cNvSpPr/>
          <p:nvPr/>
        </p:nvSpPr>
        <p:spPr>
          <a:xfrm>
            <a:off x="382587" y="581191"/>
            <a:ext cx="11243945" cy="85280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4.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Nếu</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bạn</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khúc</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giữa</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bị</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đứt</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thì</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bạn</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đó</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phải</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gì</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1" name="Group 10"/>
          <p:cNvGrpSpPr/>
          <p:nvPr/>
        </p:nvGrpSpPr>
        <p:grpSpPr>
          <a:xfrm flipH="1">
            <a:off x="0" y="1433996"/>
            <a:ext cx="11730432" cy="5079028"/>
            <a:chOff x="6337300" y="1183375"/>
            <a:chExt cx="5727091" cy="2358234"/>
          </a:xfrm>
        </p:grpSpPr>
        <p:sp>
          <p:nvSpPr>
            <p:cNvPr id="12" name="圆角矩形 5"/>
            <p:cNvSpPr/>
            <p:nvPr/>
          </p:nvSpPr>
          <p:spPr>
            <a:xfrm>
              <a:off x="6337300" y="1410760"/>
              <a:ext cx="4953000" cy="1675338"/>
            </a:xfrm>
            <a:prstGeom prst="roundRect">
              <a:avLst/>
            </a:prstGeom>
            <a:noFill/>
            <a:ln w="1905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字魂36号-正文宋楷" panose="02000000000000000000" pitchFamily="2" charset="-122"/>
                <a:ea typeface="字魂36号-正文宋楷" panose="02000000000000000000" pitchFamily="2" charset="-122"/>
              </a:endParaRP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6289" y="1866741"/>
              <a:ext cx="1208102" cy="1674868"/>
            </a:xfrm>
            <a:prstGeom prst="rect">
              <a:avLst/>
            </a:prstGeom>
          </p:spPr>
        </p:pic>
        <p:sp>
          <p:nvSpPr>
            <p:cNvPr id="14" name="Rounded Rectangle 13"/>
            <p:cNvSpPr/>
            <p:nvPr/>
          </p:nvSpPr>
          <p:spPr>
            <a:xfrm>
              <a:off x="6337300" y="1183375"/>
              <a:ext cx="4612921" cy="19027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5" name="Rounded Rectangle 14"/>
          <p:cNvSpPr/>
          <p:nvPr/>
        </p:nvSpPr>
        <p:spPr>
          <a:xfrm>
            <a:off x="2474478" y="2508413"/>
            <a:ext cx="9652000" cy="18176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Nếu</a:t>
            </a:r>
            <a:r>
              <a:rPr lang="en-US" sz="40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khúc</a:t>
            </a:r>
            <a:r>
              <a:rPr lang="en-US" sz="40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giữ</a:t>
            </a:r>
            <a:r>
              <a:rPr lang="en-US" sz="40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a</a:t>
            </a:r>
            <a:r>
              <a:rPr lang="en-US" sz="40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bị</a:t>
            </a:r>
            <a:r>
              <a:rPr lang="en-US" sz="40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đứt</a:t>
            </a:r>
            <a:r>
              <a:rPr lang="en-US" sz="40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thì</a:t>
            </a:r>
            <a:r>
              <a:rPr lang="en-US" sz="40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vi-VN"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đổi</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vai</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vi-VN"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đ</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uôi</a:t>
            </a:r>
            <a:r>
              <a:rPr lang="en-US" sz="40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endPar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Left Arrow 6"/>
          <p:cNvSpPr/>
          <p:nvPr/>
        </p:nvSpPr>
        <p:spPr>
          <a:xfrm flipH="1">
            <a:off x="2070877" y="5804695"/>
            <a:ext cx="807202" cy="434009"/>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956560" y="5725931"/>
            <a:ext cx="2123440" cy="61771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err="1" smtClean="0">
                <a:latin typeface="Arial-Rounded" panose="020B0500000000000000" pitchFamily="34" charset="0"/>
                <a:ea typeface="Arial-Rounded" panose="020B0500000000000000" pitchFamily="34" charset="0"/>
                <a:cs typeface="Arial-Rounded" panose="020B0500000000000000" pitchFamily="34" charset="0"/>
              </a:rPr>
              <a:t>Đoạn</a:t>
            </a:r>
            <a:r>
              <a:rPr lang="en-US" sz="32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3200" dirty="0" smtClean="0">
                <a:latin typeface="Arial-Rounded" panose="020B0500000000000000" pitchFamily="34" charset="0"/>
                <a:ea typeface="Arial-Rounded" panose="020B0500000000000000" pitchFamily="34" charset="0"/>
                <a:cs typeface="Arial-Rounded" panose="020B0500000000000000" pitchFamily="34" charset="0"/>
              </a:rPr>
              <a:t>2</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8321694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5" grpId="0"/>
      <p:bldP spid="7"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4" name="Group 3">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5"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ounded Rectangle 9"/>
          <p:cNvSpPr/>
          <p:nvPr/>
        </p:nvSpPr>
        <p:spPr>
          <a:xfrm>
            <a:off x="382587" y="581191"/>
            <a:ext cx="11243945" cy="85280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Qua </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trò</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chơi</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này</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rút</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ra</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điều</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gì</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1" name="Group 10"/>
          <p:cNvGrpSpPr/>
          <p:nvPr/>
        </p:nvGrpSpPr>
        <p:grpSpPr>
          <a:xfrm flipH="1">
            <a:off x="0" y="1433996"/>
            <a:ext cx="11730432" cy="5079028"/>
            <a:chOff x="6337300" y="1183375"/>
            <a:chExt cx="5727091" cy="2358234"/>
          </a:xfrm>
        </p:grpSpPr>
        <p:sp>
          <p:nvSpPr>
            <p:cNvPr id="12" name="圆角矩形 5"/>
            <p:cNvSpPr/>
            <p:nvPr/>
          </p:nvSpPr>
          <p:spPr>
            <a:xfrm>
              <a:off x="6337300" y="1410760"/>
              <a:ext cx="4953000" cy="1675338"/>
            </a:xfrm>
            <a:prstGeom prst="roundRect">
              <a:avLst/>
            </a:prstGeom>
            <a:noFill/>
            <a:ln w="1905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字魂36号-正文宋楷" panose="02000000000000000000" pitchFamily="2" charset="-122"/>
                <a:ea typeface="字魂36号-正文宋楷" panose="02000000000000000000" pitchFamily="2" charset="-122"/>
              </a:endParaRP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6289" y="1866741"/>
              <a:ext cx="1208102" cy="1674868"/>
            </a:xfrm>
            <a:prstGeom prst="rect">
              <a:avLst/>
            </a:prstGeom>
          </p:spPr>
        </p:pic>
        <p:sp>
          <p:nvSpPr>
            <p:cNvPr id="14" name="Rounded Rectangle 13"/>
            <p:cNvSpPr/>
            <p:nvPr/>
          </p:nvSpPr>
          <p:spPr>
            <a:xfrm>
              <a:off x="6337300" y="1183375"/>
              <a:ext cx="4612921" cy="19027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5" name="Rounded Rectangle 14"/>
          <p:cNvSpPr/>
          <p:nvPr/>
        </p:nvSpPr>
        <p:spPr>
          <a:xfrm>
            <a:off x="2261759" y="2282838"/>
            <a:ext cx="9364773" cy="287712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Đây</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là</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trò</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chơi</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tập</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thể</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mỗi</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đều</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có</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vai</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trò</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và</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nhiệm</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vụ</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riêng</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Trò</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chơi</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sẽ</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thành</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công</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nếu</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mọi</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đều</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tốt</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nhiệm</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vụ</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của</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mình</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Khi</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chơi</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hay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việc</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tập</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thể</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mỗi</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cá</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nhân</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đều</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cần</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có</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trách</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nhiệm</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041228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4"/>
          <p:cNvPicPr>
            <a:picLocks noChangeAspect="1"/>
          </p:cNvPicPr>
          <p:nvPr/>
        </p:nvPicPr>
        <p:blipFill rotWithShape="1">
          <a:blip r:embed="rId2" cstate="print">
            <a:extLst>
              <a:ext uri="{28A0092B-C50C-407E-A947-70E740481C1C}">
                <a14:useLocalDpi xmlns:a14="http://schemas.microsoft.com/office/drawing/2010/main" val="0"/>
              </a:ext>
            </a:extLst>
          </a:blip>
          <a:srcRect l="15498" r="13695" b="5297"/>
          <a:stretch/>
        </p:blipFill>
        <p:spPr>
          <a:xfrm>
            <a:off x="0" y="3337009"/>
            <a:ext cx="2632559" cy="3520991"/>
          </a:xfrm>
          <a:prstGeom prst="rect">
            <a:avLst/>
          </a:prstGeom>
        </p:spPr>
      </p:pic>
      <p:pic>
        <p:nvPicPr>
          <p:cNvPr id="6" name="图片 1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0417" y="5124338"/>
            <a:ext cx="1858791" cy="1858791"/>
          </a:xfrm>
          <a:prstGeom prst="rect">
            <a:avLst/>
          </a:prstGeom>
        </p:spPr>
      </p:pic>
      <p:pic>
        <p:nvPicPr>
          <p:cNvPr id="7" name="图片 5">
            <a:extLst>
              <a:ext uri="{FF2B5EF4-FFF2-40B4-BE49-F238E27FC236}">
                <a16:creationId xmlns:a16="http://schemas.microsoft.com/office/drawing/2014/main" id="{32E29622-6938-4F27-BA2F-8E57C68A08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715" y="-969078"/>
            <a:ext cx="10502665" cy="6540366"/>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0" r="98667"/>
                    </a14:imgEffect>
                  </a14:imgLayer>
                </a14:imgProps>
              </a:ext>
              <a:ext uri="{28A0092B-C50C-407E-A947-70E740481C1C}">
                <a14:useLocalDpi xmlns:a14="http://schemas.microsoft.com/office/drawing/2010/main" val="0"/>
              </a:ext>
            </a:extLst>
          </a:blip>
          <a:srcRect l="29795" r="30586"/>
          <a:stretch/>
        </p:blipFill>
        <p:spPr>
          <a:xfrm>
            <a:off x="9837020" y="1357163"/>
            <a:ext cx="2108205" cy="5321249"/>
          </a:xfrm>
          <a:prstGeom prst="rect">
            <a:avLst/>
          </a:prstGeom>
        </p:spPr>
      </p:pic>
      <p:sp>
        <p:nvSpPr>
          <p:cNvPr id="9" name="Rectangle 11">
            <a:extLst>
              <a:ext uri="{FF2B5EF4-FFF2-40B4-BE49-F238E27FC236}">
                <a16:creationId xmlns:a16="http://schemas.microsoft.com/office/drawing/2014/main" id="{3AD24F28-1415-40B3-A995-3C246C286D7F}"/>
              </a:ext>
            </a:extLst>
          </p:cNvPr>
          <p:cNvSpPr>
            <a:spLocks noChangeArrowheads="1"/>
          </p:cNvSpPr>
          <p:nvPr/>
        </p:nvSpPr>
        <p:spPr bwMode="gray">
          <a:xfrm rot="21292743">
            <a:off x="2632444" y="2438299"/>
            <a:ext cx="7184576" cy="769441"/>
          </a:xfrm>
          <a:prstGeom prst="rect">
            <a:avLst/>
          </a:prstGeom>
          <a:noFill/>
          <a:ln>
            <a:noFill/>
          </a:ln>
        </p:spPr>
        <p:txBody>
          <a:bodyPr wrap="square">
            <a:spAutoFit/>
          </a:bodyPr>
          <a:lstStyle/>
          <a:p>
            <a:pPr algn="ctr" defTabSz="1219170">
              <a:defRPr/>
            </a:pPr>
            <a:r>
              <a:rPr lang="en-US" altLang="zh-CN" sz="4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rPr>
              <a:t>Luyện</a:t>
            </a:r>
            <a:r>
              <a:rPr lang="en-US" altLang="zh-CN"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rPr>
              <a:t> </a:t>
            </a:r>
            <a:r>
              <a:rPr lang="en-US" altLang="zh-CN" sz="4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rPr>
              <a:t>đọc</a:t>
            </a:r>
            <a:r>
              <a:rPr lang="en-US" altLang="zh-CN"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rPr>
              <a:t> </a:t>
            </a:r>
            <a:r>
              <a:rPr lang="en-US" altLang="zh-CN" sz="4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rPr>
              <a:t>lại</a:t>
            </a:r>
            <a:endParaRPr lang="zh-CN" altLang="en-US"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endParaRPr>
          </a:p>
        </p:txBody>
      </p:sp>
      <p:pic>
        <p:nvPicPr>
          <p:cNvPr id="10" name="图片 12">
            <a:extLst>
              <a:ext uri="{FF2B5EF4-FFF2-40B4-BE49-F238E27FC236}">
                <a16:creationId xmlns:a16="http://schemas.microsoft.com/office/drawing/2014/main" id="{37A7A021-B942-4826-8E86-0E1DA4522F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14812">
            <a:off x="261850" y="271066"/>
            <a:ext cx="1101764" cy="1101764"/>
          </a:xfrm>
          <a:prstGeom prst="rect">
            <a:avLst/>
          </a:prstGeom>
        </p:spPr>
      </p:pic>
    </p:spTree>
    <p:extLst>
      <p:ext uri="{BB962C8B-B14F-4D97-AF65-F5344CB8AC3E}">
        <p14:creationId xmlns:p14="http://schemas.microsoft.com/office/powerpoint/2010/main" val="29632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750" fill="hold"/>
                                        <p:tgtEl>
                                          <p:spTgt spid="9"/>
                                        </p:tgtEl>
                                        <p:attrNameLst>
                                          <p:attrName>ppt_w</p:attrName>
                                        </p:attrNameLst>
                                      </p:cBhvr>
                                      <p:tavLst>
                                        <p:tav tm="0">
                                          <p:val>
                                            <p:fltVal val="0"/>
                                          </p:val>
                                        </p:tav>
                                        <p:tav tm="100000">
                                          <p:val>
                                            <p:strVal val="#ppt_w"/>
                                          </p:val>
                                        </p:tav>
                                      </p:tavLst>
                                    </p:anim>
                                    <p:anim calcmode="lin" valueType="num">
                                      <p:cBhvr>
                                        <p:cTn id="23" dur="750" fill="hold"/>
                                        <p:tgtEl>
                                          <p:spTgt spid="9"/>
                                        </p:tgtEl>
                                        <p:attrNameLst>
                                          <p:attrName>ppt_h</p:attrName>
                                        </p:attrNameLst>
                                      </p:cBhvr>
                                      <p:tavLst>
                                        <p:tav tm="0">
                                          <p:val>
                                            <p:fltVal val="0"/>
                                          </p:val>
                                        </p:tav>
                                        <p:tav tm="100000">
                                          <p:val>
                                            <p:strVal val="#ppt_h"/>
                                          </p:val>
                                        </p:tav>
                                      </p:tavLst>
                                    </p:anim>
                                    <p:animEffect transition="in" filter="fade">
                                      <p:cBhvr>
                                        <p:cTn id="24" dur="750"/>
                                        <p:tgtEl>
                                          <p:spTgt spid="9"/>
                                        </p:tgtEl>
                                      </p:cBhvr>
                                    </p:animEffect>
                                  </p:childTnLst>
                                </p:cTn>
                              </p:par>
                            </p:childTnLst>
                          </p:cTn>
                        </p:par>
                        <p:par>
                          <p:cTn id="25" fill="hold">
                            <p:stCondLst>
                              <p:cond delay="175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01651" y="1382233"/>
            <a:ext cx="10668592" cy="3657321"/>
          </a:xfrm>
          <a:prstGeom prst="rect">
            <a:avLst/>
          </a:prstGeom>
        </p:spPr>
      </p:pic>
      <p:sp>
        <p:nvSpPr>
          <p:cNvPr id="5" name="Rectangle 33"/>
          <p:cNvSpPr/>
          <p:nvPr/>
        </p:nvSpPr>
        <p:spPr>
          <a:xfrm>
            <a:off x="3926766" y="1599327"/>
            <a:ext cx="6065443" cy="707886"/>
          </a:xfrm>
          <a:prstGeom prst="rect">
            <a:avLst/>
          </a:prstGeom>
        </p:spPr>
        <p:txBody>
          <a:bodyPr wrap="none">
            <a:spAutoFit/>
          </a:bodyPr>
          <a:lstStyle/>
          <a:p>
            <a:r>
              <a:rPr lang="en-US" altLang="zh-CN" sz="4000" b="1" dirty="0" err="1" smtClean="0">
                <a:solidFill>
                  <a:srgbClr val="FF0000"/>
                </a:solidFill>
                <a:cs typeface="+mn-ea"/>
                <a:sym typeface="+mn-lt"/>
              </a:rPr>
              <a:t>Luyện</a:t>
            </a:r>
            <a:r>
              <a:rPr lang="en-US" altLang="zh-CN" sz="4000" b="1" dirty="0" smtClean="0">
                <a:solidFill>
                  <a:srgbClr val="FF0000"/>
                </a:solidFill>
                <a:cs typeface="+mn-ea"/>
                <a:sym typeface="+mn-lt"/>
              </a:rPr>
              <a:t> </a:t>
            </a:r>
            <a:r>
              <a:rPr lang="en-US" altLang="zh-CN" sz="4000" b="1" dirty="0" err="1" smtClean="0">
                <a:solidFill>
                  <a:srgbClr val="FF0000"/>
                </a:solidFill>
                <a:cs typeface="+mn-ea"/>
                <a:sym typeface="+mn-lt"/>
              </a:rPr>
              <a:t>tập</a:t>
            </a:r>
            <a:r>
              <a:rPr lang="en-US" altLang="zh-CN" sz="4000" b="1" dirty="0" smtClean="0">
                <a:solidFill>
                  <a:srgbClr val="FF0000"/>
                </a:solidFill>
                <a:cs typeface="+mn-ea"/>
                <a:sym typeface="+mn-lt"/>
              </a:rPr>
              <a:t> </a:t>
            </a:r>
            <a:r>
              <a:rPr lang="en-US" altLang="zh-CN" sz="4000" b="1" dirty="0" err="1" smtClean="0">
                <a:solidFill>
                  <a:srgbClr val="FF0000"/>
                </a:solidFill>
                <a:cs typeface="+mn-ea"/>
                <a:sym typeface="+mn-lt"/>
              </a:rPr>
              <a:t>theo</a:t>
            </a:r>
            <a:r>
              <a:rPr lang="en-US" altLang="zh-CN" sz="4000" b="1" dirty="0" smtClean="0">
                <a:solidFill>
                  <a:srgbClr val="FF0000"/>
                </a:solidFill>
                <a:cs typeface="+mn-ea"/>
                <a:sym typeface="+mn-lt"/>
              </a:rPr>
              <a:t> </a:t>
            </a:r>
            <a:r>
              <a:rPr lang="en-US" altLang="zh-CN" sz="4000" b="1" dirty="0" err="1" smtClean="0">
                <a:solidFill>
                  <a:srgbClr val="FF0000"/>
                </a:solidFill>
                <a:cs typeface="+mn-ea"/>
                <a:sym typeface="+mn-lt"/>
              </a:rPr>
              <a:t>văn</a:t>
            </a:r>
            <a:r>
              <a:rPr lang="en-US" altLang="zh-CN" sz="4000" b="1" dirty="0" smtClean="0">
                <a:solidFill>
                  <a:srgbClr val="FF0000"/>
                </a:solidFill>
                <a:cs typeface="+mn-ea"/>
                <a:sym typeface="+mn-lt"/>
              </a:rPr>
              <a:t> </a:t>
            </a:r>
            <a:r>
              <a:rPr lang="en-US" altLang="zh-CN" sz="4000" b="1" dirty="0" err="1" smtClean="0">
                <a:solidFill>
                  <a:srgbClr val="FF0000"/>
                </a:solidFill>
                <a:cs typeface="+mn-ea"/>
                <a:sym typeface="+mn-lt"/>
              </a:rPr>
              <a:t>bản</a:t>
            </a:r>
            <a:r>
              <a:rPr lang="en-US" altLang="zh-CN" sz="4000" b="1" dirty="0" smtClean="0">
                <a:solidFill>
                  <a:srgbClr val="FF0000"/>
                </a:solidFill>
                <a:cs typeface="+mn-ea"/>
                <a:sym typeface="+mn-lt"/>
              </a:rPr>
              <a:t> </a:t>
            </a:r>
            <a:r>
              <a:rPr lang="en-US" altLang="zh-CN" sz="4000" b="1" dirty="0" err="1" smtClean="0">
                <a:solidFill>
                  <a:srgbClr val="FF0000"/>
                </a:solidFill>
                <a:cs typeface="+mn-ea"/>
                <a:sym typeface="+mn-lt"/>
              </a:rPr>
              <a:t>đọc</a:t>
            </a:r>
            <a:endParaRPr lang="en-US" sz="4000" b="1" dirty="0">
              <a:solidFill>
                <a:srgbClr val="FF0000"/>
              </a:solidFill>
              <a:cs typeface="+mn-ea"/>
              <a:sym typeface="+mn-lt"/>
            </a:endParaRPr>
          </a:p>
        </p:txBody>
      </p:sp>
    </p:spTree>
    <p:extLst>
      <p:ext uri="{BB962C8B-B14F-4D97-AF65-F5344CB8AC3E}">
        <p14:creationId xmlns:p14="http://schemas.microsoft.com/office/powerpoint/2010/main" val="1698916747"/>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43A4F44-8C5E-42D9-AB33-BE1B9BC53F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974" y="262941"/>
            <a:ext cx="786511" cy="584398"/>
          </a:xfrm>
          <a:prstGeom prst="rect">
            <a:avLst/>
          </a:prstGeom>
        </p:spPr>
      </p:pic>
      <p:pic>
        <p:nvPicPr>
          <p:cNvPr id="6" name="图片 5">
            <a:extLst>
              <a:ext uri="{FF2B5EF4-FFF2-40B4-BE49-F238E27FC236}">
                <a16:creationId xmlns:a16="http://schemas.microsoft.com/office/drawing/2014/main" id="{3A4871B5-2A6E-4C95-A739-F5C69C9AB2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7732" y="1264818"/>
            <a:ext cx="725465" cy="539039"/>
          </a:xfrm>
          <a:prstGeom prst="rect">
            <a:avLst/>
          </a:prstGeom>
        </p:spPr>
      </p:pic>
      <p:pic>
        <p:nvPicPr>
          <p:cNvPr id="7" name="图片 6">
            <a:extLst>
              <a:ext uri="{FF2B5EF4-FFF2-40B4-BE49-F238E27FC236}">
                <a16:creationId xmlns:a16="http://schemas.microsoft.com/office/drawing/2014/main" id="{BB032A17-5C67-4FCC-BA77-943579DC76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78791" y="-119007"/>
            <a:ext cx="1242640" cy="902018"/>
          </a:xfrm>
          <a:prstGeom prst="rect">
            <a:avLst/>
          </a:prstGeom>
        </p:spPr>
      </p:pic>
      <p:pic>
        <p:nvPicPr>
          <p:cNvPr id="8" name="图片 7">
            <a:extLst>
              <a:ext uri="{FF2B5EF4-FFF2-40B4-BE49-F238E27FC236}">
                <a16:creationId xmlns:a16="http://schemas.microsoft.com/office/drawing/2014/main" id="{1E823975-2998-46BE-82BB-2BCA69AA20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633938" y="473876"/>
            <a:ext cx="1331922" cy="1020785"/>
          </a:xfrm>
          <a:prstGeom prst="rect">
            <a:avLst/>
          </a:prstGeom>
        </p:spPr>
      </p:pic>
      <p:pic>
        <p:nvPicPr>
          <p:cNvPr id="9" name="图片 8">
            <a:extLst>
              <a:ext uri="{FF2B5EF4-FFF2-40B4-BE49-F238E27FC236}">
                <a16:creationId xmlns:a16="http://schemas.microsoft.com/office/drawing/2014/main" id="{95E7A02D-12BE-49C7-BE19-B776539B2A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481" y="-423591"/>
            <a:ext cx="1535541" cy="1236541"/>
          </a:xfrm>
          <a:prstGeom prst="rect">
            <a:avLst/>
          </a:prstGeom>
        </p:spPr>
      </p:pic>
      <p:pic>
        <p:nvPicPr>
          <p:cNvPr id="11" name="图片 10">
            <a:extLst>
              <a:ext uri="{FF2B5EF4-FFF2-40B4-BE49-F238E27FC236}">
                <a16:creationId xmlns:a16="http://schemas.microsoft.com/office/drawing/2014/main" id="{B49B492D-906F-4ADD-8931-5793C9D4D9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79305" y="-179492"/>
            <a:ext cx="823892" cy="1338169"/>
          </a:xfrm>
          <a:prstGeom prst="rect">
            <a:avLst/>
          </a:prstGeom>
        </p:spPr>
      </p:pic>
      <p:sp>
        <p:nvSpPr>
          <p:cNvPr id="13" name="任意多边形: 形状 12">
            <a:extLst>
              <a:ext uri="{FF2B5EF4-FFF2-40B4-BE49-F238E27FC236}">
                <a16:creationId xmlns:a16="http://schemas.microsoft.com/office/drawing/2014/main" id="{3C09AE8E-05AD-484A-9A22-7F536B362F1F}"/>
              </a:ext>
            </a:extLst>
          </p:cNvPr>
          <p:cNvSpPr/>
          <p:nvPr/>
        </p:nvSpPr>
        <p:spPr>
          <a:xfrm>
            <a:off x="373441" y="573718"/>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19"/>
          </a:p>
        </p:txBody>
      </p:sp>
      <p:sp>
        <p:nvSpPr>
          <p:cNvPr id="14" name="任意多边形: 形状 13">
            <a:extLst>
              <a:ext uri="{FF2B5EF4-FFF2-40B4-BE49-F238E27FC236}">
                <a16:creationId xmlns:a16="http://schemas.microsoft.com/office/drawing/2014/main" id="{214322A6-6768-4D60-A5EA-E05A48D9C409}"/>
              </a:ext>
            </a:extLst>
          </p:cNvPr>
          <p:cNvSpPr/>
          <p:nvPr/>
        </p:nvSpPr>
        <p:spPr>
          <a:xfrm>
            <a:off x="10643282" y="1132001"/>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19"/>
          </a:p>
        </p:txBody>
      </p:sp>
      <p:sp>
        <p:nvSpPr>
          <p:cNvPr id="16" name="任意多边形: 形状 15">
            <a:extLst>
              <a:ext uri="{FF2B5EF4-FFF2-40B4-BE49-F238E27FC236}">
                <a16:creationId xmlns:a16="http://schemas.microsoft.com/office/drawing/2014/main" id="{9A53673D-C176-464D-96F2-9CAC6D1D2BFB}"/>
              </a:ext>
            </a:extLst>
          </p:cNvPr>
          <p:cNvSpPr/>
          <p:nvPr/>
        </p:nvSpPr>
        <p:spPr>
          <a:xfrm>
            <a:off x="11803197" y="1806397"/>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19"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17" name="图片 16">
            <a:extLst>
              <a:ext uri="{FF2B5EF4-FFF2-40B4-BE49-F238E27FC236}">
                <a16:creationId xmlns:a16="http://schemas.microsoft.com/office/drawing/2014/main" id="{8125728F-46F9-4264-9F8C-8B8B89F439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6055963"/>
            <a:ext cx="12192000" cy="799442"/>
          </a:xfrm>
          <a:prstGeom prst="rect">
            <a:avLst/>
          </a:prstGeom>
        </p:spPr>
      </p:pic>
      <p:pic>
        <p:nvPicPr>
          <p:cNvPr id="40" name="图片 39">
            <a:extLst>
              <a:ext uri="{FF2B5EF4-FFF2-40B4-BE49-F238E27FC236}">
                <a16:creationId xmlns:a16="http://schemas.microsoft.com/office/drawing/2014/main" id="{86F1B3D7-58B9-4288-A1C5-63FCFA409B8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047" y="5287583"/>
            <a:ext cx="1973654" cy="1517125"/>
          </a:xfrm>
          <a:prstGeom prst="rect">
            <a:avLst/>
          </a:prstGeom>
        </p:spPr>
      </p:pic>
      <p:sp>
        <p:nvSpPr>
          <p:cNvPr id="41" name="TextBox 40"/>
          <p:cNvSpPr txBox="1"/>
          <p:nvPr/>
        </p:nvSpPr>
        <p:spPr>
          <a:xfrm>
            <a:off x="1463340" y="279863"/>
            <a:ext cx="9265322" cy="646331"/>
          </a:xfrm>
          <a:prstGeom prst="rect">
            <a:avLst/>
          </a:prstGeom>
          <a:noFill/>
        </p:spPr>
        <p:txBody>
          <a:bodyPr wrap="square" rtlCol="0">
            <a:spAutoFit/>
          </a:bodyPr>
          <a:lstStyle/>
          <a:p>
            <a:pPr algn="just"/>
            <a:r>
              <a:rPr lang="en-US" sz="3600" b="1" dirty="0" smtClean="0">
                <a:latin typeface="Arial-Rounded" panose="020B0500000000000000" pitchFamily="34" charset="0"/>
                <a:cs typeface="Arial-Rounded" panose="020B0500000000000000" pitchFamily="34" charset="0"/>
              </a:rPr>
              <a:t>1. </a:t>
            </a:r>
            <a:r>
              <a:rPr lang="en-US" sz="3600" b="1" dirty="0" err="1">
                <a:latin typeface="Arial-Rounded" panose="020B0500000000000000" pitchFamily="34" charset="0"/>
                <a:cs typeface="Arial-Rounded" panose="020B0500000000000000" pitchFamily="34" charset="0"/>
              </a:rPr>
              <a:t>Nói</a:t>
            </a:r>
            <a:r>
              <a:rPr lang="en-US" sz="3600" b="1" dirty="0">
                <a:latin typeface="Arial-Rounded" panose="020B0500000000000000" pitchFamily="34" charset="0"/>
                <a:cs typeface="Arial-Rounded" panose="020B0500000000000000" pitchFamily="34" charset="0"/>
              </a:rPr>
              <a:t> </a:t>
            </a:r>
            <a:r>
              <a:rPr lang="en-US" sz="3600" b="1" dirty="0" err="1">
                <a:latin typeface="Arial-Rounded" panose="020B0500000000000000" pitchFamily="34" charset="0"/>
                <a:cs typeface="Arial-Rounded" panose="020B0500000000000000" pitchFamily="34" charset="0"/>
              </a:rPr>
              <a:t>tiếp</a:t>
            </a:r>
            <a:r>
              <a:rPr lang="en-US" sz="3600" b="1" dirty="0">
                <a:latin typeface="Arial-Rounded" panose="020B0500000000000000" pitchFamily="34" charset="0"/>
                <a:cs typeface="Arial-Rounded" panose="020B0500000000000000" pitchFamily="34" charset="0"/>
              </a:rPr>
              <a:t> </a:t>
            </a:r>
            <a:r>
              <a:rPr lang="en-US" sz="3600" b="1" dirty="0" err="1">
                <a:latin typeface="Arial-Rounded" panose="020B0500000000000000" pitchFamily="34" charset="0"/>
                <a:cs typeface="Arial-Rounded" panose="020B0500000000000000" pitchFamily="34" charset="0"/>
              </a:rPr>
              <a:t>để</a:t>
            </a:r>
            <a:r>
              <a:rPr lang="en-US" sz="3600" b="1" dirty="0">
                <a:latin typeface="Arial-Rounded" panose="020B0500000000000000" pitchFamily="34" charset="0"/>
                <a:cs typeface="Arial-Rounded" panose="020B0500000000000000" pitchFamily="34" charset="0"/>
              </a:rPr>
              <a:t> </a:t>
            </a:r>
            <a:r>
              <a:rPr lang="en-US" sz="3600" b="1" dirty="0" err="1">
                <a:latin typeface="Arial-Rounded" panose="020B0500000000000000" pitchFamily="34" charset="0"/>
                <a:cs typeface="Arial-Rounded" panose="020B0500000000000000" pitchFamily="34" charset="0"/>
              </a:rPr>
              <a:t>hoàn</a:t>
            </a:r>
            <a:r>
              <a:rPr lang="en-US" sz="3600" b="1" dirty="0">
                <a:latin typeface="Arial-Rounded" panose="020B0500000000000000" pitchFamily="34" charset="0"/>
                <a:cs typeface="Arial-Rounded" panose="020B0500000000000000" pitchFamily="34" charset="0"/>
              </a:rPr>
              <a:t> </a:t>
            </a:r>
            <a:r>
              <a:rPr lang="en-US" sz="3600" b="1" dirty="0" err="1">
                <a:latin typeface="Arial-Rounded" panose="020B0500000000000000" pitchFamily="34" charset="0"/>
                <a:cs typeface="Arial-Rounded" panose="020B0500000000000000" pitchFamily="34" charset="0"/>
              </a:rPr>
              <a:t>thành</a:t>
            </a:r>
            <a:r>
              <a:rPr lang="en-US" sz="3600" b="1" dirty="0">
                <a:latin typeface="Arial-Rounded" panose="020B0500000000000000" pitchFamily="34" charset="0"/>
                <a:cs typeface="Arial-Rounded" panose="020B0500000000000000" pitchFamily="34" charset="0"/>
              </a:rPr>
              <a:t> </a:t>
            </a:r>
            <a:r>
              <a:rPr lang="en-US" sz="3600" b="1" dirty="0" err="1">
                <a:latin typeface="Arial-Rounded" panose="020B0500000000000000" pitchFamily="34" charset="0"/>
                <a:cs typeface="Arial-Rounded" panose="020B0500000000000000" pitchFamily="34" charset="0"/>
              </a:rPr>
              <a:t>câu</a:t>
            </a:r>
            <a:endPar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Text Box 1"/>
          <p:cNvSpPr txBox="1"/>
          <p:nvPr/>
        </p:nvSpPr>
        <p:spPr>
          <a:xfrm>
            <a:off x="2045368" y="6467577"/>
            <a:ext cx="10586696" cy="464614"/>
          </a:xfrm>
          <a:prstGeom prst="rect">
            <a:avLst/>
          </a:prstGeom>
          <a:noFill/>
        </p:spPr>
        <p:txBody>
          <a:bodyPr wrap="square" rtlCol="0">
            <a:spAutoFit/>
          </a:bodyPr>
          <a:lstStyle/>
          <a:p>
            <a:r>
              <a:rPr lang="en-US" sz="2419" dirty="0" err="1">
                <a:ln w="9525" cmpd="sng">
                  <a:noFill/>
                  <a:prstDash val="solid"/>
                </a:ln>
                <a:effectLst>
                  <a:glow rad="38100">
                    <a:schemeClr val="accent1">
                      <a:alpha val="40000"/>
                    </a:schemeClr>
                  </a:glow>
                </a:effectLst>
              </a:rPr>
              <a:t>Bản</a:t>
            </a:r>
            <a:r>
              <a:rPr lang="en-US" sz="2419" dirty="0">
                <a:ln w="9525" cmpd="sng">
                  <a:noFill/>
                  <a:prstDash val="solid"/>
                </a:ln>
                <a:effectLst>
                  <a:glow rad="38100">
                    <a:schemeClr val="accent1">
                      <a:alpha val="40000"/>
                    </a:schemeClr>
                  </a:glow>
                </a:effectLst>
              </a:rPr>
              <a:t> </a:t>
            </a:r>
            <a:r>
              <a:rPr lang="en-US" sz="2419" dirty="0" err="1">
                <a:ln w="9525" cmpd="sng">
                  <a:noFill/>
                  <a:prstDash val="solid"/>
                </a:ln>
                <a:effectLst>
                  <a:glow rad="38100">
                    <a:schemeClr val="accent1">
                      <a:alpha val="40000"/>
                    </a:schemeClr>
                  </a:glow>
                </a:effectLst>
              </a:rPr>
              <a:t>quyền</a:t>
            </a:r>
            <a:r>
              <a:rPr lang="en-US" sz="2419" dirty="0">
                <a:ln w="9525" cmpd="sng">
                  <a:noFill/>
                  <a:prstDash val="solid"/>
                </a:ln>
                <a:effectLst>
                  <a:glow rad="38100">
                    <a:schemeClr val="accent1">
                      <a:alpha val="40000"/>
                    </a:schemeClr>
                  </a:glow>
                </a:effectLst>
              </a:rPr>
              <a:t> : FB </a:t>
            </a:r>
            <a:r>
              <a:rPr lang="en-US" sz="2419" dirty="0" err="1">
                <a:ln w="9525" cmpd="sng">
                  <a:noFill/>
                  <a:prstDash val="solid"/>
                </a:ln>
                <a:effectLst>
                  <a:glow rad="38100">
                    <a:schemeClr val="accent1">
                      <a:alpha val="40000"/>
                    </a:schemeClr>
                  </a:glow>
                </a:effectLst>
              </a:rPr>
              <a:t>Đặng</a:t>
            </a:r>
            <a:r>
              <a:rPr lang="en-US" sz="2419" dirty="0">
                <a:ln w="9525" cmpd="sng">
                  <a:noFill/>
                  <a:prstDash val="solid"/>
                </a:ln>
                <a:effectLst>
                  <a:glow rad="38100">
                    <a:schemeClr val="accent1">
                      <a:alpha val="40000"/>
                    </a:schemeClr>
                  </a:glow>
                </a:effectLst>
              </a:rPr>
              <a:t> </a:t>
            </a:r>
            <a:r>
              <a:rPr lang="en-US" sz="2419" dirty="0" err="1">
                <a:ln w="9525" cmpd="sng">
                  <a:noFill/>
                  <a:prstDash val="solid"/>
                </a:ln>
                <a:effectLst>
                  <a:glow rad="38100">
                    <a:schemeClr val="accent1">
                      <a:alpha val="40000"/>
                    </a:schemeClr>
                  </a:glow>
                </a:effectLst>
              </a:rPr>
              <a:t>Nhật</a:t>
            </a:r>
            <a:r>
              <a:rPr lang="en-US" sz="2419" dirty="0">
                <a:ln w="9525" cmpd="sng">
                  <a:noFill/>
                  <a:prstDash val="solid"/>
                </a:ln>
                <a:effectLst>
                  <a:glow rad="38100">
                    <a:schemeClr val="accent1">
                      <a:alpha val="40000"/>
                    </a:schemeClr>
                  </a:glow>
                </a:effectLst>
              </a:rPr>
              <a:t> </a:t>
            </a:r>
            <a:r>
              <a:rPr lang="en-US" sz="2419" dirty="0" err="1">
                <a:ln w="9525" cmpd="sng">
                  <a:noFill/>
                  <a:prstDash val="solid"/>
                </a:ln>
                <a:effectLst>
                  <a:glow rad="38100">
                    <a:schemeClr val="accent1">
                      <a:alpha val="40000"/>
                    </a:schemeClr>
                  </a:glow>
                </a:effectLst>
              </a:rPr>
              <a:t>Linh</a:t>
            </a:r>
            <a:r>
              <a:rPr lang="en-US" sz="2419" dirty="0">
                <a:ln w="9525" cmpd="sng">
                  <a:noFill/>
                  <a:prstDash val="solid"/>
                </a:ln>
                <a:effectLst>
                  <a:glow rad="38100">
                    <a:schemeClr val="accent1">
                      <a:alpha val="40000"/>
                    </a:schemeClr>
                  </a:glow>
                </a:effectLst>
              </a:rPr>
              <a:t>- https://www.facebook.com/nhat.linh.3557440</a:t>
            </a:r>
          </a:p>
        </p:txBody>
      </p:sp>
      <p:sp>
        <p:nvSpPr>
          <p:cNvPr id="10" name="Rectangle 9"/>
          <p:cNvSpPr/>
          <p:nvPr/>
        </p:nvSpPr>
        <p:spPr>
          <a:xfrm>
            <a:off x="861994" y="1520356"/>
            <a:ext cx="9843978" cy="809965"/>
          </a:xfrm>
          <a:prstGeom prst="rect">
            <a:avLst/>
          </a:prstGeom>
        </p:spPr>
        <p:txBody>
          <a:bodyPr wrap="square">
            <a:spAutoFit/>
          </a:bodyPr>
          <a:lstStyle/>
          <a:p>
            <a:pPr algn="just">
              <a:lnSpc>
                <a:spcPct val="150000"/>
              </a:lnSpc>
            </a:pPr>
            <a:r>
              <a:rPr lang="vi-VN" sz="3600" dirty="0">
                <a:latin typeface="Arial-Rounded" panose="020B0500000000000000" pitchFamily="34" charset="0"/>
                <a:cs typeface="Arial-Rounded" panose="020B0500000000000000" pitchFamily="34" charset="0"/>
              </a:rPr>
              <a:t>a. Nếu thầy nói không thì </a:t>
            </a:r>
            <a:r>
              <a:rPr lang="vi-VN" sz="3600" dirty="0" smtClean="0">
                <a:latin typeface="Arial-Rounded" panose="020B0500000000000000" pitchFamily="34" charset="0"/>
                <a:cs typeface="Arial-Rounded" panose="020B0500000000000000" pitchFamily="34" charset="0"/>
              </a:rPr>
              <a:t>(...)</a:t>
            </a:r>
            <a:endParaRPr lang="vi-VN" sz="3600" dirty="0">
              <a:latin typeface="Arial-Rounded" panose="020B0500000000000000" pitchFamily="34" charset="0"/>
              <a:cs typeface="Arial-Rounded" panose="020B0500000000000000" pitchFamily="34" charset="0"/>
            </a:endParaRPr>
          </a:p>
        </p:txBody>
      </p:sp>
      <p:sp>
        <p:nvSpPr>
          <p:cNvPr id="35" name="Rectangle 34"/>
          <p:cNvSpPr/>
          <p:nvPr/>
        </p:nvSpPr>
        <p:spPr>
          <a:xfrm>
            <a:off x="861994" y="2637036"/>
            <a:ext cx="5277248" cy="923330"/>
          </a:xfrm>
          <a:prstGeom prst="rect">
            <a:avLst/>
          </a:prstGeom>
        </p:spPr>
        <p:txBody>
          <a:bodyPr wrap="square">
            <a:spAutoFit/>
          </a:bodyPr>
          <a:lstStyle/>
          <a:p>
            <a:pPr algn="just">
              <a:lnSpc>
                <a:spcPct val="150000"/>
              </a:lnSpc>
            </a:pPr>
            <a:r>
              <a:rPr lang="en-US" sz="3600" dirty="0" smtClean="0">
                <a:latin typeface="Arial-Rounded" panose="020B0500000000000000" pitchFamily="34" charset="0"/>
                <a:cs typeface="Arial-Rounded" panose="020B0500000000000000" pitchFamily="34" charset="0"/>
              </a:rPr>
              <a:t>b. </a:t>
            </a:r>
            <a:r>
              <a:rPr lang="vi-VN" sz="3600" dirty="0" smtClean="0">
                <a:latin typeface="Arial-Rounded" panose="020B0500000000000000" pitchFamily="34" charset="0"/>
                <a:cs typeface="Arial-Rounded" panose="020B0500000000000000" pitchFamily="34" charset="0"/>
              </a:rPr>
              <a:t>Nếu </a:t>
            </a:r>
            <a:r>
              <a:rPr lang="vi-VN" sz="3600" dirty="0">
                <a:latin typeface="Arial-Rounded" panose="020B0500000000000000" pitchFamily="34" charset="0"/>
                <a:cs typeface="Arial-Rounded" panose="020B0500000000000000" pitchFamily="34" charset="0"/>
              </a:rPr>
              <a:t>thầy nói </a:t>
            </a:r>
            <a:r>
              <a:rPr lang="en-US" sz="3600" dirty="0" err="1" smtClean="0">
                <a:latin typeface="Arial-Rounded" panose="020B0500000000000000" pitchFamily="34" charset="0"/>
                <a:cs typeface="Arial-Rounded" panose="020B0500000000000000" pitchFamily="34" charset="0"/>
              </a:rPr>
              <a:t>có</a:t>
            </a:r>
            <a:r>
              <a:rPr lang="vi-VN" sz="3600" dirty="0" smtClean="0">
                <a:latin typeface="Arial-Rounded" panose="020B0500000000000000" pitchFamily="34" charset="0"/>
                <a:cs typeface="Arial-Rounded" panose="020B0500000000000000" pitchFamily="34" charset="0"/>
              </a:rPr>
              <a:t> </a:t>
            </a:r>
            <a:r>
              <a:rPr lang="vi-VN" sz="3600" dirty="0">
                <a:latin typeface="Arial-Rounded" panose="020B0500000000000000" pitchFamily="34" charset="0"/>
                <a:cs typeface="Arial-Rounded" panose="020B0500000000000000" pitchFamily="34" charset="0"/>
              </a:rPr>
              <a:t>thì </a:t>
            </a:r>
            <a:r>
              <a:rPr lang="vi-VN" sz="3600" dirty="0" smtClean="0">
                <a:latin typeface="Arial-Rounded" panose="020B0500000000000000" pitchFamily="34" charset="0"/>
                <a:cs typeface="Arial-Rounded" panose="020B0500000000000000" pitchFamily="34" charset="0"/>
              </a:rPr>
              <a:t>(...)</a:t>
            </a:r>
            <a:endParaRPr lang="vi-VN" sz="3600" dirty="0">
              <a:latin typeface="Arial-Rounded" panose="020B0500000000000000" pitchFamily="34" charset="0"/>
              <a:cs typeface="Arial-Rounded" panose="020B0500000000000000" pitchFamily="34" charset="0"/>
            </a:endParaRPr>
          </a:p>
        </p:txBody>
      </p:sp>
      <p:sp>
        <p:nvSpPr>
          <p:cNvPr id="37" name="Rectangle 36"/>
          <p:cNvSpPr/>
          <p:nvPr/>
        </p:nvSpPr>
        <p:spPr>
          <a:xfrm>
            <a:off x="861994" y="3690511"/>
            <a:ext cx="10599409" cy="923330"/>
          </a:xfrm>
          <a:prstGeom prst="rect">
            <a:avLst/>
          </a:prstGeom>
        </p:spPr>
        <p:txBody>
          <a:bodyPr wrap="square">
            <a:spAutoFit/>
          </a:bodyPr>
          <a:lstStyle/>
          <a:p>
            <a:pPr algn="just">
              <a:lnSpc>
                <a:spcPct val="150000"/>
              </a:lnSpc>
            </a:pPr>
            <a:r>
              <a:rPr lang="en-US" sz="3600" dirty="0" smtClean="0">
                <a:latin typeface="Arial-Rounded" panose="020B0500000000000000" pitchFamily="34" charset="0"/>
                <a:cs typeface="Arial-Rounded" panose="020B0500000000000000" pitchFamily="34" charset="0"/>
              </a:rPr>
              <a:t>c. </a:t>
            </a:r>
            <a:r>
              <a:rPr lang="vi-VN" sz="3600" dirty="0" smtClean="0">
                <a:latin typeface="Arial-Rounded" panose="020B0500000000000000" pitchFamily="34" charset="0"/>
                <a:cs typeface="Arial-Rounded" panose="020B0500000000000000" pitchFamily="34" charset="0"/>
              </a:rPr>
              <a:t>Nếu </a:t>
            </a:r>
            <a:r>
              <a:rPr lang="en-US" sz="3600" dirty="0" err="1" smtClean="0">
                <a:latin typeface="Arial-Rounded" panose="020B0500000000000000" pitchFamily="34" charset="0"/>
                <a:cs typeface="Arial-Rounded" panose="020B0500000000000000" pitchFamily="34" charset="0"/>
              </a:rPr>
              <a:t>bạn</a:t>
            </a:r>
            <a:r>
              <a:rPr lang="en-US" sz="3600" dirty="0" smtClean="0">
                <a:latin typeface="Arial-Rounded" panose="020B0500000000000000" pitchFamily="34" charset="0"/>
                <a:cs typeface="Arial-Rounded" panose="020B0500000000000000" pitchFamily="34" charset="0"/>
              </a:rPr>
              <a:t> </a:t>
            </a:r>
            <a:r>
              <a:rPr lang="en-US" sz="3600" dirty="0" err="1" smtClean="0">
                <a:latin typeface="Arial-Rounded" panose="020B0500000000000000" pitchFamily="34" charset="0"/>
                <a:cs typeface="Arial-Rounded" panose="020B0500000000000000" pitchFamily="34" charset="0"/>
              </a:rPr>
              <a:t>khúc</a:t>
            </a:r>
            <a:r>
              <a:rPr lang="en-US" sz="3600" dirty="0" smtClean="0">
                <a:latin typeface="Arial-Rounded" panose="020B0500000000000000" pitchFamily="34" charset="0"/>
                <a:cs typeface="Arial-Rounded" panose="020B0500000000000000" pitchFamily="34" charset="0"/>
              </a:rPr>
              <a:t> </a:t>
            </a:r>
            <a:r>
              <a:rPr lang="en-US" sz="3600" dirty="0" err="1" smtClean="0">
                <a:latin typeface="Arial-Rounded" panose="020B0500000000000000" pitchFamily="34" charset="0"/>
                <a:cs typeface="Arial-Rounded" panose="020B0500000000000000" pitchFamily="34" charset="0"/>
              </a:rPr>
              <a:t>đuôi</a:t>
            </a:r>
            <a:r>
              <a:rPr lang="en-US" sz="3600" dirty="0" smtClean="0">
                <a:latin typeface="Arial-Rounded" panose="020B0500000000000000" pitchFamily="34" charset="0"/>
                <a:cs typeface="Arial-Rounded" panose="020B0500000000000000" pitchFamily="34" charset="0"/>
              </a:rPr>
              <a:t> </a:t>
            </a:r>
            <a:r>
              <a:rPr lang="en-US" sz="3600" dirty="0" err="1" smtClean="0">
                <a:latin typeface="Arial-Rounded" panose="020B0500000000000000" pitchFamily="34" charset="0"/>
                <a:cs typeface="Arial-Rounded" panose="020B0500000000000000" pitchFamily="34" charset="0"/>
              </a:rPr>
              <a:t>để</a:t>
            </a:r>
            <a:r>
              <a:rPr lang="en-US" sz="3600" dirty="0" smtClean="0">
                <a:latin typeface="Arial-Rounded" panose="020B0500000000000000" pitchFamily="34" charset="0"/>
                <a:cs typeface="Arial-Rounded" panose="020B0500000000000000" pitchFamily="34" charset="0"/>
              </a:rPr>
              <a:t> </a:t>
            </a:r>
            <a:r>
              <a:rPr lang="en-US" sz="3600" dirty="0" err="1" smtClean="0">
                <a:latin typeface="Arial-Rounded" panose="020B0500000000000000" pitchFamily="34" charset="0"/>
                <a:cs typeface="Arial-Rounded" panose="020B0500000000000000" pitchFamily="34" charset="0"/>
              </a:rPr>
              <a:t>thầy</a:t>
            </a:r>
            <a:r>
              <a:rPr lang="en-US" sz="3600" dirty="0" smtClean="0">
                <a:latin typeface="Arial-Rounded" panose="020B0500000000000000" pitchFamily="34" charset="0"/>
                <a:cs typeface="Arial-Rounded" panose="020B0500000000000000" pitchFamily="34" charset="0"/>
              </a:rPr>
              <a:t> </a:t>
            </a:r>
            <a:r>
              <a:rPr lang="en-US" sz="3600" dirty="0" err="1" smtClean="0">
                <a:latin typeface="Arial-Rounded" panose="020B0500000000000000" pitchFamily="34" charset="0"/>
                <a:cs typeface="Arial-Rounded" panose="020B0500000000000000" pitchFamily="34" charset="0"/>
              </a:rPr>
              <a:t>bắt</a:t>
            </a:r>
            <a:r>
              <a:rPr lang="en-US" sz="3600" dirty="0" smtClean="0">
                <a:latin typeface="Arial-Rounded" panose="020B0500000000000000" pitchFamily="34" charset="0"/>
                <a:cs typeface="Arial-Rounded" panose="020B0500000000000000" pitchFamily="34" charset="0"/>
              </a:rPr>
              <a:t> </a:t>
            </a:r>
            <a:r>
              <a:rPr lang="en-US" sz="3600" dirty="0" err="1" smtClean="0">
                <a:latin typeface="Arial-Rounded" panose="020B0500000000000000" pitchFamily="34" charset="0"/>
                <a:cs typeface="Arial-Rounded" panose="020B0500000000000000" pitchFamily="34" charset="0"/>
              </a:rPr>
              <a:t>được</a:t>
            </a:r>
            <a:r>
              <a:rPr lang="en-US" sz="3600" dirty="0" smtClean="0">
                <a:latin typeface="Arial-Rounded" panose="020B0500000000000000" pitchFamily="34" charset="0"/>
                <a:cs typeface="Arial-Rounded" panose="020B0500000000000000" pitchFamily="34" charset="0"/>
              </a:rPr>
              <a:t> </a:t>
            </a:r>
            <a:r>
              <a:rPr lang="en-US" sz="3600" dirty="0" err="1" smtClean="0">
                <a:latin typeface="Arial-Rounded" panose="020B0500000000000000" pitchFamily="34" charset="0"/>
                <a:cs typeface="Arial-Rounded" panose="020B0500000000000000" pitchFamily="34" charset="0"/>
              </a:rPr>
              <a:t>thì</a:t>
            </a:r>
            <a:r>
              <a:rPr lang="en-US" sz="3600" dirty="0" smtClean="0">
                <a:latin typeface="Arial-Rounded" panose="020B0500000000000000" pitchFamily="34" charset="0"/>
                <a:cs typeface="Arial-Rounded" panose="020B0500000000000000" pitchFamily="34" charset="0"/>
              </a:rPr>
              <a:t> </a:t>
            </a:r>
            <a:r>
              <a:rPr lang="vi-VN" sz="3600" dirty="0" smtClean="0">
                <a:latin typeface="Arial-Rounded" panose="020B0500000000000000" pitchFamily="34" charset="0"/>
                <a:cs typeface="Arial-Rounded" panose="020B0500000000000000" pitchFamily="34" charset="0"/>
              </a:rPr>
              <a:t>(...)</a:t>
            </a:r>
            <a:endParaRPr lang="vi-VN" sz="3600" dirty="0">
              <a:latin typeface="Arial-Rounded" panose="020B0500000000000000" pitchFamily="34" charset="0"/>
              <a:cs typeface="Arial-Rounded" panose="020B0500000000000000" pitchFamily="34" charset="0"/>
            </a:endParaRPr>
          </a:p>
        </p:txBody>
      </p:sp>
      <p:sp>
        <p:nvSpPr>
          <p:cNvPr id="39" name="Rectangle 38"/>
          <p:cNvSpPr/>
          <p:nvPr/>
        </p:nvSpPr>
        <p:spPr>
          <a:xfrm>
            <a:off x="902780" y="4775221"/>
            <a:ext cx="10599409" cy="923330"/>
          </a:xfrm>
          <a:prstGeom prst="rect">
            <a:avLst/>
          </a:prstGeom>
        </p:spPr>
        <p:txBody>
          <a:bodyPr wrap="square">
            <a:spAutoFit/>
          </a:bodyPr>
          <a:lstStyle/>
          <a:p>
            <a:pPr algn="just">
              <a:lnSpc>
                <a:spcPct val="150000"/>
              </a:lnSpc>
            </a:pPr>
            <a:r>
              <a:rPr lang="en-US" sz="3600" dirty="0" smtClean="0">
                <a:latin typeface="Arial-Rounded" panose="020B0500000000000000" pitchFamily="34" charset="0"/>
                <a:cs typeface="Arial-Rounded" panose="020B0500000000000000" pitchFamily="34" charset="0"/>
              </a:rPr>
              <a:t>d. </a:t>
            </a:r>
            <a:r>
              <a:rPr lang="vi-VN" sz="3600" dirty="0" smtClean="0">
                <a:latin typeface="Arial-Rounded" panose="020B0500000000000000" pitchFamily="34" charset="0"/>
                <a:cs typeface="Arial-Rounded" panose="020B0500000000000000" pitchFamily="34" charset="0"/>
              </a:rPr>
              <a:t>Nếu </a:t>
            </a:r>
            <a:r>
              <a:rPr lang="en-US" sz="3600" dirty="0" err="1" smtClean="0">
                <a:latin typeface="Arial-Rounded" panose="020B0500000000000000" pitchFamily="34" charset="0"/>
                <a:cs typeface="Arial-Rounded" panose="020B0500000000000000" pitchFamily="34" charset="0"/>
              </a:rPr>
              <a:t>bạn</a:t>
            </a:r>
            <a:r>
              <a:rPr lang="en-US" sz="3600" dirty="0" smtClean="0">
                <a:latin typeface="Arial-Rounded" panose="020B0500000000000000" pitchFamily="34" charset="0"/>
                <a:cs typeface="Arial-Rounded" panose="020B0500000000000000" pitchFamily="34" charset="0"/>
              </a:rPr>
              <a:t> </a:t>
            </a:r>
            <a:r>
              <a:rPr lang="en-US" sz="3600" dirty="0" err="1" smtClean="0">
                <a:latin typeface="Arial-Rounded" panose="020B0500000000000000" pitchFamily="34" charset="0"/>
                <a:cs typeface="Arial-Rounded" panose="020B0500000000000000" pitchFamily="34" charset="0"/>
              </a:rPr>
              <a:t>khúc</a:t>
            </a:r>
            <a:r>
              <a:rPr lang="en-US" sz="3600" dirty="0" smtClean="0">
                <a:latin typeface="Arial-Rounded" panose="020B0500000000000000" pitchFamily="34" charset="0"/>
                <a:cs typeface="Arial-Rounded" panose="020B0500000000000000" pitchFamily="34" charset="0"/>
              </a:rPr>
              <a:t> </a:t>
            </a:r>
            <a:r>
              <a:rPr lang="en-US" sz="3600" dirty="0" err="1" smtClean="0">
                <a:latin typeface="Arial-Rounded" panose="020B0500000000000000" pitchFamily="34" charset="0"/>
                <a:cs typeface="Arial-Rounded" panose="020B0500000000000000" pitchFamily="34" charset="0"/>
              </a:rPr>
              <a:t>giữa</a:t>
            </a:r>
            <a:r>
              <a:rPr lang="en-US" sz="3600" dirty="0" smtClean="0">
                <a:latin typeface="Arial-Rounded" panose="020B0500000000000000" pitchFamily="34" charset="0"/>
                <a:cs typeface="Arial-Rounded" panose="020B0500000000000000" pitchFamily="34" charset="0"/>
              </a:rPr>
              <a:t> </a:t>
            </a:r>
            <a:r>
              <a:rPr lang="en-US" sz="3600" dirty="0" err="1" smtClean="0">
                <a:latin typeface="Arial-Rounded" panose="020B0500000000000000" pitchFamily="34" charset="0"/>
                <a:cs typeface="Arial-Rounded" panose="020B0500000000000000" pitchFamily="34" charset="0"/>
              </a:rPr>
              <a:t>bị</a:t>
            </a:r>
            <a:r>
              <a:rPr lang="en-US" sz="3600" dirty="0" smtClean="0">
                <a:latin typeface="Arial-Rounded" panose="020B0500000000000000" pitchFamily="34" charset="0"/>
                <a:cs typeface="Arial-Rounded" panose="020B0500000000000000" pitchFamily="34" charset="0"/>
              </a:rPr>
              <a:t> </a:t>
            </a:r>
            <a:r>
              <a:rPr lang="en-US" sz="3600" dirty="0" err="1" smtClean="0">
                <a:latin typeface="Arial-Rounded" panose="020B0500000000000000" pitchFamily="34" charset="0"/>
                <a:cs typeface="Arial-Rounded" panose="020B0500000000000000" pitchFamily="34" charset="0"/>
              </a:rPr>
              <a:t>đứt</a:t>
            </a:r>
            <a:r>
              <a:rPr lang="en-US" sz="3600" dirty="0" smtClean="0">
                <a:latin typeface="Arial-Rounded" panose="020B0500000000000000" pitchFamily="34" charset="0"/>
                <a:cs typeface="Arial-Rounded" panose="020B0500000000000000" pitchFamily="34" charset="0"/>
              </a:rPr>
              <a:t> </a:t>
            </a:r>
            <a:r>
              <a:rPr lang="en-US" sz="3600" dirty="0" err="1" smtClean="0">
                <a:latin typeface="Arial-Rounded" panose="020B0500000000000000" pitchFamily="34" charset="0"/>
                <a:cs typeface="Arial-Rounded" panose="020B0500000000000000" pitchFamily="34" charset="0"/>
              </a:rPr>
              <a:t>đuôi</a:t>
            </a:r>
            <a:r>
              <a:rPr lang="en-US" sz="3600" dirty="0" smtClean="0">
                <a:latin typeface="Arial-Rounded" panose="020B0500000000000000" pitchFamily="34" charset="0"/>
                <a:cs typeface="Arial-Rounded" panose="020B0500000000000000" pitchFamily="34" charset="0"/>
              </a:rPr>
              <a:t> </a:t>
            </a:r>
            <a:r>
              <a:rPr lang="en-US" sz="3600" dirty="0" err="1" smtClean="0">
                <a:latin typeface="Arial-Rounded" panose="020B0500000000000000" pitchFamily="34" charset="0"/>
                <a:cs typeface="Arial-Rounded" panose="020B0500000000000000" pitchFamily="34" charset="0"/>
              </a:rPr>
              <a:t>thì</a:t>
            </a:r>
            <a:r>
              <a:rPr lang="en-US" sz="3600" dirty="0" smtClean="0">
                <a:latin typeface="Arial-Rounded" panose="020B0500000000000000" pitchFamily="34" charset="0"/>
                <a:cs typeface="Arial-Rounded" panose="020B0500000000000000" pitchFamily="34" charset="0"/>
              </a:rPr>
              <a:t> </a:t>
            </a:r>
            <a:r>
              <a:rPr lang="vi-VN" sz="3600" dirty="0" smtClean="0">
                <a:latin typeface="Arial-Rounded" panose="020B0500000000000000" pitchFamily="34" charset="0"/>
                <a:cs typeface="Arial-Rounded" panose="020B0500000000000000" pitchFamily="34" charset="0"/>
              </a:rPr>
              <a:t>(...)</a:t>
            </a:r>
            <a:endParaRPr lang="vi-VN" sz="3600" dirty="0">
              <a:latin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288078558"/>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43A4F44-8C5E-42D9-AB33-BE1B9BC53F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974" y="262941"/>
            <a:ext cx="786511" cy="584398"/>
          </a:xfrm>
          <a:prstGeom prst="rect">
            <a:avLst/>
          </a:prstGeom>
        </p:spPr>
      </p:pic>
      <p:pic>
        <p:nvPicPr>
          <p:cNvPr id="6" name="图片 5">
            <a:extLst>
              <a:ext uri="{FF2B5EF4-FFF2-40B4-BE49-F238E27FC236}">
                <a16:creationId xmlns:a16="http://schemas.microsoft.com/office/drawing/2014/main" id="{3A4871B5-2A6E-4C95-A739-F5C69C9AB2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7732" y="1264818"/>
            <a:ext cx="725465" cy="539039"/>
          </a:xfrm>
          <a:prstGeom prst="rect">
            <a:avLst/>
          </a:prstGeom>
        </p:spPr>
      </p:pic>
      <p:pic>
        <p:nvPicPr>
          <p:cNvPr id="7" name="图片 6">
            <a:extLst>
              <a:ext uri="{FF2B5EF4-FFF2-40B4-BE49-F238E27FC236}">
                <a16:creationId xmlns:a16="http://schemas.microsoft.com/office/drawing/2014/main" id="{BB032A17-5C67-4FCC-BA77-943579DC76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78791" y="-119007"/>
            <a:ext cx="1242640" cy="902018"/>
          </a:xfrm>
          <a:prstGeom prst="rect">
            <a:avLst/>
          </a:prstGeom>
        </p:spPr>
      </p:pic>
      <p:pic>
        <p:nvPicPr>
          <p:cNvPr id="8" name="图片 7">
            <a:extLst>
              <a:ext uri="{FF2B5EF4-FFF2-40B4-BE49-F238E27FC236}">
                <a16:creationId xmlns:a16="http://schemas.microsoft.com/office/drawing/2014/main" id="{1E823975-2998-46BE-82BB-2BCA69AA20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633938" y="473876"/>
            <a:ext cx="1331922" cy="1020785"/>
          </a:xfrm>
          <a:prstGeom prst="rect">
            <a:avLst/>
          </a:prstGeom>
        </p:spPr>
      </p:pic>
      <p:pic>
        <p:nvPicPr>
          <p:cNvPr id="9" name="图片 8">
            <a:extLst>
              <a:ext uri="{FF2B5EF4-FFF2-40B4-BE49-F238E27FC236}">
                <a16:creationId xmlns:a16="http://schemas.microsoft.com/office/drawing/2014/main" id="{95E7A02D-12BE-49C7-BE19-B776539B2A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481" y="-423591"/>
            <a:ext cx="1535541" cy="1236541"/>
          </a:xfrm>
          <a:prstGeom prst="rect">
            <a:avLst/>
          </a:prstGeom>
        </p:spPr>
      </p:pic>
      <p:pic>
        <p:nvPicPr>
          <p:cNvPr id="11" name="图片 10">
            <a:extLst>
              <a:ext uri="{FF2B5EF4-FFF2-40B4-BE49-F238E27FC236}">
                <a16:creationId xmlns:a16="http://schemas.microsoft.com/office/drawing/2014/main" id="{B49B492D-906F-4ADD-8931-5793C9D4D9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79305" y="-179492"/>
            <a:ext cx="823892" cy="1338169"/>
          </a:xfrm>
          <a:prstGeom prst="rect">
            <a:avLst/>
          </a:prstGeom>
        </p:spPr>
      </p:pic>
      <p:sp>
        <p:nvSpPr>
          <p:cNvPr id="13" name="任意多边形: 形状 12">
            <a:extLst>
              <a:ext uri="{FF2B5EF4-FFF2-40B4-BE49-F238E27FC236}">
                <a16:creationId xmlns:a16="http://schemas.microsoft.com/office/drawing/2014/main" id="{3C09AE8E-05AD-484A-9A22-7F536B362F1F}"/>
              </a:ext>
            </a:extLst>
          </p:cNvPr>
          <p:cNvSpPr/>
          <p:nvPr/>
        </p:nvSpPr>
        <p:spPr>
          <a:xfrm>
            <a:off x="373441" y="573718"/>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19"/>
          </a:p>
        </p:txBody>
      </p:sp>
      <p:sp>
        <p:nvSpPr>
          <p:cNvPr id="14" name="任意多边形: 形状 13">
            <a:extLst>
              <a:ext uri="{FF2B5EF4-FFF2-40B4-BE49-F238E27FC236}">
                <a16:creationId xmlns:a16="http://schemas.microsoft.com/office/drawing/2014/main" id="{214322A6-6768-4D60-A5EA-E05A48D9C409}"/>
              </a:ext>
            </a:extLst>
          </p:cNvPr>
          <p:cNvSpPr/>
          <p:nvPr/>
        </p:nvSpPr>
        <p:spPr>
          <a:xfrm>
            <a:off x="10643282" y="1132001"/>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19"/>
          </a:p>
        </p:txBody>
      </p:sp>
      <p:sp>
        <p:nvSpPr>
          <p:cNvPr id="16" name="任意多边形: 形状 15">
            <a:extLst>
              <a:ext uri="{FF2B5EF4-FFF2-40B4-BE49-F238E27FC236}">
                <a16:creationId xmlns:a16="http://schemas.microsoft.com/office/drawing/2014/main" id="{9A53673D-C176-464D-96F2-9CAC6D1D2BFB}"/>
              </a:ext>
            </a:extLst>
          </p:cNvPr>
          <p:cNvSpPr/>
          <p:nvPr/>
        </p:nvSpPr>
        <p:spPr>
          <a:xfrm>
            <a:off x="11803197" y="1806397"/>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19"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17" name="图片 16">
            <a:extLst>
              <a:ext uri="{FF2B5EF4-FFF2-40B4-BE49-F238E27FC236}">
                <a16:creationId xmlns:a16="http://schemas.microsoft.com/office/drawing/2014/main" id="{8125728F-46F9-4264-9F8C-8B8B89F439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6055963"/>
            <a:ext cx="12192000" cy="799442"/>
          </a:xfrm>
          <a:prstGeom prst="rect">
            <a:avLst/>
          </a:prstGeom>
        </p:spPr>
      </p:pic>
      <p:pic>
        <p:nvPicPr>
          <p:cNvPr id="40" name="图片 39">
            <a:extLst>
              <a:ext uri="{FF2B5EF4-FFF2-40B4-BE49-F238E27FC236}">
                <a16:creationId xmlns:a16="http://schemas.microsoft.com/office/drawing/2014/main" id="{86F1B3D7-58B9-4288-A1C5-63FCFA409B8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047" y="5287583"/>
            <a:ext cx="1973654" cy="1517125"/>
          </a:xfrm>
          <a:prstGeom prst="rect">
            <a:avLst/>
          </a:prstGeom>
        </p:spPr>
      </p:pic>
      <p:sp>
        <p:nvSpPr>
          <p:cNvPr id="41" name="TextBox 40"/>
          <p:cNvSpPr txBox="1"/>
          <p:nvPr/>
        </p:nvSpPr>
        <p:spPr>
          <a:xfrm>
            <a:off x="1463340" y="279863"/>
            <a:ext cx="9265322" cy="646331"/>
          </a:xfrm>
          <a:prstGeom prst="rect">
            <a:avLst/>
          </a:prstGeom>
          <a:noFill/>
        </p:spPr>
        <p:txBody>
          <a:bodyPr wrap="square" rtlCol="0">
            <a:spAutoFit/>
          </a:bodyPr>
          <a:lstStyle/>
          <a:p>
            <a:pPr algn="just"/>
            <a:r>
              <a:rPr lang="en-US" sz="3600" b="1" dirty="0" smtClean="0">
                <a:latin typeface="Arial-Rounded" panose="020B0500000000000000" pitchFamily="34" charset="0"/>
                <a:cs typeface="Arial-Rounded" panose="020B0500000000000000" pitchFamily="34" charset="0"/>
              </a:rPr>
              <a:t>1. </a:t>
            </a:r>
            <a:r>
              <a:rPr lang="en-US" sz="3600" b="1" dirty="0" err="1">
                <a:latin typeface="Arial-Rounded" panose="020B0500000000000000" pitchFamily="34" charset="0"/>
                <a:cs typeface="Arial-Rounded" panose="020B0500000000000000" pitchFamily="34" charset="0"/>
              </a:rPr>
              <a:t>Nói</a:t>
            </a:r>
            <a:r>
              <a:rPr lang="en-US" sz="3600" b="1" dirty="0">
                <a:latin typeface="Arial-Rounded" panose="020B0500000000000000" pitchFamily="34" charset="0"/>
                <a:cs typeface="Arial-Rounded" panose="020B0500000000000000" pitchFamily="34" charset="0"/>
              </a:rPr>
              <a:t> </a:t>
            </a:r>
            <a:r>
              <a:rPr lang="en-US" sz="3600" b="1" dirty="0" err="1">
                <a:latin typeface="Arial-Rounded" panose="020B0500000000000000" pitchFamily="34" charset="0"/>
                <a:cs typeface="Arial-Rounded" panose="020B0500000000000000" pitchFamily="34" charset="0"/>
              </a:rPr>
              <a:t>tiếp</a:t>
            </a:r>
            <a:r>
              <a:rPr lang="en-US" sz="3600" b="1" dirty="0">
                <a:latin typeface="Arial-Rounded" panose="020B0500000000000000" pitchFamily="34" charset="0"/>
                <a:cs typeface="Arial-Rounded" panose="020B0500000000000000" pitchFamily="34" charset="0"/>
              </a:rPr>
              <a:t> </a:t>
            </a:r>
            <a:r>
              <a:rPr lang="en-US" sz="3600" b="1" dirty="0" err="1">
                <a:latin typeface="Arial-Rounded" panose="020B0500000000000000" pitchFamily="34" charset="0"/>
                <a:cs typeface="Arial-Rounded" panose="020B0500000000000000" pitchFamily="34" charset="0"/>
              </a:rPr>
              <a:t>để</a:t>
            </a:r>
            <a:r>
              <a:rPr lang="en-US" sz="3600" b="1" dirty="0">
                <a:latin typeface="Arial-Rounded" panose="020B0500000000000000" pitchFamily="34" charset="0"/>
                <a:cs typeface="Arial-Rounded" panose="020B0500000000000000" pitchFamily="34" charset="0"/>
              </a:rPr>
              <a:t> </a:t>
            </a:r>
            <a:r>
              <a:rPr lang="en-US" sz="3600" b="1" dirty="0" err="1">
                <a:latin typeface="Arial-Rounded" panose="020B0500000000000000" pitchFamily="34" charset="0"/>
                <a:cs typeface="Arial-Rounded" panose="020B0500000000000000" pitchFamily="34" charset="0"/>
              </a:rPr>
              <a:t>hoàn</a:t>
            </a:r>
            <a:r>
              <a:rPr lang="en-US" sz="3600" b="1" dirty="0">
                <a:latin typeface="Arial-Rounded" panose="020B0500000000000000" pitchFamily="34" charset="0"/>
                <a:cs typeface="Arial-Rounded" panose="020B0500000000000000" pitchFamily="34" charset="0"/>
              </a:rPr>
              <a:t> </a:t>
            </a:r>
            <a:r>
              <a:rPr lang="en-US" sz="3600" b="1" dirty="0" err="1">
                <a:latin typeface="Arial-Rounded" panose="020B0500000000000000" pitchFamily="34" charset="0"/>
                <a:cs typeface="Arial-Rounded" panose="020B0500000000000000" pitchFamily="34" charset="0"/>
              </a:rPr>
              <a:t>thành</a:t>
            </a:r>
            <a:r>
              <a:rPr lang="en-US" sz="3600" b="1" dirty="0">
                <a:latin typeface="Arial-Rounded" panose="020B0500000000000000" pitchFamily="34" charset="0"/>
                <a:cs typeface="Arial-Rounded" panose="020B0500000000000000" pitchFamily="34" charset="0"/>
              </a:rPr>
              <a:t> </a:t>
            </a:r>
            <a:r>
              <a:rPr lang="en-US" sz="3600" b="1" dirty="0" err="1">
                <a:latin typeface="Arial-Rounded" panose="020B0500000000000000" pitchFamily="34" charset="0"/>
                <a:cs typeface="Arial-Rounded" panose="020B0500000000000000" pitchFamily="34" charset="0"/>
              </a:rPr>
              <a:t>câu</a:t>
            </a:r>
            <a:endPar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Text Box 1"/>
          <p:cNvSpPr txBox="1"/>
          <p:nvPr/>
        </p:nvSpPr>
        <p:spPr>
          <a:xfrm>
            <a:off x="2045368" y="6467577"/>
            <a:ext cx="10586696" cy="464614"/>
          </a:xfrm>
          <a:prstGeom prst="rect">
            <a:avLst/>
          </a:prstGeom>
          <a:noFill/>
        </p:spPr>
        <p:txBody>
          <a:bodyPr wrap="square" rtlCol="0">
            <a:spAutoFit/>
          </a:bodyPr>
          <a:lstStyle/>
          <a:p>
            <a:r>
              <a:rPr lang="en-US" sz="2419" dirty="0" err="1">
                <a:ln w="9525" cmpd="sng">
                  <a:noFill/>
                  <a:prstDash val="solid"/>
                </a:ln>
                <a:effectLst>
                  <a:glow rad="38100">
                    <a:schemeClr val="accent1">
                      <a:alpha val="40000"/>
                    </a:schemeClr>
                  </a:glow>
                </a:effectLst>
              </a:rPr>
              <a:t>Bản</a:t>
            </a:r>
            <a:r>
              <a:rPr lang="en-US" sz="2419" dirty="0">
                <a:ln w="9525" cmpd="sng">
                  <a:noFill/>
                  <a:prstDash val="solid"/>
                </a:ln>
                <a:effectLst>
                  <a:glow rad="38100">
                    <a:schemeClr val="accent1">
                      <a:alpha val="40000"/>
                    </a:schemeClr>
                  </a:glow>
                </a:effectLst>
              </a:rPr>
              <a:t> </a:t>
            </a:r>
            <a:r>
              <a:rPr lang="en-US" sz="2419" dirty="0" err="1">
                <a:ln w="9525" cmpd="sng">
                  <a:noFill/>
                  <a:prstDash val="solid"/>
                </a:ln>
                <a:effectLst>
                  <a:glow rad="38100">
                    <a:schemeClr val="accent1">
                      <a:alpha val="40000"/>
                    </a:schemeClr>
                  </a:glow>
                </a:effectLst>
              </a:rPr>
              <a:t>quyền</a:t>
            </a:r>
            <a:r>
              <a:rPr lang="en-US" sz="2419" dirty="0">
                <a:ln w="9525" cmpd="sng">
                  <a:noFill/>
                  <a:prstDash val="solid"/>
                </a:ln>
                <a:effectLst>
                  <a:glow rad="38100">
                    <a:schemeClr val="accent1">
                      <a:alpha val="40000"/>
                    </a:schemeClr>
                  </a:glow>
                </a:effectLst>
              </a:rPr>
              <a:t> : FB </a:t>
            </a:r>
            <a:r>
              <a:rPr lang="en-US" sz="2419" dirty="0" err="1">
                <a:ln w="9525" cmpd="sng">
                  <a:noFill/>
                  <a:prstDash val="solid"/>
                </a:ln>
                <a:effectLst>
                  <a:glow rad="38100">
                    <a:schemeClr val="accent1">
                      <a:alpha val="40000"/>
                    </a:schemeClr>
                  </a:glow>
                </a:effectLst>
              </a:rPr>
              <a:t>Đặng</a:t>
            </a:r>
            <a:r>
              <a:rPr lang="en-US" sz="2419" dirty="0">
                <a:ln w="9525" cmpd="sng">
                  <a:noFill/>
                  <a:prstDash val="solid"/>
                </a:ln>
                <a:effectLst>
                  <a:glow rad="38100">
                    <a:schemeClr val="accent1">
                      <a:alpha val="40000"/>
                    </a:schemeClr>
                  </a:glow>
                </a:effectLst>
              </a:rPr>
              <a:t> </a:t>
            </a:r>
            <a:r>
              <a:rPr lang="en-US" sz="2419" dirty="0" err="1">
                <a:ln w="9525" cmpd="sng">
                  <a:noFill/>
                  <a:prstDash val="solid"/>
                </a:ln>
                <a:effectLst>
                  <a:glow rad="38100">
                    <a:schemeClr val="accent1">
                      <a:alpha val="40000"/>
                    </a:schemeClr>
                  </a:glow>
                </a:effectLst>
              </a:rPr>
              <a:t>Nhật</a:t>
            </a:r>
            <a:r>
              <a:rPr lang="en-US" sz="2419" dirty="0">
                <a:ln w="9525" cmpd="sng">
                  <a:noFill/>
                  <a:prstDash val="solid"/>
                </a:ln>
                <a:effectLst>
                  <a:glow rad="38100">
                    <a:schemeClr val="accent1">
                      <a:alpha val="40000"/>
                    </a:schemeClr>
                  </a:glow>
                </a:effectLst>
              </a:rPr>
              <a:t> </a:t>
            </a:r>
            <a:r>
              <a:rPr lang="en-US" sz="2419" dirty="0" err="1">
                <a:ln w="9525" cmpd="sng">
                  <a:noFill/>
                  <a:prstDash val="solid"/>
                </a:ln>
                <a:effectLst>
                  <a:glow rad="38100">
                    <a:schemeClr val="accent1">
                      <a:alpha val="40000"/>
                    </a:schemeClr>
                  </a:glow>
                </a:effectLst>
              </a:rPr>
              <a:t>Linh</a:t>
            </a:r>
            <a:r>
              <a:rPr lang="en-US" sz="2419" dirty="0">
                <a:ln w="9525" cmpd="sng">
                  <a:noFill/>
                  <a:prstDash val="solid"/>
                </a:ln>
                <a:effectLst>
                  <a:glow rad="38100">
                    <a:schemeClr val="accent1">
                      <a:alpha val="40000"/>
                    </a:schemeClr>
                  </a:glow>
                </a:effectLst>
              </a:rPr>
              <a:t>- https://www.facebook.com/nhat.linh.3557440</a:t>
            </a:r>
          </a:p>
        </p:txBody>
      </p:sp>
      <p:sp>
        <p:nvSpPr>
          <p:cNvPr id="3" name="Rectangle 2"/>
          <p:cNvSpPr/>
          <p:nvPr/>
        </p:nvSpPr>
        <p:spPr>
          <a:xfrm>
            <a:off x="1245371" y="1224271"/>
            <a:ext cx="9914224" cy="923330"/>
          </a:xfrm>
          <a:prstGeom prst="rect">
            <a:avLst/>
          </a:prstGeom>
        </p:spPr>
        <p:txBody>
          <a:bodyPr wrap="square">
            <a:spAutoFit/>
          </a:bodyPr>
          <a:lstStyle/>
          <a:p>
            <a:pPr>
              <a:lnSpc>
                <a:spcPct val="150000"/>
              </a:lnSpc>
            </a:pP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Nếu</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thầy</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không</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thì</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rồng</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rắn</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đi</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tiếp</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Rectangle 29"/>
          <p:cNvSpPr/>
          <p:nvPr/>
        </p:nvSpPr>
        <p:spPr>
          <a:xfrm>
            <a:off x="1297932" y="2247152"/>
            <a:ext cx="10639689" cy="1200329"/>
          </a:xfrm>
          <a:prstGeom prst="rect">
            <a:avLst/>
          </a:prstGeom>
        </p:spPr>
        <p:txBody>
          <a:bodyPr wrap="square">
            <a:spAutoFit/>
          </a:bodyPr>
          <a:lstStyle/>
          <a:p>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Nếu</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thầy</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thuốc</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có</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thì</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rồng </a:t>
            </a:r>
            <a:r>
              <a:rPr lang="vi-VN"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rắn hỏi xin thuốc cho con và đồng ý cho thầy bắt khúc đuôi</a:t>
            </a:r>
            <a:r>
              <a:rPr lang="vi-VN"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Rectangle 37"/>
          <p:cNvSpPr/>
          <p:nvPr/>
        </p:nvSpPr>
        <p:spPr>
          <a:xfrm>
            <a:off x="1297932" y="3512930"/>
            <a:ext cx="10639689" cy="1200329"/>
          </a:xfrm>
          <a:prstGeom prst="rect">
            <a:avLst/>
          </a:prstGeom>
        </p:spPr>
        <p:txBody>
          <a:bodyPr wrap="square">
            <a:spAutoFit/>
          </a:bodyPr>
          <a:lstStyle/>
          <a:p>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Nếu</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bạn</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khúc</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đuôi</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để</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thầy</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bắt</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thì</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phải</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đổi</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vai</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thầy</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thuốc</a:t>
            </a:r>
            <a:r>
              <a:rPr lang="vi-VN"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20"/>
          <p:cNvSpPr/>
          <p:nvPr/>
        </p:nvSpPr>
        <p:spPr>
          <a:xfrm>
            <a:off x="1245371" y="4855634"/>
            <a:ext cx="10639689" cy="1200329"/>
          </a:xfrm>
          <a:prstGeom prst="rect">
            <a:avLst/>
          </a:prstGeom>
        </p:spPr>
        <p:txBody>
          <a:bodyPr wrap="square">
            <a:spAutoFit/>
          </a:bodyPr>
          <a:lstStyle/>
          <a:p>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d.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Nếu</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bạn</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khúc</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giữa</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bị</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đứt</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đuôi</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thì</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phải</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đổi</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vai</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thầy</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thuốc</a:t>
            </a:r>
            <a:r>
              <a:rPr lang="vi-VN"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558979232"/>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arn(inVertical)">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19" grpId="0"/>
      <p:bldP spid="3" grpId="0"/>
      <p:bldP spid="30" grpId="0"/>
      <p:bldP spid="38"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63340" y="279863"/>
            <a:ext cx="9265322" cy="646331"/>
          </a:xfrm>
          <a:prstGeom prst="rect">
            <a:avLst/>
          </a:prstGeom>
          <a:noFill/>
        </p:spPr>
        <p:txBody>
          <a:bodyPr wrap="square" rtlCol="0">
            <a:spAutoFit/>
          </a:bodyPr>
          <a:lstStyle/>
          <a:p>
            <a:pPr algn="just"/>
            <a:r>
              <a:rPr lang="en-US" sz="3600" b="1" dirty="0" smtClean="0">
                <a:latin typeface="Arial-Rounded" panose="020B0500000000000000" pitchFamily="34" charset="0"/>
                <a:cs typeface="Arial-Rounded" panose="020B0500000000000000" pitchFamily="34" charset="0"/>
              </a:rPr>
              <a:t>2. </a:t>
            </a:r>
            <a:r>
              <a:rPr lang="en-US" sz="3600" b="1" dirty="0" err="1" smtClean="0">
                <a:latin typeface="Arial-Rounded" panose="020B0500000000000000" pitchFamily="34" charset="0"/>
                <a:cs typeface="Arial-Rounded" panose="020B0500000000000000" pitchFamily="34" charset="0"/>
              </a:rPr>
              <a:t>Em</a:t>
            </a:r>
            <a:r>
              <a:rPr lang="en-US" sz="3600" b="1" dirty="0" smtClean="0">
                <a:latin typeface="Arial-Rounded" panose="020B0500000000000000" pitchFamily="34" charset="0"/>
                <a:cs typeface="Arial-Rounded" panose="020B0500000000000000" pitchFamily="34" charset="0"/>
              </a:rPr>
              <a:t> </a:t>
            </a:r>
            <a:r>
              <a:rPr lang="en-US" sz="3600" b="1" dirty="0" err="1" smtClean="0">
                <a:latin typeface="Arial-Rounded" panose="020B0500000000000000" pitchFamily="34" charset="0"/>
                <a:cs typeface="Arial-Rounded" panose="020B0500000000000000" pitchFamily="34" charset="0"/>
              </a:rPr>
              <a:t>biết</a:t>
            </a:r>
            <a:r>
              <a:rPr lang="en-US" sz="3600" b="1" dirty="0" smtClean="0">
                <a:latin typeface="Arial-Rounded" panose="020B0500000000000000" pitchFamily="34" charset="0"/>
                <a:cs typeface="Arial-Rounded" panose="020B0500000000000000" pitchFamily="34" charset="0"/>
              </a:rPr>
              <a:t> </a:t>
            </a:r>
            <a:r>
              <a:rPr lang="en-US" sz="3600" b="1" dirty="0" err="1" smtClean="0">
                <a:latin typeface="Arial-Rounded" panose="020B0500000000000000" pitchFamily="34" charset="0"/>
                <a:cs typeface="Arial-Rounded" panose="020B0500000000000000" pitchFamily="34" charset="0"/>
              </a:rPr>
              <a:t>tên</a:t>
            </a:r>
            <a:r>
              <a:rPr lang="en-US" sz="3600" b="1" dirty="0" smtClean="0">
                <a:latin typeface="Arial-Rounded" panose="020B0500000000000000" pitchFamily="34" charset="0"/>
                <a:cs typeface="Arial-Rounded" panose="020B0500000000000000" pitchFamily="34" charset="0"/>
              </a:rPr>
              <a:t> </a:t>
            </a:r>
            <a:r>
              <a:rPr lang="en-US" sz="3600" b="1" dirty="0" err="1" smtClean="0">
                <a:latin typeface="Arial-Rounded" panose="020B0500000000000000" pitchFamily="34" charset="0"/>
                <a:cs typeface="Arial-Rounded" panose="020B0500000000000000" pitchFamily="34" charset="0"/>
              </a:rPr>
              <a:t>những</a:t>
            </a:r>
            <a:r>
              <a:rPr lang="en-US" sz="3600" b="1" dirty="0" smtClean="0">
                <a:latin typeface="Arial-Rounded" panose="020B0500000000000000" pitchFamily="34" charset="0"/>
                <a:cs typeface="Arial-Rounded" panose="020B0500000000000000" pitchFamily="34" charset="0"/>
              </a:rPr>
              <a:t> </a:t>
            </a:r>
            <a:r>
              <a:rPr lang="en-US" sz="3600" b="1" dirty="0" err="1" smtClean="0">
                <a:latin typeface="Arial-Rounded" panose="020B0500000000000000" pitchFamily="34" charset="0"/>
                <a:cs typeface="Arial-Rounded" panose="020B0500000000000000" pitchFamily="34" charset="0"/>
              </a:rPr>
              <a:t>trò</a:t>
            </a:r>
            <a:r>
              <a:rPr lang="en-US" sz="3600" b="1" dirty="0" smtClean="0">
                <a:latin typeface="Arial-Rounded" panose="020B0500000000000000" pitchFamily="34" charset="0"/>
                <a:cs typeface="Arial-Rounded" panose="020B0500000000000000" pitchFamily="34" charset="0"/>
              </a:rPr>
              <a:t> </a:t>
            </a:r>
            <a:r>
              <a:rPr lang="en-US" sz="3600" b="1" dirty="0" err="1" smtClean="0">
                <a:latin typeface="Arial-Rounded" panose="020B0500000000000000" pitchFamily="34" charset="0"/>
                <a:cs typeface="Arial-Rounded" panose="020B0500000000000000" pitchFamily="34" charset="0"/>
              </a:rPr>
              <a:t>chơi</a:t>
            </a:r>
            <a:r>
              <a:rPr lang="en-US" sz="3600" b="1" dirty="0" smtClean="0">
                <a:latin typeface="Arial-Rounded" panose="020B0500000000000000" pitchFamily="34" charset="0"/>
                <a:cs typeface="Arial-Rounded" panose="020B0500000000000000" pitchFamily="34" charset="0"/>
              </a:rPr>
              <a:t> </a:t>
            </a:r>
            <a:r>
              <a:rPr lang="en-US" sz="3600" b="1" dirty="0" err="1" smtClean="0">
                <a:latin typeface="Arial-Rounded" panose="020B0500000000000000" pitchFamily="34" charset="0"/>
                <a:cs typeface="Arial-Rounded" panose="020B0500000000000000" pitchFamily="34" charset="0"/>
              </a:rPr>
              <a:t>nào</a:t>
            </a:r>
            <a:r>
              <a:rPr lang="en-US" sz="3600" b="1" dirty="0" smtClean="0">
                <a:latin typeface="Arial-Rounded" panose="020B0500000000000000" pitchFamily="34" charset="0"/>
                <a:cs typeface="Arial-Rounded" panose="020B0500000000000000" pitchFamily="34" charset="0"/>
              </a:rPr>
              <a:t> </a:t>
            </a:r>
            <a:r>
              <a:rPr lang="en-US" sz="3600" b="1" dirty="0" err="1" smtClean="0">
                <a:latin typeface="Arial-Rounded" panose="020B0500000000000000" pitchFamily="34" charset="0"/>
                <a:cs typeface="Arial-Rounded" panose="020B0500000000000000" pitchFamily="34" charset="0"/>
              </a:rPr>
              <a:t>dưới</a:t>
            </a:r>
            <a:r>
              <a:rPr lang="en-US" sz="3600" b="1" dirty="0" smtClean="0">
                <a:latin typeface="Arial-Rounded" panose="020B0500000000000000" pitchFamily="34" charset="0"/>
                <a:cs typeface="Arial-Rounded" panose="020B0500000000000000" pitchFamily="34" charset="0"/>
              </a:rPr>
              <a:t> </a:t>
            </a:r>
            <a:r>
              <a:rPr lang="en-US" sz="3600" b="1" dirty="0" err="1" smtClean="0">
                <a:latin typeface="Arial-Rounded" panose="020B0500000000000000" pitchFamily="34" charset="0"/>
                <a:cs typeface="Arial-Rounded" panose="020B0500000000000000" pitchFamily="34" charset="0"/>
              </a:rPr>
              <a:t>đây</a:t>
            </a:r>
            <a:r>
              <a:rPr lang="en-US" sz="3600" b="1" dirty="0" smtClean="0">
                <a:latin typeface="Arial-Rounded" panose="020B0500000000000000" pitchFamily="34" charset="0"/>
                <a:cs typeface="Arial-Rounded" panose="020B0500000000000000" pitchFamily="34" charset="0"/>
              </a:rPr>
              <a:t> ?</a:t>
            </a:r>
            <a:endPar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074" name="Picture 2" descr="15 trò chơi dân gian tuổi thơ không bao giờ quê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197" y="4153508"/>
            <a:ext cx="2788322" cy="25654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8" name="Picture 6" descr="Thuyết minh và hướng dẫn trò chơi mèo đuổi chuột mầm n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3932485"/>
            <a:ext cx="5040396" cy="26462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80" name="Picture 8" descr="Trò chơi dân gian tập thể Kéo 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007" y="1147217"/>
            <a:ext cx="4557393" cy="27852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82" name="Picture 10" descr="Pin on Cu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7370" y="1147217"/>
            <a:ext cx="3057471" cy="26152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95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5"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3" name="Picture 6" descr="Linh Ruby (chipchip261841991) - Hồ sơ | Pintere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677217" y="4064047"/>
            <a:ext cx="1170780" cy="1128227"/>
          </a:xfrm>
          <a:prstGeom prst="rect">
            <a:avLst/>
          </a:prstGeom>
          <a:noFill/>
          <a:extLst>
            <a:ext uri="{909E8E84-426E-40DD-AFC4-6F175D3DCCD1}">
              <a14:hiddenFill xmlns:a14="http://schemas.microsoft.com/office/drawing/2010/main">
                <a:solidFill>
                  <a:srgbClr val="FFFFFF"/>
                </a:solidFill>
              </a14:hiddenFill>
            </a:ext>
          </a:extLst>
        </p:spPr>
      </p:pic>
      <p:sp>
        <p:nvSpPr>
          <p:cNvPr id="34" name="Rounded Rectangle 33"/>
          <p:cNvSpPr/>
          <p:nvPr/>
        </p:nvSpPr>
        <p:spPr>
          <a:xfrm>
            <a:off x="1554728" y="5192274"/>
            <a:ext cx="8422392" cy="147108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TextBox 31"/>
          <p:cNvSpPr txBox="1"/>
          <p:nvPr/>
        </p:nvSpPr>
        <p:spPr>
          <a:xfrm>
            <a:off x="1747768" y="5245022"/>
            <a:ext cx="6403756" cy="523220"/>
          </a:xfrm>
          <a:prstGeom prst="rect">
            <a:avLst/>
          </a:prstGeom>
          <a:noFill/>
        </p:spPr>
        <p:txBody>
          <a:bodyPr wrap="square" rtlCol="0">
            <a:spAutoFit/>
          </a:bodyPr>
          <a:lstStyle/>
          <a:p>
            <a:pPr algn="just"/>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2. </a:t>
            </a:r>
            <a:r>
              <a:rPr lang="en-US" sz="2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Đặt</a:t>
            </a:r>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a:t>
            </a:r>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trò</a:t>
            </a:r>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chơi</a:t>
            </a:r>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thích</a:t>
            </a:r>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TextBox 34"/>
          <p:cNvSpPr txBox="1"/>
          <p:nvPr/>
        </p:nvSpPr>
        <p:spPr>
          <a:xfrm>
            <a:off x="2271713" y="5818712"/>
            <a:ext cx="7721352" cy="523220"/>
          </a:xfrm>
          <a:prstGeom prst="rect">
            <a:avLst/>
          </a:prstGeom>
          <a:noFill/>
        </p:spPr>
        <p:txBody>
          <a:bodyPr wrap="square" rtlCol="0">
            <a:spAutoFit/>
          </a:bodyPr>
          <a:lstStyle/>
          <a:p>
            <a:pPr algn="just"/>
            <a:r>
              <a:rPr lang="en-US" sz="2800" i="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M: </a:t>
            </a:r>
            <a:r>
              <a:rPr lang="en-US" sz="2800" i="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Rồng</a:t>
            </a:r>
            <a:r>
              <a:rPr lang="en-US" sz="2800" i="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i="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rắn</a:t>
            </a:r>
            <a:r>
              <a:rPr lang="en-US" sz="2800" i="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i="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lên</a:t>
            </a:r>
            <a:r>
              <a:rPr lang="en-US" sz="2800" i="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i="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mây</a:t>
            </a:r>
            <a:r>
              <a:rPr lang="en-US" sz="2800" i="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i="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là</a:t>
            </a:r>
            <a:r>
              <a:rPr lang="en-US" sz="2800" i="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i="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i="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i="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trò</a:t>
            </a:r>
            <a:r>
              <a:rPr lang="en-US" sz="2800" i="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i="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chơi</a:t>
            </a:r>
            <a:r>
              <a:rPr lang="en-US" sz="2800" i="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i="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vui</a:t>
            </a:r>
            <a:r>
              <a:rPr lang="en-US" sz="2800" i="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i="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nhộn</a:t>
            </a:r>
            <a:r>
              <a:rPr lang="en-US" sz="2800" i="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2800" i="1"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8" name="Picture 2" descr="15 trò chơi dân gian tuổi thơ không bao giờ quê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1782" y="1405275"/>
            <a:ext cx="2647316" cy="24356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9" name="Picture 6" descr="Thuyết minh và hướng dẫn trò chơi mèo đuổi chuột mầm n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5326" y="1723497"/>
            <a:ext cx="3836198" cy="20140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 name="Picture 8" descr="Trò chơi dân gian tập thể Kéo c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388" y="1452632"/>
            <a:ext cx="2963302" cy="25386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863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left)">
                                      <p:cBhvr>
                                        <p:cTn id="14" dur="500"/>
                                        <p:tgtEl>
                                          <p:spTgt spid="32"/>
                                        </p:tgtEl>
                                      </p:cBhvr>
                                    </p:animEffect>
                                  </p:childTnLst>
                                </p:cTn>
                              </p:par>
                              <p:par>
                                <p:cTn id="15" presetID="42"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2" grpId="0"/>
      <p:bldP spid="3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5">
            <a:extLst>
              <a:ext uri="{FF2B5EF4-FFF2-40B4-BE49-F238E27FC236}">
                <a16:creationId xmlns:a16="http://schemas.microsoft.com/office/drawing/2014/main" id="{32E29622-6938-4F27-BA2F-8E57C68A08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238" y="-287766"/>
            <a:ext cx="10766099" cy="6704415"/>
          </a:xfrm>
          <a:prstGeom prst="rect">
            <a:avLst/>
          </a:prstGeom>
        </p:spPr>
      </p:pic>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图片 39">
            <a:extLst>
              <a:ext uri="{FF2B5EF4-FFF2-40B4-BE49-F238E27FC236}">
                <a16:creationId xmlns:a16="http://schemas.microsoft.com/office/drawing/2014/main" id="{B6A43CE9-BBC5-4E98-BF98-A297DCD679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21860">
            <a:off x="1639556" y="870992"/>
            <a:ext cx="2864392" cy="2423717"/>
          </a:xfrm>
          <a:prstGeom prst="rect">
            <a:avLst/>
          </a:prstGeom>
        </p:spPr>
      </p:pic>
      <p:sp>
        <p:nvSpPr>
          <p:cNvPr id="11" name="TextBox 10">
            <a:extLst>
              <a:ext uri="{FF2B5EF4-FFF2-40B4-BE49-F238E27FC236}">
                <a16:creationId xmlns:a16="http://schemas.microsoft.com/office/drawing/2014/main" id="{3C722568-5BEC-4CC9-9200-292359A25631}"/>
              </a:ext>
            </a:extLst>
          </p:cNvPr>
          <p:cNvSpPr txBox="1"/>
          <p:nvPr/>
        </p:nvSpPr>
        <p:spPr>
          <a:xfrm>
            <a:off x="2376742" y="2727900"/>
            <a:ext cx="7633146" cy="1569660"/>
          </a:xfrm>
          <a:prstGeom prst="rect">
            <a:avLst/>
          </a:prstGeom>
          <a:noFill/>
        </p:spPr>
        <p:txBody>
          <a:bodyPr wrap="square" rtlCol="0">
            <a:spAutoFit/>
          </a:bodyPr>
          <a:lstStyle/>
          <a:p>
            <a:pPr algn="ctr">
              <a:lnSpc>
                <a:spcPct val="150000"/>
              </a:lnSpc>
            </a:pPr>
            <a:r>
              <a:rPr lang="en-US" sz="3200" dirty="0" err="1">
                <a:solidFill>
                  <a:srgbClr val="FF0000"/>
                </a:solidFill>
                <a:latin typeface="iCiel Crocante" panose="02000000000000000000" pitchFamily="2" charset="0"/>
              </a:rPr>
              <a:t>Tạm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biệt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và</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hẹn</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gặp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lại</a:t>
            </a:r>
            <a:r>
              <a:rPr lang="en-US" sz="3200" dirty="0">
                <a:solidFill>
                  <a:srgbClr val="FF0000"/>
                </a:solidFill>
                <a:latin typeface="iCiel Crocante" panose="02000000000000000000" pitchFamily="2" charset="0"/>
              </a:rPr>
              <a:t> </a:t>
            </a:r>
          </a:p>
          <a:p>
            <a:pPr algn="ctr">
              <a:lnSpc>
                <a:spcPct val="150000"/>
              </a:lnSpc>
            </a:pPr>
            <a:r>
              <a:rPr lang="en-US" sz="3200" dirty="0" err="1">
                <a:solidFill>
                  <a:srgbClr val="FF0000"/>
                </a:solidFill>
                <a:latin typeface="iCiel Crocante" panose="02000000000000000000" pitchFamily="2" charset="0"/>
              </a:rPr>
              <a:t>các</a:t>
            </a:r>
            <a:r>
              <a:rPr lang="en-US" sz="3200" dirty="0">
                <a:solidFill>
                  <a:srgbClr val="FF0000"/>
                </a:solidFill>
                <a:latin typeface="iCiel Crocante" panose="02000000000000000000" pitchFamily="2" charset="0"/>
              </a:rPr>
              <a:t> con </a:t>
            </a:r>
            <a:r>
              <a:rPr lang="en-US" sz="3200" dirty="0" err="1">
                <a:solidFill>
                  <a:srgbClr val="FF0000"/>
                </a:solidFill>
                <a:latin typeface="iCiel Crocante" panose="02000000000000000000" pitchFamily="2" charset="0"/>
              </a:rPr>
              <a:t>vào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những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tiết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học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sau</a:t>
            </a:r>
            <a:r>
              <a:rPr lang="en-US" sz="3200" dirty="0">
                <a:solidFill>
                  <a:srgbClr val="FF0000"/>
                </a:solidFill>
                <a:latin typeface="iCiel Crocante" panose="02000000000000000000" pitchFamily="2" charset="0"/>
              </a:rPr>
              <a:t>!</a:t>
            </a:r>
          </a:p>
        </p:txBody>
      </p:sp>
      <p:pic>
        <p:nvPicPr>
          <p:cNvPr id="12" name="图片 14340" descr="28"/>
          <p:cNvPicPr>
            <a:picLocks noChangeAspect="1"/>
          </p:cNvPicPr>
          <p:nvPr/>
        </p:nvPicPr>
        <p:blipFill>
          <a:blip r:embed="rId6"/>
          <a:stretch>
            <a:fillRect/>
          </a:stretch>
        </p:blipFill>
        <p:spPr>
          <a:xfrm>
            <a:off x="9335386" y="4722750"/>
            <a:ext cx="2716388" cy="2127592"/>
          </a:xfrm>
          <a:prstGeom prst="rect">
            <a:avLst/>
          </a:prstGeom>
          <a:noFill/>
          <a:ln w="9525">
            <a:noFill/>
          </a:ln>
        </p:spPr>
      </p:pic>
      <p:pic>
        <p:nvPicPr>
          <p:cNvPr id="13" name="图片 6"/>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a:fillRect/>
          </a:stretch>
        </p:blipFill>
        <p:spPr>
          <a:xfrm rot="19502702">
            <a:off x="584367" y="188539"/>
            <a:ext cx="2088829" cy="3102220"/>
          </a:xfrm>
          <a:prstGeom prst="rect">
            <a:avLst/>
          </a:prstGeom>
        </p:spPr>
      </p:pic>
      <p:pic>
        <p:nvPicPr>
          <p:cNvPr id="14" name="Picture 8" descr="Dơi, chim và họ nhà thú | Mầm Non Đô Thị Sài Đồ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81665" y="424494"/>
            <a:ext cx="2823830" cy="141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52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750"/>
                            </p:stCondLst>
                            <p:childTnLst>
                              <p:par>
                                <p:cTn id="11" presetID="6"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par>
                          <p:cTn id="14" fill="hold">
                            <p:stCondLst>
                              <p:cond delay="2750"/>
                            </p:stCondLst>
                            <p:childTnLst>
                              <p:par>
                                <p:cTn id="15" presetID="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1+#ppt_w/2"/>
                                          </p:val>
                                        </p:tav>
                                        <p:tav tm="100000">
                                          <p:val>
                                            <p:strVal val="#ppt_x"/>
                                          </p:val>
                                        </p:tav>
                                      </p:tavLst>
                                    </p:anim>
                                    <p:anim calcmode="lin" valueType="num">
                                      <p:cBhvr additive="base">
                                        <p:cTn id="18" dur="10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3750"/>
                            </p:stCondLst>
                            <p:childTnLst>
                              <p:par>
                                <p:cTn id="20" presetID="8" presetClass="entr" presetSubtype="1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amond(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5" name="Picture 44"/>
          <p:cNvPicPr>
            <a:picLocks noChangeAspect="1"/>
          </p:cNvPicPr>
          <p:nvPr/>
        </p:nvPicPr>
        <p:blipFill rotWithShape="1">
          <a:blip r:embed="rId2">
            <a:extLst>
              <a:ext uri="{28A0092B-C50C-407E-A947-70E740481C1C}">
                <a14:useLocalDpi xmlns:a14="http://schemas.microsoft.com/office/drawing/2010/main" val="0"/>
              </a:ext>
            </a:extLst>
          </a:blip>
          <a:srcRect l="2820" t="36316" r="61269" b="32573"/>
          <a:stretch>
            <a:fillRect/>
          </a:stretch>
        </p:blipFill>
        <p:spPr>
          <a:xfrm>
            <a:off x="10080241" y="-165203"/>
            <a:ext cx="2462754" cy="2133601"/>
          </a:xfrm>
          <a:prstGeom prst="rect">
            <a:avLst/>
          </a:prstGeom>
        </p:spPr>
      </p:pic>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l="43896" t="69293" r="40827" b="7235"/>
          <a:stretch>
            <a:fillRect/>
          </a:stretch>
        </p:blipFill>
        <p:spPr>
          <a:xfrm>
            <a:off x="-6428" y="5248275"/>
            <a:ext cx="1047751" cy="1609725"/>
          </a:xfrm>
          <a:prstGeom prst="rect">
            <a:avLst/>
          </a:prstGeom>
        </p:spPr>
      </p:pic>
      <p:sp>
        <p:nvSpPr>
          <p:cNvPr id="10" name="TextBox 9"/>
          <p:cNvSpPr txBox="1"/>
          <p:nvPr/>
        </p:nvSpPr>
        <p:spPr>
          <a:xfrm>
            <a:off x="1059378" y="5469000"/>
            <a:ext cx="193995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ba</a:t>
            </a:r>
            <a:r>
              <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chân</a:t>
            </a:r>
            <a:endPar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p:cNvSpPr txBox="1"/>
          <p:nvPr/>
        </p:nvSpPr>
        <p:spPr>
          <a:xfrm>
            <a:off x="4082502" y="5434583"/>
            <a:ext cx="239691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hai</a:t>
            </a:r>
            <a:r>
              <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chân</a:t>
            </a:r>
            <a:endPar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p:cNvSpPr txBox="1"/>
          <p:nvPr/>
        </p:nvSpPr>
        <p:spPr>
          <a:xfrm>
            <a:off x="6864191" y="5434583"/>
            <a:ext cx="18627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c</a:t>
            </a:r>
            <a:r>
              <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ó</a:t>
            </a:r>
            <a:r>
              <a:rPr kumimoji="0" lang="en-US" sz="4000" b="1" i="0" u="none" strike="noStrike" kern="1200" cap="none" spc="0" normalizeH="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chân</a:t>
            </a:r>
            <a:endPar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p:cNvSpPr txBox="1"/>
          <p:nvPr/>
        </p:nvSpPr>
        <p:spPr>
          <a:xfrm>
            <a:off x="9645946" y="5434583"/>
            <a:ext cx="2241253" cy="7067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chân</a:t>
            </a:r>
            <a:endPar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ounded Rectangle 20"/>
          <p:cNvSpPr/>
          <p:nvPr/>
        </p:nvSpPr>
        <p:spPr>
          <a:xfrm>
            <a:off x="1059378" y="530446"/>
            <a:ext cx="9413608" cy="3132483"/>
          </a:xfrm>
          <a:prstGeom prst="roundRect">
            <a:avLst/>
          </a:prstGeom>
          <a:solidFill>
            <a:schemeClr val="accent6">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Dù</a:t>
            </a:r>
            <a:r>
              <a:rPr kumimoji="0" lang="en-US" sz="4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ai </a:t>
            </a:r>
            <a:r>
              <a:rPr kumimoji="0" lang="en-US" sz="4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4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ngả</a:t>
            </a:r>
            <a:r>
              <a:rPr kumimoji="0" lang="en-US" sz="4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4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nghiêng</a:t>
            </a:r>
            <a:endParaRPr kumimoji="0" lang="en-US" sz="4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Lòng</a:t>
            </a:r>
            <a:r>
              <a:rPr lang="en-US" sz="48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ta </a:t>
            </a:r>
            <a:r>
              <a:rPr lang="en-US" sz="48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vẫn</a:t>
            </a:r>
            <a:r>
              <a:rPr lang="en-US" sz="48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vững</a:t>
            </a:r>
            <a:r>
              <a:rPr lang="en-US" sz="48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như</a:t>
            </a:r>
            <a:r>
              <a:rPr lang="en-US" sz="48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kiềng</a:t>
            </a:r>
            <a:r>
              <a:rPr lang="en-US" sz="48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4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0" name="Picture 29"/>
          <p:cNvPicPr>
            <a:picLocks noChangeAspect="1"/>
          </p:cNvPicPr>
          <p:nvPr/>
        </p:nvPicPr>
        <p:blipFill rotWithShape="1">
          <a:blip r:embed="rId2">
            <a:extLst>
              <a:ext uri="{28A0092B-C50C-407E-A947-70E740481C1C}">
                <a14:useLocalDpi xmlns:a14="http://schemas.microsoft.com/office/drawing/2010/main" val="0"/>
              </a:ext>
            </a:extLst>
          </a:blip>
          <a:srcRect l="43896" t="69293" r="40827" b="7235"/>
          <a:stretch>
            <a:fillRect/>
          </a:stretch>
        </p:blipFill>
        <p:spPr>
          <a:xfrm>
            <a:off x="2975305" y="5259506"/>
            <a:ext cx="1047751" cy="1609725"/>
          </a:xfrm>
          <a:prstGeom prst="rect">
            <a:avLst/>
          </a:prstGeom>
        </p:spPr>
      </p:pic>
      <p:pic>
        <p:nvPicPr>
          <p:cNvPr id="31" name="Picture 30"/>
          <p:cNvPicPr>
            <a:picLocks noChangeAspect="1"/>
          </p:cNvPicPr>
          <p:nvPr/>
        </p:nvPicPr>
        <p:blipFill rotWithShape="1">
          <a:blip r:embed="rId2">
            <a:extLst>
              <a:ext uri="{28A0092B-C50C-407E-A947-70E740481C1C}">
                <a14:useLocalDpi xmlns:a14="http://schemas.microsoft.com/office/drawing/2010/main" val="0"/>
              </a:ext>
            </a:extLst>
          </a:blip>
          <a:srcRect l="43896" t="69293" r="40827" b="7235"/>
          <a:stretch>
            <a:fillRect/>
          </a:stretch>
        </p:blipFill>
        <p:spPr>
          <a:xfrm>
            <a:off x="5851124" y="5221298"/>
            <a:ext cx="1047751" cy="1609725"/>
          </a:xfrm>
          <a:prstGeom prst="rect">
            <a:avLst/>
          </a:prstGeom>
        </p:spPr>
      </p:pic>
      <p:pic>
        <p:nvPicPr>
          <p:cNvPr id="32" name="Picture 31"/>
          <p:cNvPicPr>
            <a:picLocks noChangeAspect="1"/>
          </p:cNvPicPr>
          <p:nvPr/>
        </p:nvPicPr>
        <p:blipFill rotWithShape="1">
          <a:blip r:embed="rId2">
            <a:extLst>
              <a:ext uri="{28A0092B-C50C-407E-A947-70E740481C1C}">
                <a14:useLocalDpi xmlns:a14="http://schemas.microsoft.com/office/drawing/2010/main" val="0"/>
              </a:ext>
            </a:extLst>
          </a:blip>
          <a:srcRect l="43896" t="69293" r="40827" b="7235"/>
          <a:stretch>
            <a:fillRect/>
          </a:stretch>
        </p:blipFill>
        <p:spPr>
          <a:xfrm>
            <a:off x="8527575" y="5248275"/>
            <a:ext cx="1047751" cy="1609725"/>
          </a:xfrm>
          <a:prstGeom prst="rect">
            <a:avLst/>
          </a:prstGeom>
        </p:spPr>
      </p:pic>
      <p:pic>
        <p:nvPicPr>
          <p:cNvPr id="33" name="Picture 32"/>
          <p:cNvPicPr>
            <a:picLocks noChangeAspect="1"/>
          </p:cNvPicPr>
          <p:nvPr/>
        </p:nvPicPr>
        <p:blipFill rotWithShape="1">
          <a:blip r:embed="rId2">
            <a:extLst>
              <a:ext uri="{28A0092B-C50C-407E-A947-70E740481C1C}">
                <a14:useLocalDpi xmlns:a14="http://schemas.microsoft.com/office/drawing/2010/main" val="0"/>
              </a:ext>
            </a:extLst>
          </a:blip>
          <a:srcRect l="43896" t="69293" r="40827" b="7235"/>
          <a:stretch>
            <a:fillRect/>
          </a:stretch>
        </p:blipFill>
        <p:spPr>
          <a:xfrm>
            <a:off x="11113209" y="5221297"/>
            <a:ext cx="1047751" cy="1609725"/>
          </a:xfrm>
          <a:prstGeom prst="rect">
            <a:avLst/>
          </a:prstGeom>
        </p:spPr>
      </p:pic>
      <p:pic>
        <p:nvPicPr>
          <p:cNvPr id="4" name="A"/>
          <p:cNvPicPr>
            <a:picLocks noChangeAspect="1"/>
          </p:cNvPicPr>
          <p:nvPr/>
        </p:nvPicPr>
        <p:blipFill rotWithShape="1">
          <a:blip r:embed="rId3" cstate="print">
            <a:extLst>
              <a:ext uri="{28A0092B-C50C-407E-A947-70E740481C1C}">
                <a14:useLocalDpi xmlns:a14="http://schemas.microsoft.com/office/drawing/2010/main" val="0"/>
              </a:ext>
            </a:extLst>
          </a:blip>
          <a:srcRect l="8673" t="67861" r="65058" b="6269"/>
          <a:stretch>
            <a:fillRect/>
          </a:stretch>
        </p:blipFill>
        <p:spPr>
          <a:xfrm>
            <a:off x="1462133" y="4347780"/>
            <a:ext cx="1175453" cy="1157644"/>
          </a:xfrm>
          <a:prstGeom prst="rect">
            <a:avLst/>
          </a:prstGeom>
        </p:spPr>
      </p:pic>
      <p:pic>
        <p:nvPicPr>
          <p:cNvPr id="6" name="B"/>
          <p:cNvPicPr>
            <a:picLocks noChangeAspect="1"/>
          </p:cNvPicPr>
          <p:nvPr/>
        </p:nvPicPr>
        <p:blipFill rotWithShape="1">
          <a:blip r:embed="rId3" cstate="print">
            <a:extLst>
              <a:ext uri="{28A0092B-C50C-407E-A947-70E740481C1C}">
                <a14:useLocalDpi xmlns:a14="http://schemas.microsoft.com/office/drawing/2010/main" val="0"/>
              </a:ext>
            </a:extLst>
          </a:blip>
          <a:srcRect l="8673" t="67861" r="65058" b="6269"/>
          <a:stretch>
            <a:fillRect/>
          </a:stretch>
        </p:blipFill>
        <p:spPr>
          <a:xfrm>
            <a:off x="4312241" y="4347780"/>
            <a:ext cx="1175453" cy="1157644"/>
          </a:xfrm>
          <a:prstGeom prst="rect">
            <a:avLst/>
          </a:prstGeom>
        </p:spPr>
      </p:pic>
      <p:pic>
        <p:nvPicPr>
          <p:cNvPr id="8" name="C"/>
          <p:cNvPicPr>
            <a:picLocks noChangeAspect="1"/>
          </p:cNvPicPr>
          <p:nvPr/>
        </p:nvPicPr>
        <p:blipFill rotWithShape="1">
          <a:blip r:embed="rId3" cstate="print">
            <a:extLst>
              <a:ext uri="{28A0092B-C50C-407E-A947-70E740481C1C}">
                <a14:useLocalDpi xmlns:a14="http://schemas.microsoft.com/office/drawing/2010/main" val="0"/>
              </a:ext>
            </a:extLst>
          </a:blip>
          <a:srcRect l="8673" t="67861" r="65058" b="6269"/>
          <a:stretch>
            <a:fillRect/>
          </a:stretch>
        </p:blipFill>
        <p:spPr>
          <a:xfrm flipH="1">
            <a:off x="6932610" y="4347780"/>
            <a:ext cx="1175453" cy="1157644"/>
          </a:xfrm>
          <a:prstGeom prst="rect">
            <a:avLst/>
          </a:prstGeom>
        </p:spPr>
      </p:pic>
      <p:pic>
        <p:nvPicPr>
          <p:cNvPr id="9" name="D"/>
          <p:cNvPicPr>
            <a:picLocks noChangeAspect="1"/>
          </p:cNvPicPr>
          <p:nvPr/>
        </p:nvPicPr>
        <p:blipFill rotWithShape="1">
          <a:blip r:embed="rId3" cstate="print">
            <a:extLst>
              <a:ext uri="{28A0092B-C50C-407E-A947-70E740481C1C}">
                <a14:useLocalDpi xmlns:a14="http://schemas.microsoft.com/office/drawing/2010/main" val="0"/>
              </a:ext>
            </a:extLst>
          </a:blip>
          <a:srcRect l="8673" t="67861" r="65058" b="6269"/>
          <a:stretch>
            <a:fillRect/>
          </a:stretch>
        </p:blipFill>
        <p:spPr>
          <a:xfrm flipH="1">
            <a:off x="9552979" y="4347780"/>
            <a:ext cx="1175453" cy="1157644"/>
          </a:xfrm>
          <a:prstGeom prst="rect">
            <a:avLst/>
          </a:prstGeom>
        </p:spPr>
      </p:pic>
      <p:pic>
        <p:nvPicPr>
          <p:cNvPr id="35" name="Picture 34" descr="File:&lt;strong&gt;Check&lt;/strong&gt;-green.svg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8216" y="930690"/>
            <a:ext cx="2057582" cy="2057582"/>
          </a:xfrm>
          <a:prstGeom prst="rect">
            <a:avLst/>
          </a:prstGeom>
        </p:spPr>
      </p:pic>
      <p:pic>
        <p:nvPicPr>
          <p:cNvPr id="36" name="Picture 35" descr="File:Crystal Clear action button &lt;strong&gt;cancel&lt;/strong&gt;.svg - Wikipedi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8685" y="1169918"/>
            <a:ext cx="1926976" cy="1926976"/>
          </a:xfrm>
          <a:prstGeom prst="rect">
            <a:avLst/>
          </a:prstGeom>
        </p:spPr>
      </p:pic>
      <p:sp>
        <p:nvSpPr>
          <p:cNvPr id="44" name="NextQuestion">
            <a:hlinkClick r:id="" action="ppaction://hlinkshowjump?jump=nextslide"/>
          </p:cNvPr>
          <p:cNvSpPr/>
          <p:nvPr/>
        </p:nvSpPr>
        <p:spPr>
          <a:xfrm>
            <a:off x="7392886" y="3718723"/>
            <a:ext cx="3335546" cy="1475162"/>
          </a:xfrm>
          <a:prstGeom prst="round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endPar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NextQuestion">
            <a:hlinkClick r:id="" action="ppaction://hlinkshowjump?jump=previousslide"/>
          </p:cNvPr>
          <p:cNvSpPr/>
          <p:nvPr/>
        </p:nvSpPr>
        <p:spPr>
          <a:xfrm>
            <a:off x="988743" y="3746134"/>
            <a:ext cx="3335546" cy="1475163"/>
          </a:xfrm>
          <a:prstGeom prst="round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Quay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endPar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8125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endCondLst>
                                    <p:cond evt="onNext" delay="0">
                                      <p:tgtEl>
                                        <p:sldTgt/>
                                      </p:tgtEl>
                                    </p:cond>
                                  </p:end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6" presetClass="emph" presetSubtype="0" repeatCount="indefinite" grpId="1" nodeType="withEffect">
                                  <p:stCondLst>
                                    <p:cond delay="0"/>
                                  </p:stCondLst>
                                  <p:endCondLst>
                                    <p:cond evt="onNext" delay="0">
                                      <p:tgtEl>
                                        <p:sldTgt/>
                                      </p:tgtEl>
                                    </p:cond>
                                  </p:endCondLst>
                                  <p:childTnLst>
                                    <p:animScale>
                                      <p:cBhvr>
                                        <p:cTn id="9" dur="2000" fill="hold"/>
                                        <p:tgtEl>
                                          <p:spTgt spid="10"/>
                                        </p:tgtEl>
                                      </p:cBhvr>
                                      <p:by x="150000" y="150000"/>
                                    </p:animScale>
                                  </p:childTnLst>
                                </p:cTn>
                              </p:par>
                              <p:par>
                                <p:cTn id="10" presetID="26" presetClass="emph" presetSubtype="0" repeatCount="indefinite" fill="hold" nodeType="withEffect">
                                  <p:stCondLst>
                                    <p:cond delay="0"/>
                                  </p:stCondLst>
                                  <p:endCondLst>
                                    <p:cond evt="onNext" delay="0">
                                      <p:tgtEl>
                                        <p:sldTgt/>
                                      </p:tgtEl>
                                    </p:cond>
                                  </p:endCondLst>
                                  <p:childTnLst>
                                    <p:animEffect transition="out" filter="fade">
                                      <p:cBhvr>
                                        <p:cTn id="11" dur="500" tmFilter="0, 0; .2, .5; .8, .5; 1, 0"/>
                                        <p:tgtEl>
                                          <p:spTgt spid="6"/>
                                        </p:tgtEl>
                                      </p:cBhvr>
                                    </p:animEffect>
                                    <p:animScale>
                                      <p:cBhvr>
                                        <p:cTn id="12" dur="250" autoRev="1" fill="hold"/>
                                        <p:tgtEl>
                                          <p:spTgt spid="6"/>
                                        </p:tgtEl>
                                      </p:cBhvr>
                                      <p:by x="105000" y="105000"/>
                                    </p:animScale>
                                  </p:childTnLst>
                                </p:cTn>
                              </p:par>
                              <p:par>
                                <p:cTn id="13" presetID="26" presetClass="emph" presetSubtype="0" repeatCount="indefinite" fill="hold" nodeType="withEffect">
                                  <p:stCondLst>
                                    <p:cond delay="0"/>
                                  </p:stCondLst>
                                  <p:endCondLst>
                                    <p:cond evt="onNext" delay="0">
                                      <p:tgtEl>
                                        <p:sldTgt/>
                                      </p:tgtEl>
                                    </p:cond>
                                  </p:endCondLst>
                                  <p:childTnLst>
                                    <p:animEffect transition="out" filter="fade">
                                      <p:cBhvr>
                                        <p:cTn id="14" dur="500" tmFilter="0, 0; .2, .5; .8, .5; 1, 0"/>
                                        <p:tgtEl>
                                          <p:spTgt spid="8"/>
                                        </p:tgtEl>
                                      </p:cBhvr>
                                    </p:animEffect>
                                    <p:animScale>
                                      <p:cBhvr>
                                        <p:cTn id="15" dur="250" autoRev="1" fill="hold"/>
                                        <p:tgtEl>
                                          <p:spTgt spid="8"/>
                                        </p:tgtEl>
                                      </p:cBhvr>
                                      <p:by x="105000" y="105000"/>
                                    </p:animScale>
                                  </p:childTnLst>
                                </p:cTn>
                              </p:par>
                              <p:par>
                                <p:cTn id="16" presetID="26" presetClass="emph" presetSubtype="0" repeatCount="indefinite" fill="hold" nodeType="withEffect">
                                  <p:stCondLst>
                                    <p:cond delay="0"/>
                                  </p:stCondLst>
                                  <p:endCondLst>
                                    <p:cond evt="onNext" delay="0">
                                      <p:tgtEl>
                                        <p:sldTgt/>
                                      </p:tgtEl>
                                    </p:cond>
                                  </p:endCondLst>
                                  <p:childTnLst>
                                    <p:animEffect transition="out" filter="fade">
                                      <p:cBhvr>
                                        <p:cTn id="17" dur="500" tmFilter="0, 0; .2, .5; .8, .5; 1, 0"/>
                                        <p:tgtEl>
                                          <p:spTgt spid="9"/>
                                        </p:tgtEl>
                                      </p:cBhvr>
                                    </p:animEffect>
                                    <p:animScale>
                                      <p:cBhvr>
                                        <p:cTn id="18" dur="250" autoRev="1" fill="hold"/>
                                        <p:tgtEl>
                                          <p:spTgt spid="9"/>
                                        </p:tgtEl>
                                      </p:cBhvr>
                                      <p:by x="105000" y="105000"/>
                                    </p:animScale>
                                  </p:childTnLst>
                                </p:cTn>
                              </p:par>
                              <p:par>
                                <p:cTn id="19" presetID="6" presetClass="emph" presetSubtype="0" repeatCount="indefinite" grpId="1" nodeType="withEffect">
                                  <p:stCondLst>
                                    <p:cond delay="0"/>
                                  </p:stCondLst>
                                  <p:endCondLst>
                                    <p:cond evt="onNext" delay="0">
                                      <p:tgtEl>
                                        <p:sldTgt/>
                                      </p:tgtEl>
                                    </p:cond>
                                  </p:endCondLst>
                                  <p:childTnLst>
                                    <p:animScale>
                                      <p:cBhvr>
                                        <p:cTn id="20" dur="2000" fill="hold"/>
                                        <p:tgtEl>
                                          <p:spTgt spid="11"/>
                                        </p:tgtEl>
                                      </p:cBhvr>
                                      <p:by x="150000" y="150000"/>
                                    </p:animScale>
                                  </p:childTnLst>
                                </p:cTn>
                              </p:par>
                              <p:par>
                                <p:cTn id="21" presetID="6" presetClass="emph" presetSubtype="0" repeatCount="indefinite" grpId="1" nodeType="withEffect">
                                  <p:stCondLst>
                                    <p:cond delay="0"/>
                                  </p:stCondLst>
                                  <p:endCondLst>
                                    <p:cond evt="onNext" delay="0">
                                      <p:tgtEl>
                                        <p:sldTgt/>
                                      </p:tgtEl>
                                    </p:cond>
                                  </p:endCondLst>
                                  <p:childTnLst>
                                    <p:animScale>
                                      <p:cBhvr>
                                        <p:cTn id="22" dur="2000" fill="hold"/>
                                        <p:tgtEl>
                                          <p:spTgt spid="13"/>
                                        </p:tgtEl>
                                      </p:cBhvr>
                                      <p:by x="150000" y="150000"/>
                                    </p:animScale>
                                  </p:childTnLst>
                                </p:cTn>
                              </p:par>
                              <p:par>
                                <p:cTn id="23" presetID="6" presetClass="emph" presetSubtype="0" repeatCount="indefinite" grpId="1" nodeType="withEffect">
                                  <p:stCondLst>
                                    <p:cond delay="0"/>
                                  </p:stCondLst>
                                  <p:endCondLst>
                                    <p:cond evt="onNext" delay="0">
                                      <p:tgtEl>
                                        <p:sldTgt/>
                                      </p:tgtEl>
                                    </p:cond>
                                  </p:endCondLst>
                                  <p:childTnLst>
                                    <p:animScale>
                                      <p:cBhvr>
                                        <p:cTn id="24"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0" presetClass="path" presetSubtype="0" accel="50000" decel="50000" fill="hold" nodeType="withEffect">
                                  <p:stCondLst>
                                    <p:cond delay="0"/>
                                  </p:stCondLst>
                                  <p:childTnLst>
                                    <p:animMotion origin="layout" path="M 2.5E-6 1.85185E-6 L 2.5E-6 0.00046 C -0.00039 -0.01042 -0.00039 -0.0206 -0.00104 -0.03079 C -0.00117 -0.03334 -0.00183 -0.03588 -0.00209 -0.0382 C -0.00469 -0.05903 -0.0017 -0.0375 -0.00404 -0.05486 C -0.00391 -0.05764 -0.00222 -0.07454 -0.00104 -0.08079 C 0.00026 -0.08773 0.0013 -0.09144 0.00312 -0.09746 C 0.00416 -0.1007 0.00508 -0.10417 0.00625 -0.10695 C 0.00716 -0.10903 0.00846 -0.10996 0.00937 -0.11181 C 0.01159 -0.11621 0.01289 -0.12384 0.01562 -0.12593 C 0.02083 -0.12986 0.01771 -0.12801 0.025 -0.13079 C 0.0289 -0.12986 0.03268 -0.12824 0.03646 -0.12824 C 0.04127 -0.12824 0.0431 -0.13009 0.04687 -0.13334 C 0.04752 -0.13565 0.04844 -0.13773 0.04909 -0.14028 C 0.05104 -0.15093 0.04909 -0.14769 0.05117 -0.15695 C 0.05169 -0.15949 0.05247 -0.16158 0.05312 -0.16389 C 0.0539 -0.16898 0.0539 -0.17431 0.05521 -0.17824 C 0.06549 -0.20949 0.05286 -0.1706 0.06041 -0.19491 C 0.06185 -0.19908 0.06471 -0.20834 0.06679 -0.21158 C 0.06771 -0.2132 0.06875 -0.2132 0.06979 -0.21389 C 0.07708 -0.20834 0.07409 -0.20764 0.07929 -0.21158 C 0.08034 -0.2132 0.08164 -0.21412 0.08242 -0.21644 C 0.08307 -0.21829 0.08281 -0.2213 0.08346 -0.22338 C 0.08463 -0.22847 0.0862 -0.2331 0.08763 -0.23773 L 0.08971 -0.24491 C 0.08997 -0.24722 0.0901 -0.24977 0.09075 -0.25209 C 0.09192 -0.25695 0.09414 -0.26088 0.09492 -0.26644 C 0.09557 -0.27107 0.09622 -0.27732 0.09804 -0.28056 C 0.09896 -0.28218 0.1 -0.28218 0.10104 -0.2831 L 0.10742 -0.27801 L 0.11054 -0.2757 C 0.11159 -0.27662 0.11341 -0.2757 0.11367 -0.27801 C 0.11471 -0.29005 0.11237 -0.29838 0.11159 -0.30903 C 0.11107 -0.31528 0.11094 -0.32176 0.11054 -0.32801 C 0.11015 -0.33519 0.11002 -0.34236 0.1095 -0.34954 C 0.10924 -0.35185 0.10872 -0.35417 0.10833 -0.35648 C 0.10716 -0.37824 0.10651 -0.37732 0.10833 -0.40417 C 0.10872 -0.40903 0.10989 -0.41366 0.11054 -0.41852 L 0.11159 -0.42546 C 0.11198 -0.42778 0.11198 -0.43056 0.11263 -0.43264 C 0.1164 -0.44584 0.11406 -0.43727 0.11888 -0.4588 C 0.11953 -0.46204 0.12057 -0.46505 0.12096 -0.46829 C 0.1233 -0.49074 0.12109 -0.48264 0.12617 -0.49445 C 0.12656 -0.49699 0.12643 -0.49977 0.12721 -0.50162 C 0.1289 -0.50556 0.13346 -0.51088 0.13346 -0.51065 C 0.13515 -0.50949 0.13724 -0.50926 0.13867 -0.50625 C 0.14049 -0.50278 0.1414 -0.49699 0.14284 -0.49213 L 0.147 -0.47778 C 0.14778 -0.47546 0.1487 -0.47338 0.14909 -0.4706 C 0.14948 -0.46829 0.14961 -0.46574 0.15013 -0.46366 C 0.15013 -0.46343 0.15338 -0.45625 0.15442 -0.45417 L 0.15442 -0.45371 " pathEditMode="relative" rAng="0" ptsTypes="AAAAAAAAAAAAAAAAAAAAAAAAAAAAAAAAAAAAAAAAAAAAAAAAAAAA">
                                      <p:cBhvr>
                                        <p:cTn id="29" dur="2000" fill="hold"/>
                                        <p:tgtEl>
                                          <p:spTgt spid="4"/>
                                        </p:tgtEl>
                                        <p:attrNameLst>
                                          <p:attrName>ppt_x</p:attrName>
                                          <p:attrName>ppt_y</p:attrName>
                                        </p:attrNameLst>
                                      </p:cBhvr>
                                      <p:rCtr x="7513" y="-25532"/>
                                    </p:animMotion>
                                  </p:childTnLst>
                                </p:cTn>
                              </p:par>
                              <p:par>
                                <p:cTn id="30" presetID="1" presetClass="exit"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hidden"/>
                                      </p:to>
                                    </p:set>
                                  </p:childTnLst>
                                </p:cTn>
                              </p:par>
                              <p:par>
                                <p:cTn id="32" presetID="1" presetClass="entr" presetSubtype="0" fill="hold" nodeType="withEffect">
                                  <p:stCondLst>
                                    <p:cond delay="2000"/>
                                  </p:stCondLst>
                                  <p:childTnLst>
                                    <p:set>
                                      <p:cBhvr>
                                        <p:cTn id="33" dur="1" fill="hold">
                                          <p:stCondLst>
                                            <p:cond delay="0"/>
                                          </p:stCondLst>
                                        </p:cTn>
                                        <p:tgtEl>
                                          <p:spTgt spid="35"/>
                                        </p:tgtEl>
                                        <p:attrNameLst>
                                          <p:attrName>style.visibility</p:attrName>
                                        </p:attrNameLst>
                                      </p:cBhvr>
                                      <p:to>
                                        <p:strVal val="visible"/>
                                      </p:to>
                                    </p:set>
                                  </p:childTnLst>
                                </p:cTn>
                              </p:par>
                              <p:par>
                                <p:cTn id="34" presetID="1" presetClass="exit" presetSubtype="0" fill="hold" nodeType="withEffect">
                                  <p:stCondLst>
                                    <p:cond delay="2500"/>
                                  </p:stCondLst>
                                  <p:childTnLst>
                                    <p:set>
                                      <p:cBhvr>
                                        <p:cTn id="35" dur="1" fill="hold">
                                          <p:stCondLst>
                                            <p:cond delay="0"/>
                                          </p:stCondLst>
                                        </p:cTn>
                                        <p:tgtEl>
                                          <p:spTgt spid="35"/>
                                        </p:tgtEl>
                                        <p:attrNameLst>
                                          <p:attrName>style.visibility</p:attrName>
                                        </p:attrNameLst>
                                      </p:cBhvr>
                                      <p:to>
                                        <p:strVal val="hidden"/>
                                      </p:to>
                                    </p:set>
                                  </p:childTnLst>
                                </p:cTn>
                              </p:par>
                              <p:par>
                                <p:cTn id="36" presetID="0" presetClass="path" presetSubtype="0" accel="50000" decel="50000" fill="hold" nodeType="withEffect">
                                  <p:stCondLst>
                                    <p:cond delay="2500"/>
                                  </p:stCondLst>
                                  <p:childTnLst>
                                    <p:animMotion origin="layout" path="M 0.15443 -0.45371 L 0.15443 -0.45371 C 0.1556 -0.46019 0.15677 -0.46644 0.15794 -0.47292 C 0.15846 -0.4757 0.15872 -0.47848 0.15911 -0.48126 C 0.1595 -0.48357 0.16003 -0.48565 0.16029 -0.48774 C 0.1612 -0.49329 0.16172 -0.49908 0.16263 -0.50464 L 0.1651 -0.51737 C 0.16549 -0.51945 0.16601 -0.52153 0.16628 -0.52362 C 0.16875 -0.54515 0.16615 -0.52547 0.16862 -0.54075 C 0.16914 -0.54352 0.16914 -0.54653 0.16979 -0.54908 C 0.17109 -0.55371 0.17305 -0.55765 0.17461 -0.56181 L 0.17695 -0.56806 C 0.17773 -0.57038 0.17812 -0.57315 0.1793 -0.57454 L 0.18294 -0.57871 C 0.1849 -0.57802 0.18711 -0.57825 0.18893 -0.57663 C 0.19036 -0.57524 0.19115 -0.572 0.19245 -0.57038 C 0.19388 -0.56852 0.19557 -0.56737 0.19726 -0.56598 C 0.20404 -0.54792 0.19492 -0.56922 0.20312 -0.55765 C 0.2043 -0.55602 0.20443 -0.55278 0.2056 -0.55116 C 0.2069 -0.54931 0.20885 -0.54885 0.21029 -0.547 C 0.21172 -0.54515 0.2125 -0.54237 0.21393 -0.54075 C 0.21615 -0.53751 0.22096 -0.53218 0.22096 -0.53218 C 0.22878 -0.53681 0.22122 -0.53033 0.22578 -0.54075 C 0.22669 -0.5426 0.22825 -0.54329 0.2293 -0.54491 C 0.23607 -0.55533 0.23529 -0.55417 0.23893 -0.5639 C 0.24101 -0.57501 0.23867 -0.56598 0.24362 -0.57663 C 0.24453 -0.57848 0.24505 -0.58126 0.24596 -0.58288 C 0.247 -0.58473 0.24844 -0.58565 0.24961 -0.58727 C 0.25091 -0.58913 0.25182 -0.5919 0.25312 -0.59352 C 0.25417 -0.59491 0.2556 -0.59468 0.25677 -0.59561 C 0.25807 -0.59677 0.25898 -0.59885 0.26029 -0.60001 C 0.26263 -0.60163 0.26745 -0.60417 0.26745 -0.60417 C 0.26836 -0.60394 0.27539 -0.60186 0.27695 -0.60001 C 0.27838 -0.59815 0.2793 -0.59538 0.2806 -0.59352 C 0.28164 -0.5919 0.28294 -0.59075 0.28411 -0.58936 C 0.2849 -0.58727 0.28555 -0.58496 0.28646 -0.58288 C 0.28932 -0.57686 0.2901 -0.57663 0.29362 -0.57246 C 0.29479 -0.56968 0.29609 -0.5669 0.29726 -0.5639 C 0.29805 -0.56181 0.29844 -0.55927 0.29961 -0.55765 C 0.30052 -0.55626 0.30208 -0.55649 0.30312 -0.55556 C 0.31237 -0.54723 0.3013 -0.5544 0.31029 -0.54908 C 0.3151 -0.54977 0.31992 -0.54977 0.32461 -0.55116 C 0.32708 -0.55186 0.33177 -0.55556 0.33177 -0.55556 L 0.33893 -0.5639 C 0.3401 -0.56528 0.34141 -0.56644 0.34245 -0.56806 C 0.34362 -0.57038 0.34466 -0.57269 0.34596 -0.57454 C 0.34831 -0.57755 0.35117 -0.5794 0.35312 -0.58288 C 0.3543 -0.58519 0.35534 -0.58774 0.35677 -0.58936 C 0.35781 -0.59052 0.35911 -0.59052 0.36029 -0.59144 C 0.37057 -0.59931 0.36029 -0.59283 0.36862 -0.59769 C 0.36979 -0.59931 0.37083 -0.60116 0.37213 -0.60209 C 0.37969 -0.60695 0.3931 -0.60255 0.39844 -0.60209 C 0.40677 -0.59214 0.39635 -0.60464 0.40677 -0.59144 C 0.40794 -0.59005 0.40911 -0.58866 0.41029 -0.58727 C 0.41458 -0.57593 0.41172 -0.58265 0.41979 -0.56806 C 0.42096 -0.56598 0.4224 -0.56436 0.42344 -0.56181 C 0.42825 -0.54862 0.42279 -0.56158 0.4293 -0.55116 C 0.4319 -0.54723 0.43372 -0.5419 0.43646 -0.53843 C 0.43763 -0.53704 0.43893 -0.53589 0.4401 -0.53427 C 0.44141 -0.53241 0.44219 -0.5294 0.44362 -0.52802 C 0.44505 -0.5264 0.44687 -0.52686 0.44844 -0.5257 C 0.45 -0.52477 0.45156 -0.52292 0.45312 -0.52153 C 0.4543 -0.52061 0.45547 -0.52015 0.45677 -0.51945 C 0.46341 -0.52015 0.47018 -0.52038 0.47695 -0.52153 C 0.48555 -0.52292 0.47812 -0.52362 0.48529 -0.5257 C 0.4888 -0.52686 0.49245 -0.52732 0.49596 -0.52802 C 0.50065 -0.53195 0.50039 -0.53149 0.5043 -0.53635 C 0.50495 -0.53727 0.5112 -0.54584 0.51263 -0.547 C 0.51419 -0.54815 0.51588 -0.54839 0.51745 -0.54908 C 0.51823 -0.55116 0.51875 -0.55394 0.51979 -0.55556 C 0.52083 -0.55695 0.52226 -0.55649 0.52344 -0.55765 C 0.52591 -0.55996 0.52812 -0.5632 0.53047 -0.56598 L 0.53047 -0.56598 C 0.53503 -0.57408 0.53255 -0.57153 0.53763 -0.57454 C 0.54049 -0.5794 0.54245 -0.58357 0.54596 -0.58727 C 0.54713 -0.58843 0.54844 -0.58843 0.54961 -0.58936 C 0.55078 -0.59052 0.55195 -0.59237 0.55312 -0.59352 C 0.55469 -0.59515 0.55638 -0.5963 0.55794 -0.59769 C 0.55911 -0.59908 0.56016 -0.6014 0.56146 -0.60209 C 0.56536 -0.60417 0.5694 -0.60487 0.57331 -0.60626 L 0.5793 -0.60834 C 0.58841 -0.60765 0.59766 -0.60741 0.60664 -0.60626 C 0.6099 -0.60579 0.6112 -0.60255 0.6138 -0.60001 C 0.61536 -0.59839 0.61693 -0.59677 0.61862 -0.59561 C 0.62018 -0.59468 0.62174 -0.59445 0.62331 -0.59352 C 0.6319 -0.58913 0.62083 -0.59352 0.63294 -0.58936 C 0.63685 -0.59005 0.64088 -0.59005 0.64479 -0.59144 C 0.64726 -0.59237 0.64948 -0.59468 0.65195 -0.59561 C 0.65794 -0.59839 0.65521 -0.59677 0.66029 -0.60001 C 0.66146 -0.6014 0.6625 -0.60325 0.6638 -0.60417 C 0.66536 -0.60533 0.66719 -0.60464 0.66862 -0.60626 C 0.66979 -0.60765 0.67018 -0.61042 0.67096 -0.61251 C 0.6737 -0.61181 0.67656 -0.61135 0.6793 -0.61042 C 0.68086 -0.60996 0.68242 -0.60903 0.68411 -0.60834 C 0.68607 -0.60765 0.68802 -0.60695 0.68997 -0.60626 C 0.69167 -0.60487 0.6931 -0.60325 0.69479 -0.60209 C 0.70156 -0.59677 0.6957 -0.60417 0.70547 -0.59352 C 0.70846 -0.59028 0.71094 -0.58635 0.7138 -0.58288 C 0.71771 -0.57848 0.72187 -0.57477 0.72578 -0.57038 C 0.73099 -0.56413 0.72812 -0.5676 0.73411 -0.55973 C 0.7388 -0.54723 0.73698 -0.54746 0.74362 -0.54283 C 0.74596 -0.54098 0.74831 -0.53982 0.75078 -0.53843 L 0.7543 -0.53635 L 0.75794 -0.53218 L 0.75794 -0.53218 " pathEditMode="relative" ptsTypes="AAAAAAAAAAAAAAAAAAAAAAAAAAAAAAAAAAAAAAAAAAAAAAAAAAAAAAAAAAAAAAAAAAAAAAAAAAAAAAAAAAAAAAAAAAAAAAAAAAAAAAAAA">
                                      <p:cBhvr>
                                        <p:cTn id="37" dur="2000" fill="hold"/>
                                        <p:tgtEl>
                                          <p:spTgt spid="4"/>
                                        </p:tgtEl>
                                        <p:attrNameLst>
                                          <p:attrName>ppt_x</p:attrName>
                                          <p:attrName>ppt_y</p:attrName>
                                        </p:attrNameLst>
                                      </p:cBhvr>
                                    </p:animMotion>
                                  </p:childTnLst>
                                </p:cTn>
                              </p:par>
                              <p:par>
                                <p:cTn id="38" presetID="1" presetClass="exit" presetSubtype="0" fill="hold" nodeType="withEffect">
                                  <p:stCondLst>
                                    <p:cond delay="4500"/>
                                  </p:stCondLst>
                                  <p:childTnLst>
                                    <p:set>
                                      <p:cBhvr>
                                        <p:cTn id="39" dur="1" fill="hold">
                                          <p:stCondLst>
                                            <p:cond delay="0"/>
                                          </p:stCondLst>
                                        </p:cTn>
                                        <p:tgtEl>
                                          <p:spTgt spid="4"/>
                                        </p:tgtEl>
                                        <p:attrNameLst>
                                          <p:attrName>style.visibility</p:attrName>
                                        </p:attrNameLst>
                                      </p:cBhvr>
                                      <p:to>
                                        <p:strVal val="hidden"/>
                                      </p:to>
                                    </p:set>
                                  </p:childTnLst>
                                </p:cTn>
                              </p:par>
                              <p:par>
                                <p:cTn id="40" presetID="1" presetClass="exit" presetSubtype="0" fill="hold" nodeType="withEffect">
                                  <p:stCondLst>
                                    <p:cond delay="4500"/>
                                  </p:stCondLst>
                                  <p:childTnLst>
                                    <p:set>
                                      <p:cBhvr>
                                        <p:cTn id="41" dur="1" fill="hold">
                                          <p:stCondLst>
                                            <p:cond delay="0"/>
                                          </p:stCondLst>
                                        </p:cTn>
                                        <p:tgtEl>
                                          <p:spTgt spid="6"/>
                                        </p:tgtEl>
                                        <p:attrNameLst>
                                          <p:attrName>style.visibility</p:attrName>
                                        </p:attrNameLst>
                                      </p:cBhvr>
                                      <p:to>
                                        <p:strVal val="hidden"/>
                                      </p:to>
                                    </p:set>
                                  </p:childTnLst>
                                </p:cTn>
                              </p:par>
                              <p:par>
                                <p:cTn id="42" presetID="1" presetClass="exit" presetSubtype="0" fill="hold" nodeType="withEffect">
                                  <p:stCondLst>
                                    <p:cond delay="4500"/>
                                  </p:stCondLst>
                                  <p:childTnLst>
                                    <p:set>
                                      <p:cBhvr>
                                        <p:cTn id="43" dur="1" fill="hold">
                                          <p:stCondLst>
                                            <p:cond delay="0"/>
                                          </p:stCondLst>
                                        </p:cTn>
                                        <p:tgtEl>
                                          <p:spTgt spid="8"/>
                                        </p:tgtEl>
                                        <p:attrNameLst>
                                          <p:attrName>style.visibility</p:attrName>
                                        </p:attrNameLst>
                                      </p:cBhvr>
                                      <p:to>
                                        <p:strVal val="hidden"/>
                                      </p:to>
                                    </p:set>
                                  </p:childTnLst>
                                </p:cTn>
                              </p:par>
                              <p:par>
                                <p:cTn id="44" presetID="1" presetClass="exit" presetSubtype="0" fill="hold" nodeType="withEffect">
                                  <p:stCondLst>
                                    <p:cond delay="4500"/>
                                  </p:stCondLst>
                                  <p:childTnLst>
                                    <p:set>
                                      <p:cBhvr>
                                        <p:cTn id="45" dur="1" fill="hold">
                                          <p:stCondLst>
                                            <p:cond delay="0"/>
                                          </p:stCondLst>
                                        </p:cTn>
                                        <p:tgtEl>
                                          <p:spTgt spid="9"/>
                                        </p:tgtEl>
                                        <p:attrNameLst>
                                          <p:attrName>style.visibility</p:attrName>
                                        </p:attrNameLst>
                                      </p:cBhvr>
                                      <p:to>
                                        <p:strVal val="hidden"/>
                                      </p:to>
                                    </p:set>
                                  </p:childTnLst>
                                </p:cTn>
                              </p:par>
                              <p:par>
                                <p:cTn id="46" presetID="1" presetClass="exit" presetSubtype="0" fill="hold" grpId="0" nodeType="withEffect">
                                  <p:stCondLst>
                                    <p:cond delay="4500"/>
                                  </p:stCondLst>
                                  <p:childTnLst>
                                    <p:set>
                                      <p:cBhvr>
                                        <p:cTn id="47" dur="1" fill="hold">
                                          <p:stCondLst>
                                            <p:cond delay="0"/>
                                          </p:stCondLst>
                                        </p:cTn>
                                        <p:tgtEl>
                                          <p:spTgt spid="11"/>
                                        </p:tgtEl>
                                        <p:attrNameLst>
                                          <p:attrName>style.visibility</p:attrName>
                                        </p:attrNameLst>
                                      </p:cBhvr>
                                      <p:to>
                                        <p:strVal val="hidden"/>
                                      </p:to>
                                    </p:set>
                                  </p:childTnLst>
                                </p:cTn>
                              </p:par>
                              <p:par>
                                <p:cTn id="48" presetID="1" presetClass="exit" presetSubtype="0" fill="hold" grpId="0" nodeType="withEffect">
                                  <p:stCondLst>
                                    <p:cond delay="4500"/>
                                  </p:stCondLst>
                                  <p:childTnLst>
                                    <p:set>
                                      <p:cBhvr>
                                        <p:cTn id="49" dur="1" fill="hold">
                                          <p:stCondLst>
                                            <p:cond delay="0"/>
                                          </p:stCondLst>
                                        </p:cTn>
                                        <p:tgtEl>
                                          <p:spTgt spid="13"/>
                                        </p:tgtEl>
                                        <p:attrNameLst>
                                          <p:attrName>style.visibility</p:attrName>
                                        </p:attrNameLst>
                                      </p:cBhvr>
                                      <p:to>
                                        <p:strVal val="hidden"/>
                                      </p:to>
                                    </p:set>
                                  </p:childTnLst>
                                </p:cTn>
                              </p:par>
                              <p:par>
                                <p:cTn id="50" presetID="1" presetClass="exit" presetSubtype="0" fill="hold" grpId="0" nodeType="withEffect">
                                  <p:stCondLst>
                                    <p:cond delay="4500"/>
                                  </p:stCondLst>
                                  <p:childTnLst>
                                    <p:set>
                                      <p:cBhvr>
                                        <p:cTn id="51" dur="1" fill="hold">
                                          <p:stCondLst>
                                            <p:cond delay="0"/>
                                          </p:stCondLst>
                                        </p:cTn>
                                        <p:tgtEl>
                                          <p:spTgt spid="14"/>
                                        </p:tgtEl>
                                        <p:attrNameLst>
                                          <p:attrName>style.visibility</p:attrName>
                                        </p:attrNameLst>
                                      </p:cBhvr>
                                      <p:to>
                                        <p:strVal val="hidden"/>
                                      </p:to>
                                    </p:set>
                                  </p:childTnLst>
                                </p:cTn>
                              </p:par>
                              <p:par>
                                <p:cTn id="52" presetID="1" presetClass="entr" presetSubtype="0" fill="hold" grpId="0" nodeType="withEffect">
                                  <p:stCondLst>
                                    <p:cond delay="5000"/>
                                  </p:stCondLst>
                                  <p:childTnLst>
                                    <p:set>
                                      <p:cBhvr>
                                        <p:cTn id="53" dur="1" fill="hold">
                                          <p:stCondLst>
                                            <p:cond delay="0"/>
                                          </p:stCondLst>
                                        </p:cTn>
                                        <p:tgtEl>
                                          <p:spTgt spid="44"/>
                                        </p:tgtEl>
                                        <p:attrNameLst>
                                          <p:attrName>style.visibility</p:attrName>
                                        </p:attrNameLst>
                                      </p:cBhvr>
                                      <p:to>
                                        <p:strVal val="visible"/>
                                      </p:to>
                                    </p:set>
                                  </p:childTnLst>
                                </p:cTn>
                              </p:par>
                              <p:par>
                                <p:cTn id="54" presetID="1" presetClass="entr" presetSubtype="0" fill="hold" grpId="0" nodeType="withEffect">
                                  <p:stCondLst>
                                    <p:cond delay="5000"/>
                                  </p:stCondLst>
                                  <p:childTnLst>
                                    <p:set>
                                      <p:cBhvr>
                                        <p:cTn id="55"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56" restart="whenNotActive" fill="hold" evtFilter="cancelBubble" nodeType="interactiveSeq">
                <p:stCondLst>
                  <p:cond evt="onClick" delay="0">
                    <p:tgtEl>
                      <p:spTgt spid="6"/>
                    </p:tgtEl>
                  </p:cond>
                </p:stCondLst>
                <p:endSync evt="end" delay="0">
                  <p:rtn val="all"/>
                </p:endSync>
                <p:childTnLst>
                  <p:par>
                    <p:cTn id="57" fill="hold">
                      <p:stCondLst>
                        <p:cond delay="0"/>
                      </p:stCondLst>
                      <p:childTnLst>
                        <p:par>
                          <p:cTn id="58" fill="hold">
                            <p:stCondLst>
                              <p:cond delay="0"/>
                            </p:stCondLst>
                            <p:childTnLst>
                              <p:par>
                                <p:cTn id="59" presetID="0" presetClass="path" presetSubtype="0" accel="50000" decel="50000" fill="hold" nodeType="clickEffect">
                                  <p:stCondLst>
                                    <p:cond delay="0"/>
                                  </p:stCondLst>
                                  <p:childTnLst>
                                    <p:animMotion origin="layout" path="M 5.83333E-6 -7.40741E-6 L 5.83333E-6 -7.40741E-6 C 0.00613 -0.01644 0.00678 -0.01644 0.01068 -0.03195 C 0.0116 -0.03542 0.01238 -0.03889 0.01303 -0.04237 C 0.01433 -0.04885 0.01459 -0.05602 0.01667 -0.06158 C 0.01954 -0.06922 0.02201 -0.07524 0.02384 -0.08473 C 0.02423 -0.08681 0.02449 -0.08913 0.02501 -0.09121 C 0.02566 -0.09329 0.0267 -0.09514 0.02735 -0.09746 C 0.02826 -0.10093 0.0293 -0.10903 0.02969 -0.11227 C 0.03009 -0.11436 0.03061 -0.11644 0.031 -0.11852 C 0.03061 -0.12778 0.031 -0.13727 0.02969 -0.14607 C 0.0293 -0.14954 0.02735 -0.15186 0.02618 -0.15464 C 0.0254 -0.15672 0.02462 -0.1588 0.02384 -0.16089 L 0.01785 -0.1926 L 0.0155 -0.20533 L 0.01433 -0.21181 C 0.01433 -0.21274 0.01433 -0.24237 0.01667 -0.25186 C 0.01785 -0.25718 0.02045 -0.26089 0.02266 -0.26459 C 0.02501 -0.27709 0.02227 -0.26482 0.02735 -0.2794 C 0.02826 -0.28218 0.02878 -0.28542 0.02969 -0.28797 C 0.03412 -0.29885 0.03256 -0.28936 0.03568 -0.3007 C 0.03712 -0.30579 0.03699 -0.30996 0.03803 -0.31551 C 0.04272 -0.33751 0.03855 -0.31065 0.04167 -0.33241 C 0.04337 -0.35741 0.04389 -0.35626 0.04167 -0.38959 C 0.04141 -0.39399 0.03985 -0.39792 0.03933 -0.40232 C 0.03855 -0.40788 0.03868 -0.41436 0.03686 -0.41922 C 0.03607 -0.4213 0.03529 -0.42339 0.03451 -0.42547 C 0.03204 -0.43334 0.03126 -0.43982 0.02735 -0.44676 C 0.02618 -0.44885 0.02488 -0.4507 0.02384 -0.45301 C 0.02292 -0.4551 0.0224 -0.45764 0.02136 -0.45926 C 0.02045 -0.46112 0.01889 -0.46181 0.01785 -0.46366 C 0.01537 -0.4676 0.01251 -0.4713 0.01068 -0.47639 C 0.0099 -0.47848 0.00938 -0.48079 0.00834 -0.48264 C 0.0073 -0.4845 0.00587 -0.48542 0.00469 -0.48681 C 0.00261 -0.4926 0.00248 -0.49445 -0.00116 -0.49746 C -0.00351 -0.49931 -0.00833 -0.50163 -0.00833 -0.50163 C -0.01119 -0.50093 -0.01393 -0.49954 -0.01666 -0.49954 C -0.02473 -0.49954 -0.02538 -0.50047 -0.03098 -0.50371 C -0.03515 -0.5095 -0.03606 -0.51389 -0.04166 -0.50811 C -0.04296 -0.50672 -0.04335 -0.50371 -0.04413 -0.50163 C -0.047 -0.48658 -0.04296 -0.50487 -0.04882 -0.48889 C -0.0496 -0.48704 -0.0496 -0.48473 -0.04999 -0.48264 C -0.0509 -0.48542 -0.05182 -0.4882 -0.05247 -0.49121 C -0.0526 -0.4919 -0.05416 -0.5044 -0.05481 -0.50602 C -0.05572 -0.50788 -0.05715 -0.5088 -0.05846 -0.51019 C -0.05924 -0.50996 -0.06718 -0.50834 -0.06913 -0.50602 C -0.07057 -0.50417 -0.07148 -0.50163 -0.07265 -0.49954 C -0.07695 -0.47709 -0.07382 -0.49538 -0.07382 -0.44237 L -0.07382 -0.44237 " pathEditMode="relative" ptsTypes="AAAAAAAAAAAAAAAAAAAAAAAAAAAAAAAAAAAAAAAAAAAAAAAAA">
                                      <p:cBhvr>
                                        <p:cTn id="60" dur="2000" fill="hold"/>
                                        <p:tgtEl>
                                          <p:spTgt spid="6"/>
                                        </p:tgtEl>
                                        <p:attrNameLst>
                                          <p:attrName>ppt_x</p:attrName>
                                          <p:attrName>ppt_y</p:attrName>
                                        </p:attrNameLst>
                                      </p:cBhvr>
                                    </p:animMotion>
                                  </p:childTnLst>
                                </p:cTn>
                              </p:par>
                              <p:par>
                                <p:cTn id="61" presetID="1" presetClass="entr" presetSubtype="0" fill="hold" nodeType="withEffect">
                                  <p:stCondLst>
                                    <p:cond delay="2500"/>
                                  </p:stCondLst>
                                  <p:childTnLst>
                                    <p:set>
                                      <p:cBhvr>
                                        <p:cTn id="62" dur="1" fill="hold">
                                          <p:stCondLst>
                                            <p:cond delay="0"/>
                                          </p:stCondLst>
                                        </p:cTn>
                                        <p:tgtEl>
                                          <p:spTgt spid="36"/>
                                        </p:tgtEl>
                                        <p:attrNameLst>
                                          <p:attrName>style.visibility</p:attrName>
                                        </p:attrNameLst>
                                      </p:cBhvr>
                                      <p:to>
                                        <p:strVal val="visible"/>
                                      </p:to>
                                    </p:set>
                                  </p:childTnLst>
                                </p:cTn>
                              </p:par>
                              <p:par>
                                <p:cTn id="63" presetID="0" presetClass="path" presetSubtype="0" accel="50000" decel="50000" fill="hold" nodeType="withEffect">
                                  <p:stCondLst>
                                    <p:cond delay="2500"/>
                                  </p:stCondLst>
                                  <p:childTnLst>
                                    <p:animMotion origin="layout" path="M -0.07383 -0.44213 L -0.07383 -0.44213 C -0.07188 -0.43657 -0.07057 -0.43009 -0.06797 -0.42523 C -0.0668 -0.42315 -0.06471 -0.42384 -0.06315 -0.42315 C -0.0612 -0.42245 -0.05925 -0.42176 -0.05716 -0.42106 C -0.05456 -0.40671 -0.05547 -0.41435 -0.05716 -0.38727 C -0.05729 -0.38542 -0.05898 -0.37477 -0.05964 -0.37245 C -0.06029 -0.37014 -0.0612 -0.36829 -0.06198 -0.36597 C -0.06289 -0.36342 -0.06341 -0.36042 -0.06432 -0.35764 C -0.0651 -0.35532 -0.06602 -0.35347 -0.06667 -0.35116 C -0.07279 -0.33241 -0.06563 -0.35185 -0.07148 -0.33634 C -0.07188 -0.33426 -0.07266 -0.33241 -0.07266 -0.33009 C -0.07266 -0.32407 -0.07161 -0.31759 -0.06914 -0.31319 C -0.06771 -0.31065 -0.06589 -0.30903 -0.06432 -0.30671 C -0.06302 -0.30486 -0.06211 -0.30231 -0.06081 -0.30046 C -0.05898 -0.29792 -0.05677 -0.2963 -0.05482 -0.29421 C -0.05313 -0.29213 -0.05169 -0.28981 -0.05013 -0.28773 C -0.05052 -0.28426 -0.05052 -0.28055 -0.0513 -0.27708 C -0.05247 -0.27153 -0.05521 -0.26875 -0.05716 -0.26458 C -0.05846 -0.2618 -0.05964 -0.2588 -0.06081 -0.25602 C -0.06393 -0.24815 -0.06589 -0.24329 -0.06797 -0.23495 C -0.06836 -0.23287 -0.06875 -0.23055 -0.06914 -0.22847 C -0.06875 -0.22153 -0.06849 -0.21435 -0.06797 -0.20741 C -0.06771 -0.20509 -0.06667 -0.20324 -0.06667 -0.20092 C -0.06706 -0.19305 -0.06823 -0.18542 -0.06914 -0.17778 C -0.07005 -0.16944 -0.07409 -0.15833 -0.07747 -0.1544 L -0.08099 -0.15023 C -0.08125 -0.1493 -0.08477 -0.13796 -0.08451 -0.13542 C -0.08425 -0.13102 -0.08346 -0.12662 -0.08216 -0.12268 C -0.08125 -0.11944 -0.07526 -0.11134 -0.07383 -0.10995 C -0.07279 -0.1088 -0.07148 -0.10856 -0.07031 -0.10787 C -0.06875 -0.10579 -0.06732 -0.10324 -0.0655 -0.10162 C -0.06445 -0.10046 -0.06224 -0.10162 -0.06198 -0.0993 C -0.06016 -0.0831 -0.06211 -0.08217 -0.06667 -0.07407 C -0.06966 -0.0581 -0.06563 -0.07778 -0.07031 -0.06134 C -0.07083 -0.05926 -0.07096 -0.05694 -0.07148 -0.05486 C -0.07591 -0.03657 -0.07227 -0.05509 -0.075 -0.04005 C -0.07643 -0.02569 -0.07682 -0.02917 -0.075 -0.01481 C -0.07474 -0.0125 -0.07461 -0.01018 -0.07383 -0.00833 C -0.0724 -0.0044 -0.06758 0.00185 -0.0655 0.0044 C -0.06172 0.0088 -0.05651 0.01366 -0.05247 0.0169 C -0.0513 0.01783 -0.05013 0.01829 -0.04883 0.01921 C -0.04479 0.01852 -0.03607 0.01829 -0.03099 0.01482 C -0.02943 0.01366 -0.02786 0.01227 -0.0263 0.01065 C -0.025 0.00926 -0.02409 0.00695 -0.02279 0.00648 C -0.01927 0.00486 -0.01563 0.00509 -0.01198 0.0044 C -0.00885 0.00509 -0.00573 0.00556 -0.00247 0.00648 C 0.00573 0.00857 0.00104 0.00857 0.00469 0.00857 L 0.00469 0.00857 " pathEditMode="relative" ptsTypes="AAAAAAAAAAAAAAAAAAAAAAAAAAAAAAAAAAAAAAAAAAAAAAAAA">
                                      <p:cBhvr>
                                        <p:cTn id="64" dur="2000" fill="hold"/>
                                        <p:tgtEl>
                                          <p:spTgt spid="6"/>
                                        </p:tgtEl>
                                        <p:attrNameLst>
                                          <p:attrName>ppt_x</p:attrName>
                                          <p:attrName>ppt_y</p:attrName>
                                        </p:attrNameLst>
                                      </p:cBhvr>
                                    </p:animMotion>
                                  </p:childTnLst>
                                </p:cTn>
                              </p:par>
                              <p:par>
                                <p:cTn id="65" presetID="1" presetClass="exit" presetSubtype="0" fill="hold" nodeType="withEffect">
                                  <p:stCondLst>
                                    <p:cond delay="4500"/>
                                  </p:stCondLst>
                                  <p:childTnLst>
                                    <p:set>
                                      <p:cBhvr>
                                        <p:cTn id="66"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7" restart="whenNotActive" fill="hold" evtFilter="cancelBubble" nodeType="interactiveSeq">
                <p:stCondLst>
                  <p:cond evt="onClick" delay="0">
                    <p:tgtEl>
                      <p:spTgt spid="8"/>
                    </p:tgtEl>
                  </p:cond>
                </p:stCondLst>
                <p:endSync evt="end" delay="0">
                  <p:rtn val="all"/>
                </p:endSync>
                <p:childTnLst>
                  <p:par>
                    <p:cTn id="68" fill="hold">
                      <p:stCondLst>
                        <p:cond delay="0"/>
                      </p:stCondLst>
                      <p:childTnLst>
                        <p:par>
                          <p:cTn id="69" fill="hold">
                            <p:stCondLst>
                              <p:cond delay="0"/>
                            </p:stCondLst>
                            <p:childTnLst>
                              <p:par>
                                <p:cTn id="70" presetID="0" presetClass="path" presetSubtype="0" accel="50000" decel="50000" fill="hold" nodeType="clickEffect">
                                  <p:stCondLst>
                                    <p:cond delay="0"/>
                                  </p:stCondLst>
                                  <p:childTnLst>
                                    <p:animMotion origin="layout" path="M -8.67362E-19 -5.55556E-6 L -8.67362E-19 -5.55556E-6 C 0.00117 -0.00695 0.0026 -0.0139 0.00364 -0.02107 C 0.00768 -0.04769 0.00416 -0.08357 0.00364 -0.10579 C 0.00325 -0.11968 0.00273 -0.11598 -8.67362E-19 -0.12686 C -0.00052 -0.12894 -0.00052 -0.13126 -0.00117 -0.13334 C -0.00261 -0.13774 -0.0043 -0.14167 -0.00586 -0.14584 C -0.00677 -0.14816 -0.00729 -0.15047 -0.00834 -0.15232 L -0.01667 -0.16714 C -0.01784 -0.16922 -0.01862 -0.17246 -0.02019 -0.17339 L -0.02735 -0.17779 C -0.02852 -0.18056 -0.03008 -0.18311 -0.03086 -0.18612 C -0.03164 -0.18866 -0.03164 -0.19191 -0.03216 -0.19468 C -0.03438 -0.20765 -0.03386 -0.2051 -0.03685 -0.21575 C -0.03724 -0.21922 -0.0375 -0.22292 -0.03802 -0.2264 C -0.03867 -0.2301 -0.03998 -0.23334 -0.0405 -0.23704 C -0.04401 -0.26251 -0.03907 -0.24237 -0.04401 -0.26019 C -0.0444 -0.26436 -0.04571 -0.28241 -0.04753 -0.28566 L -0.05117 -0.29191 C -0.05313 -0.30232 -0.05091 -0.29515 -0.05586 -0.30255 C -0.05716 -0.30441 -0.05821 -0.30695 -0.05951 -0.30904 C -0.06198 -0.31274 -0.06485 -0.31482 -0.06784 -0.31737 L -0.07253 -0.33427 L -0.075 -0.34283 C -0.07474 -0.3463 -0.07448 -0.36204 -0.07253 -0.36829 C -0.06901 -0.37964 -0.06485 -0.38681 -0.06068 -0.39792 C -0.05821 -0.40441 -0.05716 -0.40718 -0.05469 -0.41482 C -0.05391 -0.4176 -0.05313 -0.42038 -0.05235 -0.42316 C -0.05274 -0.42894 -0.05274 -0.43473 -0.05352 -0.44029 C -0.05443 -0.4463 -0.0569 -0.44746 -0.05951 -0.4507 C -0.06263 -0.45487 -0.06615 -0.45857 -0.06901 -0.46343 C -0.07019 -0.46552 -0.0711 -0.46829 -0.07253 -0.46991 C -0.07435 -0.47177 -0.07657 -0.47246 -0.07852 -0.47408 C -0.08151 -0.4764 -0.08881 -0.48311 -0.0905 -0.48681 C -0.09245 -0.49098 -0.09414 -0.49561 -0.09636 -0.49954 C -0.10117 -0.50811 -0.10078 -0.50302 -0.10469 -0.51204 C -0.10612 -0.51552 -0.10677 -0.51968 -0.10834 -0.52269 C -0.10964 -0.52547 -0.11159 -0.52663 -0.11302 -0.52917 C -0.12474 -0.54769 -0.11589 -0.53681 -0.12383 -0.54607 C -0.12813 -0.55765 -0.12357 -0.54839 -0.12969 -0.55441 C -0.13216 -0.55695 -0.13412 -0.56181 -0.13685 -0.56297 C -0.14284 -0.56552 -0.14011 -0.56413 -0.14519 -0.56714 C -0.15078 -0.56644 -0.15638 -0.56737 -0.16185 -0.56505 C -0.16576 -0.56343 -0.16537 -0.55695 -0.16667 -0.55232 C -0.16732 -0.55001 -0.16823 -0.54816 -0.16901 -0.54607 C -0.1694 -0.54329 -0.16862 -0.5382 -0.17019 -0.53751 C -0.17214 -0.53681 -0.17383 -0.54098 -0.175 -0.54399 C -0.17709 -0.54908 -0.17722 -0.55626 -0.17969 -0.56089 C -0.18086 -0.56297 -0.18216 -0.56482 -0.18334 -0.56714 C -0.19219 -0.58658 -0.18633 -0.58172 -0.19401 -0.58612 C -0.19792 -0.58542 -0.20209 -0.58612 -0.20586 -0.58404 C -0.20756 -0.58334 -0.20821 -0.57964 -0.20951 -0.57779 C -0.22188 -0.55927 -0.19987 -0.59584 -0.21901 -0.56505 C -0.22149 -0.56112 -0.22409 -0.55718 -0.22617 -0.55232 C -0.2306 -0.54191 -0.22865 -0.54677 -0.23216 -0.53751 C -0.23256 -0.53473 -0.23164 -0.52917 -0.23334 -0.52917 C -0.2349 -0.52917 -0.23386 -0.53496 -0.23451 -0.53751 C -0.23529 -0.54098 -0.23881 -0.54862 -0.2405 -0.55024 C -0.2418 -0.55163 -0.24362 -0.55163 -0.24519 -0.55232 C -0.25404 -0.54723 -0.25261 -0.55001 -0.25951 -0.53542 C -0.26133 -0.53149 -0.2642 -0.52269 -0.2642 -0.52269 C -0.26498 -0.50649 -0.26446 -0.48982 -0.26667 -0.47408 C -0.26706 -0.4713 -0.26719 -0.46829 -0.26784 -0.46552 C -0.27474 -0.43681 -0.26641 -0.47964 -0.27136 -0.45279 C -0.2724 -0.45579 -0.27604 -0.46158 -0.27253 -0.46552 C -0.27188 -0.46644 -0.27097 -0.46413 -0.27019 -0.46343 L -0.27019 -0.46343 " pathEditMode="relative" ptsTypes="AAAAAAAAAAAAAAAAAAAAAAAAAAAAAAAAAAAAAAAAAAAAAAAAAAAAAAAAAAAAAAAAAAA">
                                      <p:cBhvr>
                                        <p:cTn id="71" dur="2000" fill="hold"/>
                                        <p:tgtEl>
                                          <p:spTgt spid="8"/>
                                        </p:tgtEl>
                                        <p:attrNameLst>
                                          <p:attrName>ppt_x</p:attrName>
                                          <p:attrName>ppt_y</p:attrName>
                                        </p:attrNameLst>
                                      </p:cBhvr>
                                    </p:animMotion>
                                  </p:childTnLst>
                                </p:cTn>
                              </p:par>
                              <p:par>
                                <p:cTn id="72" presetID="1" presetClass="entr" presetSubtype="0" fill="hold" nodeType="withEffect">
                                  <p:stCondLst>
                                    <p:cond delay="2500"/>
                                  </p:stCondLst>
                                  <p:childTnLst>
                                    <p:set>
                                      <p:cBhvr>
                                        <p:cTn id="73" dur="1" fill="hold">
                                          <p:stCondLst>
                                            <p:cond delay="0"/>
                                          </p:stCondLst>
                                        </p:cTn>
                                        <p:tgtEl>
                                          <p:spTgt spid="36"/>
                                        </p:tgtEl>
                                        <p:attrNameLst>
                                          <p:attrName>style.visibility</p:attrName>
                                        </p:attrNameLst>
                                      </p:cBhvr>
                                      <p:to>
                                        <p:strVal val="visible"/>
                                      </p:to>
                                    </p:set>
                                  </p:childTnLst>
                                </p:cTn>
                              </p:par>
                              <p:par>
                                <p:cTn id="74" presetID="0" presetClass="path" presetSubtype="0" accel="50000" decel="50000" fill="hold" nodeType="withEffect">
                                  <p:stCondLst>
                                    <p:cond delay="2500"/>
                                  </p:stCondLst>
                                  <p:childTnLst>
                                    <p:animMotion origin="layout" path="M -0.27018 -0.4632 L -0.27018 -0.46297 C -0.27279 -0.45834 -0.275 -0.45278 -0.27774 -0.44792 C -0.28281 -0.43912 -0.28073 -0.44885 -0.28399 -0.43704 C -0.28464 -0.43473 -0.28464 -0.43241 -0.28529 -0.4301 C -0.28672 -0.4257 -0.29037 -0.4169 -0.29037 -0.41667 C -0.2931 -0.40209 -0.28932 -0.42037 -0.29531 -0.39931 C -0.29622 -0.39607 -0.2974 -0.38658 -0.29766 -0.3838 C -0.29727 -0.37431 -0.29766 -0.36435 -0.29649 -0.35486 C -0.29609 -0.35162 -0.29414 -0.34885 -0.29284 -0.3463 C -0.28997 -0.34028 -0.28776 -0.3375 -0.28399 -0.33287 C -0.28281 -0.33148 -0.28138 -0.33033 -0.28034 -0.32871 C -0.27344 -0.31852 -0.27917 -0.32153 -0.26771 -0.31088 C -0.26537 -0.30857 -0.26237 -0.30903 -0.26016 -0.30648 C -0.25899 -0.30486 -0.25794 -0.30301 -0.25651 -0.30209 C -0.25404 -0.3 -0.25117 -0.3 -0.24896 -0.29769 C -0.24349 -0.29121 -0.24662 -0.29375 -0.23893 -0.29098 C -0.23776 -0.28935 -0.2362 -0.28843 -0.23516 -0.28658 C -0.22982 -0.27593 -0.22774 -0.26898 -0.22396 -0.25787 C -0.22083 -0.23496 -0.22513 -0.26343 -0.22018 -0.24005 C -0.21836 -0.23148 -0.21706 -0.22223 -0.21524 -0.21343 C -0.20859 -0.18287 -0.21706 -0.22986 -0.21029 -0.19375 C -0.20977 -0.19074 -0.20938 -0.18773 -0.20886 -0.18473 C -0.2082 -0.18033 -0.20742 -0.17593 -0.20638 -0.17153 C -0.20508 -0.16505 -0.20339 -0.15764 -0.20143 -0.15162 C -0.20065 -0.14954 -0.19974 -0.14723 -0.19883 -0.14514 C -0.19662 -0.13866 -0.19518 -0.13172 -0.19154 -0.12732 C -0.18919 -0.12454 -0.18659 -0.12269 -0.18399 -0.1206 C -0.18151 -0.11898 -0.17643 -0.11621 -0.17643 -0.11598 C -0.16524 -0.11713 -0.15391 -0.11644 -0.14258 -0.11852 C -0.14115 -0.11875 -0.14011 -0.12153 -0.13893 -0.12292 C -0.13698 -0.12454 -0.13164 -0.12662 -0.13021 -0.12732 C -0.12839 -0.12662 -0.1263 -0.12709 -0.12513 -0.125 C -0.1168 -0.11227 -0.12292 -0.11459 -0.11758 -0.10301 C -0.11758 -0.10278 -0.10833 -0.08635 -0.10638 -0.0831 L -0.09766 -0.0676 C -0.09636 -0.06551 -0.09531 -0.0625 -0.09388 -0.06088 L -0.09011 -0.05648 C -0.08099 -0.05949 -0.07734 -0.05903 -0.07005 -0.06551 C -0.06875 -0.06644 -0.06758 -0.06852 -0.06628 -0.06991 C -0.06497 -0.0676 -0.06367 -0.06551 -0.0625 -0.0632 C -0.05912 -0.05579 -0.06068 -0.05625 -0.05742 -0.04769 C -0.05638 -0.04445 -0.05508 -0.0419 -0.05378 -0.03889 C -0.05274 -0.03611 -0.04857 -0.02454 -0.04753 -0.02338 C -0.04622 -0.02199 -0.03737 -0.0176 -0.03503 -0.01667 C -0.02526 -0.01343 -0.02878 -0.01621 -0.02122 -0.01227 C -0.01992 -0.01158 -0.01875 -0.01088 -0.01758 -0.01019 C -0.01589 -0.00926 -0.01406 -0.0088 -0.0125 -0.00787 C -0.0112 -0.00718 -0.01003 -0.00602 -0.00872 -0.00579 C -0.00469 -0.00463 0.00391 -0.00348 0.00391 -0.00301 L 0.00391 -0.00348 " pathEditMode="relative" rAng="0" ptsTypes="AAAAAAAAAAAAAAAAAAAAAAAAAAAAAAAAAAAAAAAAAAAAAAAAAAA">
                                      <p:cBhvr>
                                        <p:cTn id="75" dur="2000" fill="hold"/>
                                        <p:tgtEl>
                                          <p:spTgt spid="8"/>
                                        </p:tgtEl>
                                        <p:attrNameLst>
                                          <p:attrName>ppt_x</p:attrName>
                                          <p:attrName>ppt_y</p:attrName>
                                        </p:attrNameLst>
                                      </p:cBhvr>
                                      <p:rCtr x="12331" y="23009"/>
                                    </p:animMotion>
                                  </p:childTnLst>
                                </p:cTn>
                              </p:par>
                              <p:par>
                                <p:cTn id="76" presetID="1" presetClass="exit" presetSubtype="0" fill="hold" nodeType="withEffect">
                                  <p:stCondLst>
                                    <p:cond delay="4500"/>
                                  </p:stCondLst>
                                  <p:childTnLst>
                                    <p:set>
                                      <p:cBhvr>
                                        <p:cTn id="77"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8" restart="whenNotActive" fill="hold" evtFilter="cancelBubble" nodeType="interactiveSeq">
                <p:stCondLst>
                  <p:cond evt="onClick" delay="0">
                    <p:tgtEl>
                      <p:spTgt spid="9"/>
                    </p:tgtEl>
                  </p:cond>
                </p:stCondLst>
                <p:endSync evt="end" delay="0">
                  <p:rtn val="all"/>
                </p:endSync>
                <p:childTnLst>
                  <p:par>
                    <p:cTn id="79" fill="hold">
                      <p:stCondLst>
                        <p:cond delay="0"/>
                      </p:stCondLst>
                      <p:childTnLst>
                        <p:par>
                          <p:cTn id="80" fill="hold">
                            <p:stCondLst>
                              <p:cond delay="0"/>
                            </p:stCondLst>
                            <p:childTnLst>
                              <p:par>
                                <p:cTn id="81" presetID="0" presetClass="path" presetSubtype="0" accel="50000" decel="50000" fill="hold" nodeType="clickEffect">
                                  <p:stCondLst>
                                    <p:cond delay="0"/>
                                  </p:stCondLst>
                                  <p:childTnLst>
                                    <p:animMotion origin="layout" path="M -8.33333E-7 2.96296E-6 L -8.33333E-7 0.00023 C -0.00247 -0.00718 -0.00508 -0.01389 -0.00716 -0.0213 C -0.00833 -0.02523 -0.00859 -0.02986 -0.00963 -0.03403 C -0.01068 -0.03843 -0.01211 -0.04236 -0.01315 -0.04676 C -0.01406 -0.05023 -0.01471 -0.05371 -0.01549 -0.05718 C -0.01667 -0.06158 -0.0181 -0.06574 -0.01914 -0.06991 C -0.02083 -0.07685 -0.02253 -0.08403 -0.02383 -0.09121 C -0.02461 -0.09537 -0.02539 -0.09977 -0.0263 -0.10394 C -0.02695 -0.10672 -0.02786 -0.10949 -0.02864 -0.11227 C -0.0319 -0.13565 -0.02617 -0.09908 -0.03698 -0.13773 C -0.03776 -0.14051 -0.03867 -0.14329 -0.03932 -0.14607 C -0.04049 -0.15162 -0.04023 -0.15579 -0.0418 -0.16088 C -0.04232 -0.1632 -0.04336 -0.16528 -0.04414 -0.16736 C -0.04531 -0.16598 -0.04661 -0.16482 -0.04766 -0.1632 C -0.0487 -0.16135 -0.0487 -0.15672 -0.05013 -0.15672 C -0.05169 -0.15672 -0.05234 -0.16111 -0.05364 -0.1632 C -0.05794 -0.16968 -0.06276 -0.175 -0.0668 -0.18218 C -0.07539 -0.19746 -0.06784 -0.18519 -0.07513 -0.19491 C -0.07708 -0.19746 -0.07904 -0.2007 -0.08099 -0.20324 C -0.08437 -0.20787 -0.08542 -0.20834 -0.08932 -0.21181 C -0.0901 -0.21389 -0.09088 -0.21621 -0.0918 -0.21806 C -0.09466 -0.22431 -0.09531 -0.22454 -0.09883 -0.22871 C -0.10156 -0.22246 -0.10273 -0.21875 -0.10599 -0.21389 C -0.10716 -0.21227 -0.10846 -0.21111 -0.10963 -0.20973 C -0.11159 -0.21181 -0.11367 -0.21366 -0.11549 -0.21598 C -0.11693 -0.21783 -0.11784 -0.22037 -0.11914 -0.22246 C -0.12187 -0.22662 -0.12487 -0.23056 -0.12747 -0.23519 C -0.13229 -0.24375 -0.13216 -0.24653 -0.13581 -0.25625 C -0.13685 -0.25926 -0.13815 -0.26181 -0.13932 -0.26482 C -0.1401 -0.26898 -0.14271 -0.28357 -0.14414 -0.28797 C -0.14505 -0.29098 -0.14674 -0.29329 -0.14766 -0.29653 C -0.15026 -0.30463 -0.15182 -0.31389 -0.15482 -0.32176 C -0.1556 -0.32408 -0.15664 -0.32593 -0.15716 -0.32824 C -0.15781 -0.3301 -0.15781 -0.33264 -0.15846 -0.33449 C -0.16419 -0.35278 -0.1595 -0.33426 -0.16549 -0.34931 C -0.17018 -0.36111 -0.16562 -0.3551 -0.17031 -0.36852 C -0.17122 -0.37107 -0.17279 -0.37246 -0.17383 -0.37477 C -0.17513 -0.37755 -0.1763 -0.38033 -0.17747 -0.38334 C -0.17956 -0.39445 -0.17695 -0.38681 -0.18463 -0.39167 C -0.20117 -0.40232 -0.18489 -0.39283 -0.19531 -0.4044 C -0.19713 -0.40648 -0.19935 -0.40718 -0.2013 -0.40857 C -0.20325 -0.41227 -0.20521 -0.41598 -0.20716 -0.41922 C -0.2095 -0.42292 -0.21224 -0.42593 -0.21432 -0.42986 C -0.21693 -0.43449 -0.21901 -0.43982 -0.22148 -0.44468 C -0.22383 -0.44908 -0.22643 -0.45301 -0.22864 -0.45741 C -0.23073 -0.46135 -0.23255 -0.46598 -0.23463 -0.47014 C -0.23646 -0.47361 -0.2388 -0.47662 -0.24062 -0.48056 C -0.24206 -0.4838 -0.24284 -0.48773 -0.24414 -0.49121 C -0.24518 -0.49422 -0.24661 -0.49676 -0.24766 -0.49977 C -0.2487 -0.50232 -0.24896 -0.50556 -0.25013 -0.5081 C -0.25221 -0.51273 -0.25729 -0.52084 -0.25729 -0.5206 C -0.25768 -0.51875 -0.2582 -0.51667 -0.25846 -0.51459 C -0.25898 -0.50949 -0.25742 -0.50255 -0.25963 -0.49977 C -0.2612 -0.49746 -0.26172 -0.50556 -0.26315 -0.5081 C -0.26419 -0.50996 -0.26562 -0.51065 -0.2668 -0.51227 C -0.26927 -0.51644 -0.27148 -0.52084 -0.27396 -0.525 C -0.27513 -0.52709 -0.27604 -0.52986 -0.27747 -0.53148 C -0.27864 -0.53287 -0.27982 -0.53426 -0.28099 -0.53565 C -0.28268 -0.53773 -0.28398 -0.54051 -0.28581 -0.5419 C -0.28724 -0.54329 -0.28893 -0.54352 -0.29062 -0.54422 C -0.2918 -0.5456 -0.29284 -0.54723 -0.29414 -0.54838 C -0.29531 -0.54931 -0.29661 -0.54931 -0.29766 -0.55047 C -0.30026 -0.55301 -0.30247 -0.55602 -0.30482 -0.55903 C -0.30781 -0.5625 -0.30846 -0.56412 -0.31198 -0.56528 C -0.31471 -0.56621 -0.31758 -0.56667 -0.32031 -0.56736 C -0.32148 -0.56806 -0.32266 -0.56945 -0.32396 -0.56945 C -0.34219 -0.56945 -0.33177 -0.56435 -0.34062 -0.56945 C -0.3418 -0.57153 -0.34284 -0.57385 -0.34414 -0.57593 C -0.34518 -0.57755 -0.34674 -0.57824 -0.34766 -0.5801 C -0.3487 -0.58195 -0.34896 -0.58473 -0.35013 -0.58635 C -0.35143 -0.58843 -0.35338 -0.58912 -0.35482 -0.59074 C -0.35846 -0.59468 -0.36211 -0.59885 -0.36562 -0.60348 C -0.36719 -0.60556 -0.36849 -0.60834 -0.37031 -0.60973 C -0.372 -0.61111 -0.38047 -0.61482 -0.38346 -0.61598 C -0.38503 -0.61389 -0.38672 -0.61204 -0.38815 -0.60973 C -0.39075 -0.60579 -0.39531 -0.59699 -0.39531 -0.59676 C -0.39857 -0.57963 -0.39323 -0.60672 -0.40247 -0.57385 C -0.40325 -0.57084 -0.40417 -0.56829 -0.40482 -0.56528 C -0.40534 -0.5632 -0.40547 -0.56088 -0.40599 -0.55903 C -0.40703 -0.55533 -0.40859 -0.55209 -0.40963 -0.54838 C -0.41055 -0.54491 -0.41094 -0.54121 -0.41198 -0.53773 C -0.41302 -0.53473 -0.41445 -0.53218 -0.41562 -0.5294 C -0.41719 -0.52523 -0.42031 -0.51667 -0.42031 -0.51644 C -0.42148 -0.51875 -0.42253 -0.52107 -0.42396 -0.52292 C -0.43307 -0.53519 -0.43242 -0.52871 -0.44779 -0.525 C -0.44935 -0.52361 -0.45104 -0.52269 -0.45247 -0.52084 C -0.45391 -0.51898 -0.45482 -0.51644 -0.45612 -0.51459 C -0.45716 -0.51297 -0.45846 -0.51158 -0.45963 -0.51019 C -0.46081 -0.50417 -0.46107 -0.50139 -0.46315 -0.49537 C -0.46419 -0.49236 -0.46562 -0.48982 -0.4668 -0.48704 C -0.46901 -0.4713 -0.46745 -0.4838 -0.46914 -0.45949 C -0.46953 -0.4544 -0.46992 -0.44954 -0.47031 -0.44468 C -0.47174 -0.4294 -0.47148 -0.43912 -0.47148 -0.42778 L -0.47148 -0.42755 " pathEditMode="relative" rAng="0" ptsTypes="AAAAAAAAAAAAAAAAAAAAAAAAAAAAAAAAAAAAAAAAAAAAAAAAAAAAAAAAAAAAAAAAAAAAAAAAAAAAAAAAAAAAAAAAAAAAAAA">
                                      <p:cBhvr>
                                        <p:cTn id="82" dur="2000" fill="hold"/>
                                        <p:tgtEl>
                                          <p:spTgt spid="9"/>
                                        </p:tgtEl>
                                        <p:attrNameLst>
                                          <p:attrName>ppt_x</p:attrName>
                                          <p:attrName>ppt_y</p:attrName>
                                        </p:attrNameLst>
                                      </p:cBhvr>
                                      <p:rCtr x="-23581" y="-30787"/>
                                    </p:animMotion>
                                  </p:childTnLst>
                                </p:cTn>
                              </p:par>
                              <p:par>
                                <p:cTn id="83" presetID="1" presetClass="entr" presetSubtype="0" fill="hold" nodeType="withEffect">
                                  <p:stCondLst>
                                    <p:cond delay="2500"/>
                                  </p:stCondLst>
                                  <p:childTnLst>
                                    <p:set>
                                      <p:cBhvr>
                                        <p:cTn id="84" dur="1" fill="hold">
                                          <p:stCondLst>
                                            <p:cond delay="0"/>
                                          </p:stCondLst>
                                        </p:cTn>
                                        <p:tgtEl>
                                          <p:spTgt spid="36"/>
                                        </p:tgtEl>
                                        <p:attrNameLst>
                                          <p:attrName>style.visibility</p:attrName>
                                        </p:attrNameLst>
                                      </p:cBhvr>
                                      <p:to>
                                        <p:strVal val="visible"/>
                                      </p:to>
                                    </p:set>
                                  </p:childTnLst>
                                </p:cTn>
                              </p:par>
                              <p:par>
                                <p:cTn id="85" presetID="0" presetClass="path" presetSubtype="0" accel="50000" decel="50000" fill="hold" nodeType="withEffect">
                                  <p:stCondLst>
                                    <p:cond delay="2500"/>
                                  </p:stCondLst>
                                  <p:childTnLst>
                                    <p:animMotion origin="layout" path="M -0.47148 -0.42755 L -0.47148 -0.42755 C -0.47083 -0.42176 -0.47018 -0.41574 -0.46927 -0.40973 C -0.46888 -0.40695 -0.46849 -0.4044 -0.4681 -0.40185 C -0.46771 -0.39792 -0.46784 -0.39352 -0.46706 -0.38982 C -0.46654 -0.38727 -0.46562 -0.38565 -0.46471 -0.38357 C -0.4625 -0.3794 -0.45794 -0.37176 -0.45794 -0.37153 C -0.45026 -0.37246 -0.44258 -0.37361 -0.43489 -0.37361 C -0.43255 -0.37361 -0.42995 -0.37385 -0.42799 -0.37176 C -0.42578 -0.36898 -0.42539 -0.36297 -0.42357 -0.35973 C -0.42226 -0.35764 -0.42122 -0.35556 -0.42005 -0.35348 C -0.4095 -0.33843 -0.425 -0.36482 -0.41315 -0.34144 C -0.41094 -0.33727 -0.40807 -0.33426 -0.40625 -0.32963 C -0.40547 -0.32755 -0.40495 -0.32523 -0.40391 -0.32361 C -0.40299 -0.32176 -0.40156 -0.32107 -0.40052 -0.31945 C -0.39661 -0.31389 -0.39609 -0.3088 -0.3901 -0.30556 C -0.3832 -0.30139 -0.38802 -0.30371 -0.37539 -0.30162 C -0.36901 -0.29422 -0.37435 -0.30162 -0.36966 -0.29144 C -0.36862 -0.28935 -0.36719 -0.2875 -0.36614 -0.28565 C -0.36497 -0.28287 -0.3638 -0.2801 -0.36276 -0.27755 C -0.36003 -0.25926 -0.3638 -0.28125 -0.3569 -0.25741 C -0.35508 -0.25093 -0.35091 -0.23519 -0.34779 -0.23334 L -0.3444 -0.23148 C -0.33906 -0.22199 -0.34297 -0.22824 -0.3375 -0.2213 C -0.33594 -0.21945 -0.33463 -0.21667 -0.33281 -0.21528 C -0.32917 -0.21204 -0.32148 -0.20718 -0.32148 -0.20695 C -0.31797 -0.20857 -0.31432 -0.2088 -0.3112 -0.21111 C -0.30378 -0.21713 -0.30833 -0.21783 -0.30534 -0.22523 C -0.30286 -0.23195 -0.30208 -0.23125 -0.29844 -0.23334 L -0.29049 -0.21945 L -0.28711 -0.21343 C -0.2845 -0.2 -0.28802 -0.21528 -0.28125 -0.20139 C -0.28021 -0.19885 -0.28008 -0.1956 -0.27904 -0.19329 C -0.27812 -0.19144 -0.27669 -0.19051 -0.27552 -0.18935 C -0.26406 -0.17408 -0.27604 -0.18773 -0.26302 -0.17523 C -0.26094 -0.17338 -0.25911 -0.1713 -0.25729 -0.16922 C -0.25612 -0.16806 -0.25495 -0.16621 -0.25391 -0.16528 C -0.25273 -0.16435 -0.25143 -0.16389 -0.25039 -0.1632 C -0.24922 -0.16111 -0.24831 -0.15857 -0.247 -0.15718 C -0.24062 -0.15047 -0.23867 -0.15371 -0.23086 -0.1551 C -0.22956 -0.16181 -0.22969 -0.16227 -0.22734 -0.16922 C -0.22682 -0.1713 -0.22617 -0.17361 -0.22513 -0.17523 C -0.22292 -0.17917 -0.22096 -0.17963 -0.21823 -0.18125 C -0.21029 -0.17408 -0.21484 -0.1794 -0.20573 -0.1632 L -0.20221 -0.15718 L -0.19883 -0.15116 C -0.19766 -0.14514 -0.19779 -0.14445 -0.19531 -0.13912 C -0.19427 -0.13681 -0.19297 -0.13542 -0.19193 -0.1331 C -0.19101 -0.13125 -0.19049 -0.12871 -0.18958 -0.12709 C -0.18867 -0.12547 -0.18724 -0.12454 -0.1862 -0.12315 C -0.18008 -0.11551 -0.18372 -0.11829 -0.17812 -0.11528 C -0.17513 -0.11574 -0.17174 -0.11482 -0.16901 -0.11713 C -0.16601 -0.11945 -0.16497 -0.12662 -0.16211 -0.12917 C -0.15599 -0.13449 -0.15911 -0.13241 -0.15286 -0.13519 L -0.14596 -0.12315 C -0.14492 -0.12107 -0.14362 -0.11945 -0.14258 -0.11713 C -0.14154 -0.11459 -0.14023 -0.11181 -0.13906 -0.10903 C -0.13802 -0.10579 -0.13724 -0.10209 -0.13568 -0.09908 C -0.13489 -0.09723 -0.13333 -0.09653 -0.13229 -0.09491 C -0.13112 -0.09329 -0.12982 -0.09121 -0.12878 -0.08912 C -0.12799 -0.08704 -0.1276 -0.08473 -0.12656 -0.08287 C -0.12448 -0.07986 -0.12161 -0.07824 -0.11966 -0.075 C -0.11784 -0.07176 -0.11094 -0.05834 -0.10703 -0.05486 C -0.1056 -0.05371 -0.10404 -0.05348 -0.10247 -0.05278 C -0.09818 -0.05348 -0.09401 -0.05348 -0.08984 -0.05486 C -0.08815 -0.05556 -0.08698 -0.0581 -0.08529 -0.05903 C -0.08385 -0.05973 -0.07122 -0.06273 -0.07044 -0.06297 C -0.06719 -0.06227 -0.06406 -0.06273 -0.0612 -0.06111 C -0.05508 -0.05718 -0.05495 -0.05278 -0.05078 -0.04699 C -0.04987 -0.04537 -0.04857 -0.04445 -0.04739 -0.04306 C -0.04036 -0.02454 -0.05013 -0.04699 -0.04167 -0.03496 C -0.04023 -0.03264 -0.03971 -0.02917 -0.03828 -0.02685 C -0.03724 -0.02523 -0.03594 -0.02431 -0.03476 -0.02292 C -0.03359 -0.02107 -0.03281 -0.01852 -0.03138 -0.0169 C -0.03034 -0.01551 -0.02904 -0.01574 -0.02799 -0.01505 C -0.02669 -0.01389 -0.02578 -0.01181 -0.02448 -0.01088 C -0.02266 -0.00926 -0.01836 -0.00764 -0.01641 -0.00695 C -0.01419 -0.00579 -0.0095 -0.00278 -0.0095 -0.00278 C -0.00846 -0.00348 -0.00703 -0.00324 -0.00612 -0.00486 C -0.00534 -0.00648 -0.00508 -0.01088 -0.00508 -0.01065 L -0.0026 -0.00278 L -0.0026 0.00139 L -0.00391 -0.00093 " pathEditMode="relative" rAng="0" ptsTypes="AAAAAAAAAAAAAAAAAAAAAAAAAAAAAAAAAAAAAAAAAAAAAAAAAAAAAAAAAAAAAAAAAAAAAAAAAAAAAAAAAAA">
                                      <p:cBhvr>
                                        <p:cTn id="86" dur="2000" fill="hold"/>
                                        <p:tgtEl>
                                          <p:spTgt spid="9"/>
                                        </p:tgtEl>
                                        <p:attrNameLst>
                                          <p:attrName>ppt_x</p:attrName>
                                          <p:attrName>ppt_y</p:attrName>
                                        </p:attrNameLst>
                                      </p:cBhvr>
                                      <p:rCtr x="23438" y="21435"/>
                                    </p:animMotion>
                                  </p:childTnLst>
                                </p:cTn>
                              </p:par>
                              <p:par>
                                <p:cTn id="87" presetID="1" presetClass="exit" presetSubtype="0" fill="hold" nodeType="withEffect">
                                  <p:stCondLst>
                                    <p:cond delay="4500"/>
                                  </p:stCondLst>
                                  <p:childTnLst>
                                    <p:set>
                                      <p:cBhvr>
                                        <p:cTn id="88"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0" grpId="0"/>
      <p:bldP spid="10" grpId="1"/>
      <p:bldP spid="11" grpId="0"/>
      <p:bldP spid="11" grpId="1"/>
      <p:bldP spid="13" grpId="0"/>
      <p:bldP spid="13" grpId="1"/>
      <p:bldP spid="14" grpId="0"/>
      <p:bldP spid="14" grpId="1"/>
      <p:bldP spid="44" grpId="0" bldLvl="0" animBg="1"/>
      <p:bldP spid="27"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5" name="Picture 44"/>
          <p:cNvPicPr>
            <a:picLocks noChangeAspect="1"/>
          </p:cNvPicPr>
          <p:nvPr/>
        </p:nvPicPr>
        <p:blipFill rotWithShape="1">
          <a:blip r:embed="rId2">
            <a:extLst>
              <a:ext uri="{28A0092B-C50C-407E-A947-70E740481C1C}">
                <a14:useLocalDpi xmlns:a14="http://schemas.microsoft.com/office/drawing/2010/main" val="0"/>
              </a:ext>
            </a:extLst>
          </a:blip>
          <a:srcRect l="2820" t="36316" r="61269" b="32573"/>
          <a:stretch>
            <a:fillRect/>
          </a:stretch>
        </p:blipFill>
        <p:spPr>
          <a:xfrm>
            <a:off x="10080241" y="-165203"/>
            <a:ext cx="2462754" cy="2133601"/>
          </a:xfrm>
          <a:prstGeom prst="rect">
            <a:avLst/>
          </a:prstGeom>
        </p:spPr>
      </p:pic>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l="43896" t="69293" r="40827" b="7235"/>
          <a:stretch>
            <a:fillRect/>
          </a:stretch>
        </p:blipFill>
        <p:spPr>
          <a:xfrm>
            <a:off x="-6428" y="5248275"/>
            <a:ext cx="1047751" cy="1609725"/>
          </a:xfrm>
          <a:prstGeom prst="rect">
            <a:avLst/>
          </a:prstGeom>
        </p:spPr>
      </p:pic>
      <p:sp>
        <p:nvSpPr>
          <p:cNvPr id="10" name="TextBox 9"/>
          <p:cNvSpPr txBox="1"/>
          <p:nvPr/>
        </p:nvSpPr>
        <p:spPr>
          <a:xfrm>
            <a:off x="1637731" y="5434583"/>
            <a:ext cx="470000"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tr</a:t>
            </a:r>
          </a:p>
        </p:txBody>
      </p:sp>
      <p:sp>
        <p:nvSpPr>
          <p:cNvPr id="11" name="TextBox 10"/>
          <p:cNvSpPr txBox="1"/>
          <p:nvPr/>
        </p:nvSpPr>
        <p:spPr>
          <a:xfrm>
            <a:off x="4728974" y="5434583"/>
            <a:ext cx="69762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ch</a:t>
            </a:r>
            <a:endPar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p:cNvSpPr txBox="1"/>
          <p:nvPr/>
        </p:nvSpPr>
        <p:spPr>
          <a:xfrm>
            <a:off x="7383499" y="5434583"/>
            <a:ext cx="470000"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h</a:t>
            </a:r>
          </a:p>
        </p:txBody>
      </p:sp>
      <p:sp>
        <p:nvSpPr>
          <p:cNvPr id="14" name="TextBox 13"/>
          <p:cNvSpPr txBox="1"/>
          <p:nvPr/>
        </p:nvSpPr>
        <p:spPr>
          <a:xfrm>
            <a:off x="10108585" y="5434583"/>
            <a:ext cx="58221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th</a:t>
            </a:r>
            <a:endPar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ounded Rectangle 20"/>
          <p:cNvSpPr/>
          <p:nvPr/>
        </p:nvSpPr>
        <p:spPr>
          <a:xfrm>
            <a:off x="890005" y="566057"/>
            <a:ext cx="9413608" cy="3132483"/>
          </a:xfrm>
          <a:prstGeom prst="roundRect">
            <a:avLst/>
          </a:prstGeom>
          <a:solidFill>
            <a:schemeClr val="accent6">
              <a:alpha val="28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ung</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a:t>
            </a:r>
            <a:endPar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0" name="Picture 29"/>
          <p:cNvPicPr>
            <a:picLocks noChangeAspect="1"/>
          </p:cNvPicPr>
          <p:nvPr/>
        </p:nvPicPr>
        <p:blipFill rotWithShape="1">
          <a:blip r:embed="rId2">
            <a:extLst>
              <a:ext uri="{28A0092B-C50C-407E-A947-70E740481C1C}">
                <a14:useLocalDpi xmlns:a14="http://schemas.microsoft.com/office/drawing/2010/main" val="0"/>
              </a:ext>
            </a:extLst>
          </a:blip>
          <a:srcRect l="43896" t="69293" r="40827" b="7235"/>
          <a:stretch>
            <a:fillRect/>
          </a:stretch>
        </p:blipFill>
        <p:spPr>
          <a:xfrm>
            <a:off x="2975305" y="5259506"/>
            <a:ext cx="1047751" cy="1609725"/>
          </a:xfrm>
          <a:prstGeom prst="rect">
            <a:avLst/>
          </a:prstGeom>
        </p:spPr>
      </p:pic>
      <p:pic>
        <p:nvPicPr>
          <p:cNvPr id="31" name="Picture 30"/>
          <p:cNvPicPr>
            <a:picLocks noChangeAspect="1"/>
          </p:cNvPicPr>
          <p:nvPr/>
        </p:nvPicPr>
        <p:blipFill rotWithShape="1">
          <a:blip r:embed="rId2">
            <a:extLst>
              <a:ext uri="{28A0092B-C50C-407E-A947-70E740481C1C}">
                <a14:useLocalDpi xmlns:a14="http://schemas.microsoft.com/office/drawing/2010/main" val="0"/>
              </a:ext>
            </a:extLst>
          </a:blip>
          <a:srcRect l="43896" t="69293" r="40827" b="7235"/>
          <a:stretch>
            <a:fillRect/>
          </a:stretch>
        </p:blipFill>
        <p:spPr>
          <a:xfrm>
            <a:off x="5851124" y="5221298"/>
            <a:ext cx="1047751" cy="1609725"/>
          </a:xfrm>
          <a:prstGeom prst="rect">
            <a:avLst/>
          </a:prstGeom>
        </p:spPr>
      </p:pic>
      <p:pic>
        <p:nvPicPr>
          <p:cNvPr id="32" name="Picture 31"/>
          <p:cNvPicPr>
            <a:picLocks noChangeAspect="1"/>
          </p:cNvPicPr>
          <p:nvPr/>
        </p:nvPicPr>
        <p:blipFill rotWithShape="1">
          <a:blip r:embed="rId2">
            <a:extLst>
              <a:ext uri="{28A0092B-C50C-407E-A947-70E740481C1C}">
                <a14:useLocalDpi xmlns:a14="http://schemas.microsoft.com/office/drawing/2010/main" val="0"/>
              </a:ext>
            </a:extLst>
          </a:blip>
          <a:srcRect l="43896" t="69293" r="40827" b="7235"/>
          <a:stretch>
            <a:fillRect/>
          </a:stretch>
        </p:blipFill>
        <p:spPr>
          <a:xfrm>
            <a:off x="8527575" y="5248275"/>
            <a:ext cx="1047751" cy="1609725"/>
          </a:xfrm>
          <a:prstGeom prst="rect">
            <a:avLst/>
          </a:prstGeom>
        </p:spPr>
      </p:pic>
      <p:pic>
        <p:nvPicPr>
          <p:cNvPr id="33" name="Picture 32"/>
          <p:cNvPicPr>
            <a:picLocks noChangeAspect="1"/>
          </p:cNvPicPr>
          <p:nvPr/>
        </p:nvPicPr>
        <p:blipFill rotWithShape="1">
          <a:blip r:embed="rId2">
            <a:extLst>
              <a:ext uri="{28A0092B-C50C-407E-A947-70E740481C1C}">
                <a14:useLocalDpi xmlns:a14="http://schemas.microsoft.com/office/drawing/2010/main" val="0"/>
              </a:ext>
            </a:extLst>
          </a:blip>
          <a:srcRect l="43896" t="69293" r="40827" b="7235"/>
          <a:stretch>
            <a:fillRect/>
          </a:stretch>
        </p:blipFill>
        <p:spPr>
          <a:xfrm>
            <a:off x="11113209" y="5221297"/>
            <a:ext cx="1047751" cy="1609725"/>
          </a:xfrm>
          <a:prstGeom prst="rect">
            <a:avLst/>
          </a:prstGeom>
        </p:spPr>
      </p:pic>
      <p:pic>
        <p:nvPicPr>
          <p:cNvPr id="4" name="A"/>
          <p:cNvPicPr>
            <a:picLocks noChangeAspect="1"/>
          </p:cNvPicPr>
          <p:nvPr/>
        </p:nvPicPr>
        <p:blipFill rotWithShape="1">
          <a:blip r:embed="rId3" cstate="print">
            <a:extLst>
              <a:ext uri="{28A0092B-C50C-407E-A947-70E740481C1C}">
                <a14:useLocalDpi xmlns:a14="http://schemas.microsoft.com/office/drawing/2010/main" val="0"/>
              </a:ext>
            </a:extLst>
          </a:blip>
          <a:srcRect l="8673" t="67861" r="65058" b="6269"/>
          <a:stretch>
            <a:fillRect/>
          </a:stretch>
        </p:blipFill>
        <p:spPr>
          <a:xfrm>
            <a:off x="1462133" y="4347780"/>
            <a:ext cx="1175453" cy="1157644"/>
          </a:xfrm>
          <a:prstGeom prst="rect">
            <a:avLst/>
          </a:prstGeom>
        </p:spPr>
      </p:pic>
      <p:pic>
        <p:nvPicPr>
          <p:cNvPr id="6" name="B"/>
          <p:cNvPicPr>
            <a:picLocks noChangeAspect="1"/>
          </p:cNvPicPr>
          <p:nvPr/>
        </p:nvPicPr>
        <p:blipFill rotWithShape="1">
          <a:blip r:embed="rId3" cstate="print">
            <a:extLst>
              <a:ext uri="{28A0092B-C50C-407E-A947-70E740481C1C}">
                <a14:useLocalDpi xmlns:a14="http://schemas.microsoft.com/office/drawing/2010/main" val="0"/>
              </a:ext>
            </a:extLst>
          </a:blip>
          <a:srcRect l="8673" t="67861" r="65058" b="6269"/>
          <a:stretch>
            <a:fillRect/>
          </a:stretch>
        </p:blipFill>
        <p:spPr>
          <a:xfrm>
            <a:off x="4312241" y="4347780"/>
            <a:ext cx="1175453" cy="1157644"/>
          </a:xfrm>
          <a:prstGeom prst="rect">
            <a:avLst/>
          </a:prstGeom>
        </p:spPr>
      </p:pic>
      <p:pic>
        <p:nvPicPr>
          <p:cNvPr id="8" name="C"/>
          <p:cNvPicPr>
            <a:picLocks noChangeAspect="1"/>
          </p:cNvPicPr>
          <p:nvPr/>
        </p:nvPicPr>
        <p:blipFill rotWithShape="1">
          <a:blip r:embed="rId3" cstate="print">
            <a:extLst>
              <a:ext uri="{28A0092B-C50C-407E-A947-70E740481C1C}">
                <a14:useLocalDpi xmlns:a14="http://schemas.microsoft.com/office/drawing/2010/main" val="0"/>
              </a:ext>
            </a:extLst>
          </a:blip>
          <a:srcRect l="8673" t="67861" r="65058" b="6269"/>
          <a:stretch>
            <a:fillRect/>
          </a:stretch>
        </p:blipFill>
        <p:spPr>
          <a:xfrm flipH="1">
            <a:off x="6932610" y="4347780"/>
            <a:ext cx="1175453" cy="1157644"/>
          </a:xfrm>
          <a:prstGeom prst="rect">
            <a:avLst/>
          </a:prstGeom>
        </p:spPr>
      </p:pic>
      <p:pic>
        <p:nvPicPr>
          <p:cNvPr id="9" name="D"/>
          <p:cNvPicPr>
            <a:picLocks noChangeAspect="1"/>
          </p:cNvPicPr>
          <p:nvPr/>
        </p:nvPicPr>
        <p:blipFill rotWithShape="1">
          <a:blip r:embed="rId3" cstate="print">
            <a:extLst>
              <a:ext uri="{28A0092B-C50C-407E-A947-70E740481C1C}">
                <a14:useLocalDpi xmlns:a14="http://schemas.microsoft.com/office/drawing/2010/main" val="0"/>
              </a:ext>
            </a:extLst>
          </a:blip>
          <a:srcRect l="8673" t="67861" r="65058" b="6269"/>
          <a:stretch>
            <a:fillRect/>
          </a:stretch>
        </p:blipFill>
        <p:spPr>
          <a:xfrm flipH="1">
            <a:off x="9552979" y="4347780"/>
            <a:ext cx="1175453" cy="1157644"/>
          </a:xfrm>
          <a:prstGeom prst="rect">
            <a:avLst/>
          </a:prstGeom>
        </p:spPr>
      </p:pic>
      <p:pic>
        <p:nvPicPr>
          <p:cNvPr id="35" name="Picture 34" descr="File:&lt;strong&gt;Check&lt;/strong&gt;-green.svg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2659" y="811160"/>
            <a:ext cx="2057582" cy="2057582"/>
          </a:xfrm>
          <a:prstGeom prst="rect">
            <a:avLst/>
          </a:prstGeom>
        </p:spPr>
      </p:pic>
      <p:pic>
        <p:nvPicPr>
          <p:cNvPr id="36" name="Picture 35" descr="File:Crystal Clear action button &lt;strong&gt;cancel&lt;/strong&gt;.svg - Wikipedi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9524" y="1004910"/>
            <a:ext cx="1926976" cy="1926976"/>
          </a:xfrm>
          <a:prstGeom prst="rect">
            <a:avLst/>
          </a:prstGeom>
        </p:spPr>
      </p:pic>
      <p:sp>
        <p:nvSpPr>
          <p:cNvPr id="44" name="NextQuestion">
            <a:hlinkClick r:id="" action="ppaction://hlinkshowjump?jump=previousslide"/>
          </p:cNvPr>
          <p:cNvSpPr/>
          <p:nvPr/>
        </p:nvSpPr>
        <p:spPr>
          <a:xfrm>
            <a:off x="1314489" y="3710735"/>
            <a:ext cx="2997752" cy="1443664"/>
          </a:xfrm>
          <a:prstGeom prst="round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Quay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NextQuestion">
            <a:hlinkClick r:id="" action="ppaction://noaction"/>
          </p:cNvPr>
          <p:cNvSpPr/>
          <p:nvPr/>
        </p:nvSpPr>
        <p:spPr>
          <a:xfrm>
            <a:off x="7704517" y="3780826"/>
            <a:ext cx="2796989" cy="1385162"/>
          </a:xfrm>
          <a:prstGeom prst="round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endPar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9740159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endCondLst>
                                    <p:cond evt="onNext" delay="0">
                                      <p:tgtEl>
                                        <p:sldTgt/>
                                      </p:tgtEl>
                                    </p:cond>
                                  </p:end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6" presetClass="emph" presetSubtype="0" repeatCount="indefinite" grpId="1" nodeType="withEffect">
                                  <p:stCondLst>
                                    <p:cond delay="0"/>
                                  </p:stCondLst>
                                  <p:endCondLst>
                                    <p:cond evt="onNext" delay="0">
                                      <p:tgtEl>
                                        <p:sldTgt/>
                                      </p:tgtEl>
                                    </p:cond>
                                  </p:endCondLst>
                                  <p:childTnLst>
                                    <p:animScale>
                                      <p:cBhvr>
                                        <p:cTn id="9" dur="2000" fill="hold"/>
                                        <p:tgtEl>
                                          <p:spTgt spid="10"/>
                                        </p:tgtEl>
                                      </p:cBhvr>
                                      <p:by x="150000" y="150000"/>
                                    </p:animScale>
                                  </p:childTnLst>
                                </p:cTn>
                              </p:par>
                              <p:par>
                                <p:cTn id="10" presetID="26" presetClass="emph" presetSubtype="0" repeatCount="indefinite" fill="hold" nodeType="withEffect">
                                  <p:stCondLst>
                                    <p:cond delay="0"/>
                                  </p:stCondLst>
                                  <p:endCondLst>
                                    <p:cond evt="onNext" delay="0">
                                      <p:tgtEl>
                                        <p:sldTgt/>
                                      </p:tgtEl>
                                    </p:cond>
                                  </p:endCondLst>
                                  <p:childTnLst>
                                    <p:animEffect transition="out" filter="fade">
                                      <p:cBhvr>
                                        <p:cTn id="11" dur="500" tmFilter="0, 0; .2, .5; .8, .5; 1, 0"/>
                                        <p:tgtEl>
                                          <p:spTgt spid="6"/>
                                        </p:tgtEl>
                                      </p:cBhvr>
                                    </p:animEffect>
                                    <p:animScale>
                                      <p:cBhvr>
                                        <p:cTn id="12" dur="250" autoRev="1" fill="hold"/>
                                        <p:tgtEl>
                                          <p:spTgt spid="6"/>
                                        </p:tgtEl>
                                      </p:cBhvr>
                                      <p:by x="105000" y="105000"/>
                                    </p:animScale>
                                  </p:childTnLst>
                                </p:cTn>
                              </p:par>
                              <p:par>
                                <p:cTn id="13" presetID="26" presetClass="emph" presetSubtype="0" repeatCount="indefinite" fill="hold" nodeType="withEffect">
                                  <p:stCondLst>
                                    <p:cond delay="0"/>
                                  </p:stCondLst>
                                  <p:endCondLst>
                                    <p:cond evt="onNext" delay="0">
                                      <p:tgtEl>
                                        <p:sldTgt/>
                                      </p:tgtEl>
                                    </p:cond>
                                  </p:endCondLst>
                                  <p:childTnLst>
                                    <p:animEffect transition="out" filter="fade">
                                      <p:cBhvr>
                                        <p:cTn id="14" dur="500" tmFilter="0, 0; .2, .5; .8, .5; 1, 0"/>
                                        <p:tgtEl>
                                          <p:spTgt spid="8"/>
                                        </p:tgtEl>
                                      </p:cBhvr>
                                    </p:animEffect>
                                    <p:animScale>
                                      <p:cBhvr>
                                        <p:cTn id="15" dur="250" autoRev="1" fill="hold"/>
                                        <p:tgtEl>
                                          <p:spTgt spid="8"/>
                                        </p:tgtEl>
                                      </p:cBhvr>
                                      <p:by x="105000" y="105000"/>
                                    </p:animScale>
                                  </p:childTnLst>
                                </p:cTn>
                              </p:par>
                              <p:par>
                                <p:cTn id="16" presetID="26" presetClass="emph" presetSubtype="0" repeatCount="indefinite" fill="hold" nodeType="withEffect">
                                  <p:stCondLst>
                                    <p:cond delay="0"/>
                                  </p:stCondLst>
                                  <p:endCondLst>
                                    <p:cond evt="onNext" delay="0">
                                      <p:tgtEl>
                                        <p:sldTgt/>
                                      </p:tgtEl>
                                    </p:cond>
                                  </p:endCondLst>
                                  <p:childTnLst>
                                    <p:animEffect transition="out" filter="fade">
                                      <p:cBhvr>
                                        <p:cTn id="17" dur="500" tmFilter="0, 0; .2, .5; .8, .5; 1, 0"/>
                                        <p:tgtEl>
                                          <p:spTgt spid="9"/>
                                        </p:tgtEl>
                                      </p:cBhvr>
                                    </p:animEffect>
                                    <p:animScale>
                                      <p:cBhvr>
                                        <p:cTn id="18" dur="250" autoRev="1" fill="hold"/>
                                        <p:tgtEl>
                                          <p:spTgt spid="9"/>
                                        </p:tgtEl>
                                      </p:cBhvr>
                                      <p:by x="105000" y="105000"/>
                                    </p:animScale>
                                  </p:childTnLst>
                                </p:cTn>
                              </p:par>
                              <p:par>
                                <p:cTn id="19" presetID="6" presetClass="emph" presetSubtype="0" repeatCount="indefinite" grpId="1" nodeType="withEffect">
                                  <p:stCondLst>
                                    <p:cond delay="0"/>
                                  </p:stCondLst>
                                  <p:endCondLst>
                                    <p:cond evt="onNext" delay="0">
                                      <p:tgtEl>
                                        <p:sldTgt/>
                                      </p:tgtEl>
                                    </p:cond>
                                  </p:endCondLst>
                                  <p:childTnLst>
                                    <p:animScale>
                                      <p:cBhvr>
                                        <p:cTn id="20" dur="2000" fill="hold"/>
                                        <p:tgtEl>
                                          <p:spTgt spid="11"/>
                                        </p:tgtEl>
                                      </p:cBhvr>
                                      <p:by x="150000" y="150000"/>
                                    </p:animScale>
                                  </p:childTnLst>
                                </p:cTn>
                              </p:par>
                              <p:par>
                                <p:cTn id="21" presetID="6" presetClass="emph" presetSubtype="0" repeatCount="indefinite" grpId="1" nodeType="withEffect">
                                  <p:stCondLst>
                                    <p:cond delay="0"/>
                                  </p:stCondLst>
                                  <p:endCondLst>
                                    <p:cond evt="onNext" delay="0">
                                      <p:tgtEl>
                                        <p:sldTgt/>
                                      </p:tgtEl>
                                    </p:cond>
                                  </p:endCondLst>
                                  <p:childTnLst>
                                    <p:animScale>
                                      <p:cBhvr>
                                        <p:cTn id="22" dur="2000" fill="hold"/>
                                        <p:tgtEl>
                                          <p:spTgt spid="13"/>
                                        </p:tgtEl>
                                      </p:cBhvr>
                                      <p:by x="150000" y="150000"/>
                                    </p:animScale>
                                  </p:childTnLst>
                                </p:cTn>
                              </p:par>
                              <p:par>
                                <p:cTn id="23" presetID="6" presetClass="emph" presetSubtype="0" repeatCount="indefinite" grpId="1" nodeType="withEffect">
                                  <p:stCondLst>
                                    <p:cond delay="0"/>
                                  </p:stCondLst>
                                  <p:endCondLst>
                                    <p:cond evt="onNext" delay="0">
                                      <p:tgtEl>
                                        <p:sldTgt/>
                                      </p:tgtEl>
                                    </p:cond>
                                  </p:endCondLst>
                                  <p:childTnLst>
                                    <p:animScale>
                                      <p:cBhvr>
                                        <p:cTn id="24"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0" presetClass="path" presetSubtype="0" accel="50000" decel="50000" fill="hold" nodeType="withEffect">
                                  <p:stCondLst>
                                    <p:cond delay="0"/>
                                  </p:stCondLst>
                                  <p:childTnLst>
                                    <p:animMotion origin="layout" path="M 2.5E-6 1.85185E-6 L 2.5E-6 0.00046 C -0.00039 -0.01042 -0.00039 -0.0206 -0.00104 -0.03079 C -0.00117 -0.03334 -0.00183 -0.03588 -0.00209 -0.0382 C -0.00469 -0.05903 -0.0017 -0.0375 -0.00404 -0.05486 C -0.00391 -0.05764 -0.00222 -0.07454 -0.00104 -0.08079 C 0.00026 -0.08773 0.0013 -0.09144 0.00312 -0.09746 C 0.00416 -0.1007 0.00508 -0.10417 0.00625 -0.10695 C 0.00716 -0.10903 0.00846 -0.10996 0.00937 -0.11181 C 0.01159 -0.11621 0.01289 -0.12384 0.01562 -0.12593 C 0.02083 -0.12986 0.01771 -0.12801 0.025 -0.13079 C 0.0289 -0.12986 0.03268 -0.12824 0.03646 -0.12824 C 0.04127 -0.12824 0.0431 -0.13009 0.04687 -0.13334 C 0.04752 -0.13565 0.04844 -0.13773 0.04909 -0.14028 C 0.05104 -0.15093 0.04909 -0.14769 0.05117 -0.15695 C 0.05169 -0.15949 0.05247 -0.16158 0.05312 -0.16389 C 0.0539 -0.16898 0.0539 -0.17431 0.05521 -0.17824 C 0.06549 -0.20949 0.05286 -0.1706 0.06041 -0.19491 C 0.06185 -0.19908 0.06471 -0.20834 0.06679 -0.21158 C 0.06771 -0.2132 0.06875 -0.2132 0.06979 -0.21389 C 0.07708 -0.20834 0.07409 -0.20764 0.07929 -0.21158 C 0.08034 -0.2132 0.08164 -0.21412 0.08242 -0.21644 C 0.08307 -0.21829 0.08281 -0.2213 0.08346 -0.22338 C 0.08463 -0.22847 0.0862 -0.2331 0.08763 -0.23773 L 0.08971 -0.24491 C 0.08997 -0.24722 0.0901 -0.24977 0.09075 -0.25209 C 0.09192 -0.25695 0.09414 -0.26088 0.09492 -0.26644 C 0.09557 -0.27107 0.09622 -0.27732 0.09804 -0.28056 C 0.09896 -0.28218 0.1 -0.28218 0.10104 -0.2831 L 0.10742 -0.27801 L 0.11054 -0.2757 C 0.11159 -0.27662 0.11341 -0.2757 0.11367 -0.27801 C 0.11471 -0.29005 0.11237 -0.29838 0.11159 -0.30903 C 0.11107 -0.31528 0.11094 -0.32176 0.11054 -0.32801 C 0.11015 -0.33519 0.11002 -0.34236 0.1095 -0.34954 C 0.10924 -0.35185 0.10872 -0.35417 0.10833 -0.35648 C 0.10716 -0.37824 0.10651 -0.37732 0.10833 -0.40417 C 0.10872 -0.40903 0.10989 -0.41366 0.11054 -0.41852 L 0.11159 -0.42546 C 0.11198 -0.42778 0.11198 -0.43056 0.11263 -0.43264 C 0.1164 -0.44584 0.11406 -0.43727 0.11888 -0.4588 C 0.11953 -0.46204 0.12057 -0.46505 0.12096 -0.46829 C 0.1233 -0.49074 0.12109 -0.48264 0.12617 -0.49445 C 0.12656 -0.49699 0.12643 -0.49977 0.12721 -0.50162 C 0.1289 -0.50556 0.13346 -0.51088 0.13346 -0.51065 C 0.13515 -0.50949 0.13724 -0.50926 0.13867 -0.50625 C 0.14049 -0.50278 0.1414 -0.49699 0.14284 -0.49213 L 0.147 -0.47778 C 0.14778 -0.47546 0.1487 -0.47338 0.14909 -0.4706 C 0.14948 -0.46829 0.14961 -0.46574 0.15013 -0.46366 C 0.15013 -0.46343 0.15338 -0.45625 0.15442 -0.45417 L 0.15442 -0.45371 " pathEditMode="relative" rAng="0" ptsTypes="AAAAAAAAAAAAAAAAAAAAAAAAAAAAAAAAAAAAAAAAAAAAAAAAAAAA">
                                      <p:cBhvr>
                                        <p:cTn id="29" dur="2000" fill="hold"/>
                                        <p:tgtEl>
                                          <p:spTgt spid="4"/>
                                        </p:tgtEl>
                                        <p:attrNameLst>
                                          <p:attrName>ppt_x</p:attrName>
                                          <p:attrName>ppt_y</p:attrName>
                                        </p:attrNameLst>
                                      </p:cBhvr>
                                      <p:rCtr x="7513" y="-25532"/>
                                    </p:animMotion>
                                  </p:childTnLst>
                                </p:cTn>
                              </p:par>
                              <p:par>
                                <p:cTn id="30" presetID="1" presetClass="exit"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hidden"/>
                                      </p:to>
                                    </p:set>
                                  </p:childTnLst>
                                </p:cTn>
                              </p:par>
                              <p:par>
                                <p:cTn id="32" presetID="1" presetClass="entr" presetSubtype="0" fill="hold" nodeType="withEffect">
                                  <p:stCondLst>
                                    <p:cond delay="2000"/>
                                  </p:stCondLst>
                                  <p:childTnLst>
                                    <p:set>
                                      <p:cBhvr>
                                        <p:cTn id="33" dur="1" fill="hold">
                                          <p:stCondLst>
                                            <p:cond delay="0"/>
                                          </p:stCondLst>
                                        </p:cTn>
                                        <p:tgtEl>
                                          <p:spTgt spid="35"/>
                                        </p:tgtEl>
                                        <p:attrNameLst>
                                          <p:attrName>style.visibility</p:attrName>
                                        </p:attrNameLst>
                                      </p:cBhvr>
                                      <p:to>
                                        <p:strVal val="visible"/>
                                      </p:to>
                                    </p:set>
                                  </p:childTnLst>
                                </p:cTn>
                              </p:par>
                              <p:par>
                                <p:cTn id="34" presetID="1" presetClass="exit" presetSubtype="0" fill="hold" nodeType="withEffect">
                                  <p:stCondLst>
                                    <p:cond delay="2500"/>
                                  </p:stCondLst>
                                  <p:childTnLst>
                                    <p:set>
                                      <p:cBhvr>
                                        <p:cTn id="35" dur="1" fill="hold">
                                          <p:stCondLst>
                                            <p:cond delay="0"/>
                                          </p:stCondLst>
                                        </p:cTn>
                                        <p:tgtEl>
                                          <p:spTgt spid="35"/>
                                        </p:tgtEl>
                                        <p:attrNameLst>
                                          <p:attrName>style.visibility</p:attrName>
                                        </p:attrNameLst>
                                      </p:cBhvr>
                                      <p:to>
                                        <p:strVal val="hidden"/>
                                      </p:to>
                                    </p:set>
                                  </p:childTnLst>
                                </p:cTn>
                              </p:par>
                              <p:par>
                                <p:cTn id="36" presetID="0" presetClass="path" presetSubtype="0" accel="50000" decel="50000" fill="hold" nodeType="withEffect">
                                  <p:stCondLst>
                                    <p:cond delay="2500"/>
                                  </p:stCondLst>
                                  <p:childTnLst>
                                    <p:animMotion origin="layout" path="M 0.15443 -0.45371 L 0.15443 -0.45371 C 0.1556 -0.46019 0.15677 -0.46644 0.15794 -0.47292 C 0.15846 -0.4757 0.15872 -0.47848 0.15911 -0.48126 C 0.1595 -0.48357 0.16003 -0.48565 0.16029 -0.48774 C 0.1612 -0.49329 0.16172 -0.49908 0.16263 -0.50464 L 0.1651 -0.51737 C 0.16549 -0.51945 0.16601 -0.52153 0.16628 -0.52362 C 0.16875 -0.54515 0.16615 -0.52547 0.16862 -0.54075 C 0.16914 -0.54352 0.16914 -0.54653 0.16979 -0.54908 C 0.17109 -0.55371 0.17305 -0.55765 0.17461 -0.56181 L 0.17695 -0.56806 C 0.17773 -0.57038 0.17812 -0.57315 0.1793 -0.57454 L 0.18294 -0.57871 C 0.1849 -0.57802 0.18711 -0.57825 0.18893 -0.57663 C 0.19036 -0.57524 0.19115 -0.572 0.19245 -0.57038 C 0.19388 -0.56852 0.19557 -0.56737 0.19726 -0.56598 C 0.20404 -0.54792 0.19492 -0.56922 0.20312 -0.55765 C 0.2043 -0.55602 0.20443 -0.55278 0.2056 -0.55116 C 0.2069 -0.54931 0.20885 -0.54885 0.21029 -0.547 C 0.21172 -0.54515 0.2125 -0.54237 0.21393 -0.54075 C 0.21615 -0.53751 0.22096 -0.53218 0.22096 -0.53218 C 0.22878 -0.53681 0.22122 -0.53033 0.22578 -0.54075 C 0.22669 -0.5426 0.22825 -0.54329 0.2293 -0.54491 C 0.23607 -0.55533 0.23529 -0.55417 0.23893 -0.5639 C 0.24101 -0.57501 0.23867 -0.56598 0.24362 -0.57663 C 0.24453 -0.57848 0.24505 -0.58126 0.24596 -0.58288 C 0.247 -0.58473 0.24844 -0.58565 0.24961 -0.58727 C 0.25091 -0.58913 0.25182 -0.5919 0.25312 -0.59352 C 0.25417 -0.59491 0.2556 -0.59468 0.25677 -0.59561 C 0.25807 -0.59677 0.25898 -0.59885 0.26029 -0.60001 C 0.26263 -0.60163 0.26745 -0.60417 0.26745 -0.60417 C 0.26836 -0.60394 0.27539 -0.60186 0.27695 -0.60001 C 0.27838 -0.59815 0.2793 -0.59538 0.2806 -0.59352 C 0.28164 -0.5919 0.28294 -0.59075 0.28411 -0.58936 C 0.2849 -0.58727 0.28555 -0.58496 0.28646 -0.58288 C 0.28932 -0.57686 0.2901 -0.57663 0.29362 -0.57246 C 0.29479 -0.56968 0.29609 -0.5669 0.29726 -0.5639 C 0.29805 -0.56181 0.29844 -0.55927 0.29961 -0.55765 C 0.30052 -0.55626 0.30208 -0.55649 0.30312 -0.55556 C 0.31237 -0.54723 0.3013 -0.5544 0.31029 -0.54908 C 0.3151 -0.54977 0.31992 -0.54977 0.32461 -0.55116 C 0.32708 -0.55186 0.33177 -0.55556 0.33177 -0.55556 L 0.33893 -0.5639 C 0.3401 -0.56528 0.34141 -0.56644 0.34245 -0.56806 C 0.34362 -0.57038 0.34466 -0.57269 0.34596 -0.57454 C 0.34831 -0.57755 0.35117 -0.5794 0.35312 -0.58288 C 0.3543 -0.58519 0.35534 -0.58774 0.35677 -0.58936 C 0.35781 -0.59052 0.35911 -0.59052 0.36029 -0.59144 C 0.37057 -0.59931 0.36029 -0.59283 0.36862 -0.59769 C 0.36979 -0.59931 0.37083 -0.60116 0.37213 -0.60209 C 0.37969 -0.60695 0.3931 -0.60255 0.39844 -0.60209 C 0.40677 -0.59214 0.39635 -0.60464 0.40677 -0.59144 C 0.40794 -0.59005 0.40911 -0.58866 0.41029 -0.58727 C 0.41458 -0.57593 0.41172 -0.58265 0.41979 -0.56806 C 0.42096 -0.56598 0.4224 -0.56436 0.42344 -0.56181 C 0.42825 -0.54862 0.42279 -0.56158 0.4293 -0.55116 C 0.4319 -0.54723 0.43372 -0.5419 0.43646 -0.53843 C 0.43763 -0.53704 0.43893 -0.53589 0.4401 -0.53427 C 0.44141 -0.53241 0.44219 -0.5294 0.44362 -0.52802 C 0.44505 -0.5264 0.44687 -0.52686 0.44844 -0.5257 C 0.45 -0.52477 0.45156 -0.52292 0.45312 -0.52153 C 0.4543 -0.52061 0.45547 -0.52015 0.45677 -0.51945 C 0.46341 -0.52015 0.47018 -0.52038 0.47695 -0.52153 C 0.48555 -0.52292 0.47812 -0.52362 0.48529 -0.5257 C 0.4888 -0.52686 0.49245 -0.52732 0.49596 -0.52802 C 0.50065 -0.53195 0.50039 -0.53149 0.5043 -0.53635 C 0.50495 -0.53727 0.5112 -0.54584 0.51263 -0.547 C 0.51419 -0.54815 0.51588 -0.54839 0.51745 -0.54908 C 0.51823 -0.55116 0.51875 -0.55394 0.51979 -0.55556 C 0.52083 -0.55695 0.52226 -0.55649 0.52344 -0.55765 C 0.52591 -0.55996 0.52812 -0.5632 0.53047 -0.56598 L 0.53047 -0.56598 C 0.53503 -0.57408 0.53255 -0.57153 0.53763 -0.57454 C 0.54049 -0.5794 0.54245 -0.58357 0.54596 -0.58727 C 0.54713 -0.58843 0.54844 -0.58843 0.54961 -0.58936 C 0.55078 -0.59052 0.55195 -0.59237 0.55312 -0.59352 C 0.55469 -0.59515 0.55638 -0.5963 0.55794 -0.59769 C 0.55911 -0.59908 0.56016 -0.6014 0.56146 -0.60209 C 0.56536 -0.60417 0.5694 -0.60487 0.57331 -0.60626 L 0.5793 -0.60834 C 0.58841 -0.60765 0.59766 -0.60741 0.60664 -0.60626 C 0.6099 -0.60579 0.6112 -0.60255 0.6138 -0.60001 C 0.61536 -0.59839 0.61693 -0.59677 0.61862 -0.59561 C 0.62018 -0.59468 0.62174 -0.59445 0.62331 -0.59352 C 0.6319 -0.58913 0.62083 -0.59352 0.63294 -0.58936 C 0.63685 -0.59005 0.64088 -0.59005 0.64479 -0.59144 C 0.64726 -0.59237 0.64948 -0.59468 0.65195 -0.59561 C 0.65794 -0.59839 0.65521 -0.59677 0.66029 -0.60001 C 0.66146 -0.6014 0.6625 -0.60325 0.6638 -0.60417 C 0.66536 -0.60533 0.66719 -0.60464 0.66862 -0.60626 C 0.66979 -0.60765 0.67018 -0.61042 0.67096 -0.61251 C 0.6737 -0.61181 0.67656 -0.61135 0.6793 -0.61042 C 0.68086 -0.60996 0.68242 -0.60903 0.68411 -0.60834 C 0.68607 -0.60765 0.68802 -0.60695 0.68997 -0.60626 C 0.69167 -0.60487 0.6931 -0.60325 0.69479 -0.60209 C 0.70156 -0.59677 0.6957 -0.60417 0.70547 -0.59352 C 0.70846 -0.59028 0.71094 -0.58635 0.7138 -0.58288 C 0.71771 -0.57848 0.72187 -0.57477 0.72578 -0.57038 C 0.73099 -0.56413 0.72812 -0.5676 0.73411 -0.55973 C 0.7388 -0.54723 0.73698 -0.54746 0.74362 -0.54283 C 0.74596 -0.54098 0.74831 -0.53982 0.75078 -0.53843 L 0.7543 -0.53635 L 0.75794 -0.53218 L 0.75794 -0.53218 " pathEditMode="relative" ptsTypes="AAAAAAAAAAAAAAAAAAAAAAAAAAAAAAAAAAAAAAAAAAAAAAAAAAAAAAAAAAAAAAAAAAAAAAAAAAAAAAAAAAAAAAAAAAAAAAAAAAAAAAAAA">
                                      <p:cBhvr>
                                        <p:cTn id="37" dur="2000" fill="hold"/>
                                        <p:tgtEl>
                                          <p:spTgt spid="4"/>
                                        </p:tgtEl>
                                        <p:attrNameLst>
                                          <p:attrName>ppt_x</p:attrName>
                                          <p:attrName>ppt_y</p:attrName>
                                        </p:attrNameLst>
                                      </p:cBhvr>
                                    </p:animMotion>
                                  </p:childTnLst>
                                </p:cTn>
                              </p:par>
                              <p:par>
                                <p:cTn id="38" presetID="1" presetClass="exit" presetSubtype="0" fill="hold" nodeType="withEffect">
                                  <p:stCondLst>
                                    <p:cond delay="4500"/>
                                  </p:stCondLst>
                                  <p:childTnLst>
                                    <p:set>
                                      <p:cBhvr>
                                        <p:cTn id="39" dur="1" fill="hold">
                                          <p:stCondLst>
                                            <p:cond delay="0"/>
                                          </p:stCondLst>
                                        </p:cTn>
                                        <p:tgtEl>
                                          <p:spTgt spid="4"/>
                                        </p:tgtEl>
                                        <p:attrNameLst>
                                          <p:attrName>style.visibility</p:attrName>
                                        </p:attrNameLst>
                                      </p:cBhvr>
                                      <p:to>
                                        <p:strVal val="hidden"/>
                                      </p:to>
                                    </p:set>
                                  </p:childTnLst>
                                </p:cTn>
                              </p:par>
                              <p:par>
                                <p:cTn id="40" presetID="1" presetClass="exit" presetSubtype="0" fill="hold" nodeType="withEffect">
                                  <p:stCondLst>
                                    <p:cond delay="4500"/>
                                  </p:stCondLst>
                                  <p:childTnLst>
                                    <p:set>
                                      <p:cBhvr>
                                        <p:cTn id="41" dur="1" fill="hold">
                                          <p:stCondLst>
                                            <p:cond delay="0"/>
                                          </p:stCondLst>
                                        </p:cTn>
                                        <p:tgtEl>
                                          <p:spTgt spid="6"/>
                                        </p:tgtEl>
                                        <p:attrNameLst>
                                          <p:attrName>style.visibility</p:attrName>
                                        </p:attrNameLst>
                                      </p:cBhvr>
                                      <p:to>
                                        <p:strVal val="hidden"/>
                                      </p:to>
                                    </p:set>
                                  </p:childTnLst>
                                </p:cTn>
                              </p:par>
                              <p:par>
                                <p:cTn id="42" presetID="1" presetClass="exit" presetSubtype="0" fill="hold" nodeType="withEffect">
                                  <p:stCondLst>
                                    <p:cond delay="4500"/>
                                  </p:stCondLst>
                                  <p:childTnLst>
                                    <p:set>
                                      <p:cBhvr>
                                        <p:cTn id="43" dur="1" fill="hold">
                                          <p:stCondLst>
                                            <p:cond delay="0"/>
                                          </p:stCondLst>
                                        </p:cTn>
                                        <p:tgtEl>
                                          <p:spTgt spid="8"/>
                                        </p:tgtEl>
                                        <p:attrNameLst>
                                          <p:attrName>style.visibility</p:attrName>
                                        </p:attrNameLst>
                                      </p:cBhvr>
                                      <p:to>
                                        <p:strVal val="hidden"/>
                                      </p:to>
                                    </p:set>
                                  </p:childTnLst>
                                </p:cTn>
                              </p:par>
                              <p:par>
                                <p:cTn id="44" presetID="1" presetClass="exit" presetSubtype="0" fill="hold" nodeType="withEffect">
                                  <p:stCondLst>
                                    <p:cond delay="4500"/>
                                  </p:stCondLst>
                                  <p:childTnLst>
                                    <p:set>
                                      <p:cBhvr>
                                        <p:cTn id="45" dur="1" fill="hold">
                                          <p:stCondLst>
                                            <p:cond delay="0"/>
                                          </p:stCondLst>
                                        </p:cTn>
                                        <p:tgtEl>
                                          <p:spTgt spid="9"/>
                                        </p:tgtEl>
                                        <p:attrNameLst>
                                          <p:attrName>style.visibility</p:attrName>
                                        </p:attrNameLst>
                                      </p:cBhvr>
                                      <p:to>
                                        <p:strVal val="hidden"/>
                                      </p:to>
                                    </p:set>
                                  </p:childTnLst>
                                </p:cTn>
                              </p:par>
                              <p:par>
                                <p:cTn id="46" presetID="1" presetClass="exit" presetSubtype="0" fill="hold" grpId="0" nodeType="withEffect">
                                  <p:stCondLst>
                                    <p:cond delay="4500"/>
                                  </p:stCondLst>
                                  <p:childTnLst>
                                    <p:set>
                                      <p:cBhvr>
                                        <p:cTn id="47" dur="1" fill="hold">
                                          <p:stCondLst>
                                            <p:cond delay="0"/>
                                          </p:stCondLst>
                                        </p:cTn>
                                        <p:tgtEl>
                                          <p:spTgt spid="11"/>
                                        </p:tgtEl>
                                        <p:attrNameLst>
                                          <p:attrName>style.visibility</p:attrName>
                                        </p:attrNameLst>
                                      </p:cBhvr>
                                      <p:to>
                                        <p:strVal val="hidden"/>
                                      </p:to>
                                    </p:set>
                                  </p:childTnLst>
                                </p:cTn>
                              </p:par>
                              <p:par>
                                <p:cTn id="48" presetID="1" presetClass="exit" presetSubtype="0" fill="hold" grpId="0" nodeType="withEffect">
                                  <p:stCondLst>
                                    <p:cond delay="4500"/>
                                  </p:stCondLst>
                                  <p:childTnLst>
                                    <p:set>
                                      <p:cBhvr>
                                        <p:cTn id="49" dur="1" fill="hold">
                                          <p:stCondLst>
                                            <p:cond delay="0"/>
                                          </p:stCondLst>
                                        </p:cTn>
                                        <p:tgtEl>
                                          <p:spTgt spid="13"/>
                                        </p:tgtEl>
                                        <p:attrNameLst>
                                          <p:attrName>style.visibility</p:attrName>
                                        </p:attrNameLst>
                                      </p:cBhvr>
                                      <p:to>
                                        <p:strVal val="hidden"/>
                                      </p:to>
                                    </p:set>
                                  </p:childTnLst>
                                </p:cTn>
                              </p:par>
                              <p:par>
                                <p:cTn id="50" presetID="1" presetClass="exit" presetSubtype="0" fill="hold" grpId="0" nodeType="withEffect">
                                  <p:stCondLst>
                                    <p:cond delay="4500"/>
                                  </p:stCondLst>
                                  <p:childTnLst>
                                    <p:set>
                                      <p:cBhvr>
                                        <p:cTn id="51" dur="1" fill="hold">
                                          <p:stCondLst>
                                            <p:cond delay="0"/>
                                          </p:stCondLst>
                                        </p:cTn>
                                        <p:tgtEl>
                                          <p:spTgt spid="14"/>
                                        </p:tgtEl>
                                        <p:attrNameLst>
                                          <p:attrName>style.visibility</p:attrName>
                                        </p:attrNameLst>
                                      </p:cBhvr>
                                      <p:to>
                                        <p:strVal val="hidden"/>
                                      </p:to>
                                    </p:set>
                                  </p:childTnLst>
                                </p:cTn>
                              </p:par>
                              <p:par>
                                <p:cTn id="52" presetID="1" presetClass="entr" presetSubtype="0" fill="hold" grpId="0" nodeType="withEffect">
                                  <p:stCondLst>
                                    <p:cond delay="5000"/>
                                  </p:stCondLst>
                                  <p:childTnLst>
                                    <p:set>
                                      <p:cBhvr>
                                        <p:cTn id="53" dur="1" fill="hold">
                                          <p:stCondLst>
                                            <p:cond delay="0"/>
                                          </p:stCondLst>
                                        </p:cTn>
                                        <p:tgtEl>
                                          <p:spTgt spid="37"/>
                                        </p:tgtEl>
                                        <p:attrNameLst>
                                          <p:attrName>style.visibility</p:attrName>
                                        </p:attrNameLst>
                                      </p:cBhvr>
                                      <p:to>
                                        <p:strVal val="visible"/>
                                      </p:to>
                                    </p:set>
                                  </p:childTnLst>
                                </p:cTn>
                              </p:par>
                              <p:par>
                                <p:cTn id="54" presetID="1" presetClass="entr" presetSubtype="0" fill="hold" grpId="0" nodeType="withEffect">
                                  <p:stCondLst>
                                    <p:cond delay="5000"/>
                                  </p:stCondLst>
                                  <p:childTnLst>
                                    <p:set>
                                      <p:cBhvr>
                                        <p:cTn id="55"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56" restart="whenNotActive" fill="hold" evtFilter="cancelBubble" nodeType="interactiveSeq">
                <p:stCondLst>
                  <p:cond evt="onClick" delay="0">
                    <p:tgtEl>
                      <p:spTgt spid="6"/>
                    </p:tgtEl>
                  </p:cond>
                </p:stCondLst>
                <p:endSync evt="end" delay="0">
                  <p:rtn val="all"/>
                </p:endSync>
                <p:childTnLst>
                  <p:par>
                    <p:cTn id="57" fill="hold">
                      <p:stCondLst>
                        <p:cond delay="0"/>
                      </p:stCondLst>
                      <p:childTnLst>
                        <p:par>
                          <p:cTn id="58" fill="hold">
                            <p:stCondLst>
                              <p:cond delay="0"/>
                            </p:stCondLst>
                            <p:childTnLst>
                              <p:par>
                                <p:cTn id="59" presetID="0" presetClass="path" presetSubtype="0" accel="50000" decel="50000" fill="hold" nodeType="clickEffect">
                                  <p:stCondLst>
                                    <p:cond delay="0"/>
                                  </p:stCondLst>
                                  <p:childTnLst>
                                    <p:animMotion origin="layout" path="M 5.83333E-6 -7.40741E-6 L 5.83333E-6 -7.40741E-6 C 0.00613 -0.01644 0.00678 -0.01644 0.01068 -0.03195 C 0.0116 -0.03542 0.01238 -0.03889 0.01303 -0.04237 C 0.01433 -0.04885 0.01459 -0.05602 0.01667 -0.06158 C 0.01954 -0.06922 0.02201 -0.07524 0.02384 -0.08473 C 0.02423 -0.08681 0.02449 -0.08913 0.02501 -0.09121 C 0.02566 -0.09329 0.0267 -0.09514 0.02735 -0.09746 C 0.02826 -0.10093 0.0293 -0.10903 0.02969 -0.11227 C 0.03009 -0.11436 0.03061 -0.11644 0.031 -0.11852 C 0.03061 -0.12778 0.031 -0.13727 0.02969 -0.14607 C 0.0293 -0.14954 0.02735 -0.15186 0.02618 -0.15464 C 0.0254 -0.15672 0.02462 -0.1588 0.02384 -0.16089 L 0.01785 -0.1926 L 0.0155 -0.20533 L 0.01433 -0.21181 C 0.01433 -0.21274 0.01433 -0.24237 0.01667 -0.25186 C 0.01785 -0.25718 0.02045 -0.26089 0.02266 -0.26459 C 0.02501 -0.27709 0.02227 -0.26482 0.02735 -0.2794 C 0.02826 -0.28218 0.02878 -0.28542 0.02969 -0.28797 C 0.03412 -0.29885 0.03256 -0.28936 0.03568 -0.3007 C 0.03712 -0.30579 0.03699 -0.30996 0.03803 -0.31551 C 0.04272 -0.33751 0.03855 -0.31065 0.04167 -0.33241 C 0.04337 -0.35741 0.04389 -0.35626 0.04167 -0.38959 C 0.04141 -0.39399 0.03985 -0.39792 0.03933 -0.40232 C 0.03855 -0.40788 0.03868 -0.41436 0.03686 -0.41922 C 0.03607 -0.4213 0.03529 -0.42339 0.03451 -0.42547 C 0.03204 -0.43334 0.03126 -0.43982 0.02735 -0.44676 C 0.02618 -0.44885 0.02488 -0.4507 0.02384 -0.45301 C 0.02292 -0.4551 0.0224 -0.45764 0.02136 -0.45926 C 0.02045 -0.46112 0.01889 -0.46181 0.01785 -0.46366 C 0.01537 -0.4676 0.01251 -0.4713 0.01068 -0.47639 C 0.0099 -0.47848 0.00938 -0.48079 0.00834 -0.48264 C 0.0073 -0.4845 0.00587 -0.48542 0.00469 -0.48681 C 0.00261 -0.4926 0.00248 -0.49445 -0.00116 -0.49746 C -0.00351 -0.49931 -0.00833 -0.50163 -0.00833 -0.50163 C -0.01119 -0.50093 -0.01393 -0.49954 -0.01666 -0.49954 C -0.02473 -0.49954 -0.02538 -0.50047 -0.03098 -0.50371 C -0.03515 -0.5095 -0.03606 -0.51389 -0.04166 -0.50811 C -0.04296 -0.50672 -0.04335 -0.50371 -0.04413 -0.50163 C -0.047 -0.48658 -0.04296 -0.50487 -0.04882 -0.48889 C -0.0496 -0.48704 -0.0496 -0.48473 -0.04999 -0.48264 C -0.0509 -0.48542 -0.05182 -0.4882 -0.05247 -0.49121 C -0.0526 -0.4919 -0.05416 -0.5044 -0.05481 -0.50602 C -0.05572 -0.50788 -0.05715 -0.5088 -0.05846 -0.51019 C -0.05924 -0.50996 -0.06718 -0.50834 -0.06913 -0.50602 C -0.07057 -0.50417 -0.07148 -0.50163 -0.07265 -0.49954 C -0.07695 -0.47709 -0.07382 -0.49538 -0.07382 -0.44237 L -0.07382 -0.44237 " pathEditMode="relative" ptsTypes="AAAAAAAAAAAAAAAAAAAAAAAAAAAAAAAAAAAAAAAAAAAAAAAAA">
                                      <p:cBhvr>
                                        <p:cTn id="60" dur="2000" fill="hold"/>
                                        <p:tgtEl>
                                          <p:spTgt spid="6"/>
                                        </p:tgtEl>
                                        <p:attrNameLst>
                                          <p:attrName>ppt_x</p:attrName>
                                          <p:attrName>ppt_y</p:attrName>
                                        </p:attrNameLst>
                                      </p:cBhvr>
                                    </p:animMotion>
                                  </p:childTnLst>
                                </p:cTn>
                              </p:par>
                              <p:par>
                                <p:cTn id="61" presetID="1" presetClass="entr" presetSubtype="0" fill="hold" nodeType="withEffect">
                                  <p:stCondLst>
                                    <p:cond delay="2500"/>
                                  </p:stCondLst>
                                  <p:childTnLst>
                                    <p:set>
                                      <p:cBhvr>
                                        <p:cTn id="62" dur="1" fill="hold">
                                          <p:stCondLst>
                                            <p:cond delay="0"/>
                                          </p:stCondLst>
                                        </p:cTn>
                                        <p:tgtEl>
                                          <p:spTgt spid="36"/>
                                        </p:tgtEl>
                                        <p:attrNameLst>
                                          <p:attrName>style.visibility</p:attrName>
                                        </p:attrNameLst>
                                      </p:cBhvr>
                                      <p:to>
                                        <p:strVal val="visible"/>
                                      </p:to>
                                    </p:set>
                                  </p:childTnLst>
                                </p:cTn>
                              </p:par>
                              <p:par>
                                <p:cTn id="63" presetID="0" presetClass="path" presetSubtype="0" accel="50000" decel="50000" fill="hold" nodeType="withEffect">
                                  <p:stCondLst>
                                    <p:cond delay="2500"/>
                                  </p:stCondLst>
                                  <p:childTnLst>
                                    <p:animMotion origin="layout" path="M -0.07383 -0.44213 L -0.07383 -0.44213 C -0.07188 -0.43657 -0.07057 -0.43009 -0.06797 -0.42523 C -0.0668 -0.42315 -0.06471 -0.42384 -0.06315 -0.42315 C -0.0612 -0.42245 -0.05925 -0.42176 -0.05716 -0.42106 C -0.05456 -0.40671 -0.05547 -0.41435 -0.05716 -0.38727 C -0.05729 -0.38542 -0.05898 -0.37477 -0.05964 -0.37245 C -0.06029 -0.37014 -0.0612 -0.36829 -0.06198 -0.36597 C -0.06289 -0.36342 -0.06341 -0.36042 -0.06432 -0.35764 C -0.0651 -0.35532 -0.06602 -0.35347 -0.06667 -0.35116 C -0.07279 -0.33241 -0.06563 -0.35185 -0.07148 -0.33634 C -0.07188 -0.33426 -0.07266 -0.33241 -0.07266 -0.33009 C -0.07266 -0.32407 -0.07161 -0.31759 -0.06914 -0.31319 C -0.06771 -0.31065 -0.06589 -0.30903 -0.06432 -0.30671 C -0.06302 -0.30486 -0.06211 -0.30231 -0.06081 -0.30046 C -0.05898 -0.29792 -0.05677 -0.2963 -0.05482 -0.29421 C -0.05313 -0.29213 -0.05169 -0.28981 -0.05013 -0.28773 C -0.05052 -0.28426 -0.05052 -0.28055 -0.0513 -0.27708 C -0.05247 -0.27153 -0.05521 -0.26875 -0.05716 -0.26458 C -0.05846 -0.2618 -0.05964 -0.2588 -0.06081 -0.25602 C -0.06393 -0.24815 -0.06589 -0.24329 -0.06797 -0.23495 C -0.06836 -0.23287 -0.06875 -0.23055 -0.06914 -0.22847 C -0.06875 -0.22153 -0.06849 -0.21435 -0.06797 -0.20741 C -0.06771 -0.20509 -0.06667 -0.20324 -0.06667 -0.20092 C -0.06706 -0.19305 -0.06823 -0.18542 -0.06914 -0.17778 C -0.07005 -0.16944 -0.07409 -0.15833 -0.07747 -0.1544 L -0.08099 -0.15023 C -0.08125 -0.1493 -0.08477 -0.13796 -0.08451 -0.13542 C -0.08425 -0.13102 -0.08346 -0.12662 -0.08216 -0.12268 C -0.08125 -0.11944 -0.07526 -0.11134 -0.07383 -0.10995 C -0.07279 -0.1088 -0.07148 -0.10856 -0.07031 -0.10787 C -0.06875 -0.10579 -0.06732 -0.10324 -0.0655 -0.10162 C -0.06445 -0.10046 -0.06224 -0.10162 -0.06198 -0.0993 C -0.06016 -0.0831 -0.06211 -0.08217 -0.06667 -0.07407 C -0.06966 -0.0581 -0.06563 -0.07778 -0.07031 -0.06134 C -0.07083 -0.05926 -0.07096 -0.05694 -0.07148 -0.05486 C -0.07591 -0.03657 -0.07227 -0.05509 -0.075 -0.04005 C -0.07643 -0.02569 -0.07682 -0.02917 -0.075 -0.01481 C -0.07474 -0.0125 -0.07461 -0.01018 -0.07383 -0.00833 C -0.0724 -0.0044 -0.06758 0.00185 -0.0655 0.0044 C -0.06172 0.0088 -0.05651 0.01366 -0.05247 0.0169 C -0.0513 0.01783 -0.05013 0.01829 -0.04883 0.01921 C -0.04479 0.01852 -0.03607 0.01829 -0.03099 0.01482 C -0.02943 0.01366 -0.02786 0.01227 -0.0263 0.01065 C -0.025 0.00926 -0.02409 0.00695 -0.02279 0.00648 C -0.01927 0.00486 -0.01563 0.00509 -0.01198 0.0044 C -0.00885 0.00509 -0.00573 0.00556 -0.00247 0.00648 C 0.00573 0.00857 0.00104 0.00857 0.00469 0.00857 L 0.00469 0.00857 " pathEditMode="relative" ptsTypes="AAAAAAAAAAAAAAAAAAAAAAAAAAAAAAAAAAAAAAAAAAAAAAAAA">
                                      <p:cBhvr>
                                        <p:cTn id="64" dur="2000" fill="hold"/>
                                        <p:tgtEl>
                                          <p:spTgt spid="6"/>
                                        </p:tgtEl>
                                        <p:attrNameLst>
                                          <p:attrName>ppt_x</p:attrName>
                                          <p:attrName>ppt_y</p:attrName>
                                        </p:attrNameLst>
                                      </p:cBhvr>
                                    </p:animMotion>
                                  </p:childTnLst>
                                </p:cTn>
                              </p:par>
                              <p:par>
                                <p:cTn id="65" presetID="1" presetClass="exit" presetSubtype="0" fill="hold" nodeType="withEffect">
                                  <p:stCondLst>
                                    <p:cond delay="4500"/>
                                  </p:stCondLst>
                                  <p:childTnLst>
                                    <p:set>
                                      <p:cBhvr>
                                        <p:cTn id="66"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7" restart="whenNotActive" fill="hold" evtFilter="cancelBubble" nodeType="interactiveSeq">
                <p:stCondLst>
                  <p:cond evt="onClick" delay="0">
                    <p:tgtEl>
                      <p:spTgt spid="8"/>
                    </p:tgtEl>
                  </p:cond>
                </p:stCondLst>
                <p:endSync evt="end" delay="0">
                  <p:rtn val="all"/>
                </p:endSync>
                <p:childTnLst>
                  <p:par>
                    <p:cTn id="68" fill="hold">
                      <p:stCondLst>
                        <p:cond delay="0"/>
                      </p:stCondLst>
                      <p:childTnLst>
                        <p:par>
                          <p:cTn id="69" fill="hold">
                            <p:stCondLst>
                              <p:cond delay="0"/>
                            </p:stCondLst>
                            <p:childTnLst>
                              <p:par>
                                <p:cTn id="70" presetID="0" presetClass="path" presetSubtype="0" accel="50000" decel="50000" fill="hold" nodeType="clickEffect">
                                  <p:stCondLst>
                                    <p:cond delay="0"/>
                                  </p:stCondLst>
                                  <p:childTnLst>
                                    <p:animMotion origin="layout" path="M -8.67362E-19 -5.55556E-6 L -8.67362E-19 -5.55556E-6 C 0.00117 -0.00695 0.0026 -0.0139 0.00364 -0.02107 C 0.00768 -0.04769 0.00416 -0.08357 0.00364 -0.10579 C 0.00325 -0.11968 0.00273 -0.11598 -8.67362E-19 -0.12686 C -0.00052 -0.12894 -0.00052 -0.13126 -0.00117 -0.13334 C -0.00261 -0.13774 -0.0043 -0.14167 -0.00586 -0.14584 C -0.00677 -0.14816 -0.00729 -0.15047 -0.00834 -0.15232 L -0.01667 -0.16714 C -0.01784 -0.16922 -0.01862 -0.17246 -0.02019 -0.17339 L -0.02735 -0.17779 C -0.02852 -0.18056 -0.03008 -0.18311 -0.03086 -0.18612 C -0.03164 -0.18866 -0.03164 -0.19191 -0.03216 -0.19468 C -0.03438 -0.20765 -0.03386 -0.2051 -0.03685 -0.21575 C -0.03724 -0.21922 -0.0375 -0.22292 -0.03802 -0.2264 C -0.03867 -0.2301 -0.03998 -0.23334 -0.0405 -0.23704 C -0.04401 -0.26251 -0.03907 -0.24237 -0.04401 -0.26019 C -0.0444 -0.26436 -0.04571 -0.28241 -0.04753 -0.28566 L -0.05117 -0.29191 C -0.05313 -0.30232 -0.05091 -0.29515 -0.05586 -0.30255 C -0.05716 -0.30441 -0.05821 -0.30695 -0.05951 -0.30904 C -0.06198 -0.31274 -0.06485 -0.31482 -0.06784 -0.31737 L -0.07253 -0.33427 L -0.075 -0.34283 C -0.07474 -0.3463 -0.07448 -0.36204 -0.07253 -0.36829 C -0.06901 -0.37964 -0.06485 -0.38681 -0.06068 -0.39792 C -0.05821 -0.40441 -0.05716 -0.40718 -0.05469 -0.41482 C -0.05391 -0.4176 -0.05313 -0.42038 -0.05235 -0.42316 C -0.05274 -0.42894 -0.05274 -0.43473 -0.05352 -0.44029 C -0.05443 -0.4463 -0.0569 -0.44746 -0.05951 -0.4507 C -0.06263 -0.45487 -0.06615 -0.45857 -0.06901 -0.46343 C -0.07019 -0.46552 -0.0711 -0.46829 -0.07253 -0.46991 C -0.07435 -0.47177 -0.07657 -0.47246 -0.07852 -0.47408 C -0.08151 -0.4764 -0.08881 -0.48311 -0.0905 -0.48681 C -0.09245 -0.49098 -0.09414 -0.49561 -0.09636 -0.49954 C -0.10117 -0.50811 -0.10078 -0.50302 -0.10469 -0.51204 C -0.10612 -0.51552 -0.10677 -0.51968 -0.10834 -0.52269 C -0.10964 -0.52547 -0.11159 -0.52663 -0.11302 -0.52917 C -0.12474 -0.54769 -0.11589 -0.53681 -0.12383 -0.54607 C -0.12813 -0.55765 -0.12357 -0.54839 -0.12969 -0.55441 C -0.13216 -0.55695 -0.13412 -0.56181 -0.13685 -0.56297 C -0.14284 -0.56552 -0.14011 -0.56413 -0.14519 -0.56714 C -0.15078 -0.56644 -0.15638 -0.56737 -0.16185 -0.56505 C -0.16576 -0.56343 -0.16537 -0.55695 -0.16667 -0.55232 C -0.16732 -0.55001 -0.16823 -0.54816 -0.16901 -0.54607 C -0.1694 -0.54329 -0.16862 -0.5382 -0.17019 -0.53751 C -0.17214 -0.53681 -0.17383 -0.54098 -0.175 -0.54399 C -0.17709 -0.54908 -0.17722 -0.55626 -0.17969 -0.56089 C -0.18086 -0.56297 -0.18216 -0.56482 -0.18334 -0.56714 C -0.19219 -0.58658 -0.18633 -0.58172 -0.19401 -0.58612 C -0.19792 -0.58542 -0.20209 -0.58612 -0.20586 -0.58404 C -0.20756 -0.58334 -0.20821 -0.57964 -0.20951 -0.57779 C -0.22188 -0.55927 -0.19987 -0.59584 -0.21901 -0.56505 C -0.22149 -0.56112 -0.22409 -0.55718 -0.22617 -0.55232 C -0.2306 -0.54191 -0.22865 -0.54677 -0.23216 -0.53751 C -0.23256 -0.53473 -0.23164 -0.52917 -0.23334 -0.52917 C -0.2349 -0.52917 -0.23386 -0.53496 -0.23451 -0.53751 C -0.23529 -0.54098 -0.23881 -0.54862 -0.2405 -0.55024 C -0.2418 -0.55163 -0.24362 -0.55163 -0.24519 -0.55232 C -0.25404 -0.54723 -0.25261 -0.55001 -0.25951 -0.53542 C -0.26133 -0.53149 -0.2642 -0.52269 -0.2642 -0.52269 C -0.26498 -0.50649 -0.26446 -0.48982 -0.26667 -0.47408 C -0.26706 -0.4713 -0.26719 -0.46829 -0.26784 -0.46552 C -0.27474 -0.43681 -0.26641 -0.47964 -0.27136 -0.45279 C -0.2724 -0.45579 -0.27604 -0.46158 -0.27253 -0.46552 C -0.27188 -0.46644 -0.27097 -0.46413 -0.27019 -0.46343 L -0.27019 -0.46343 " pathEditMode="relative" ptsTypes="AAAAAAAAAAAAAAAAAAAAAAAAAAAAAAAAAAAAAAAAAAAAAAAAAAAAAAAAAAAAAAAAAAA">
                                      <p:cBhvr>
                                        <p:cTn id="71" dur="2000" fill="hold"/>
                                        <p:tgtEl>
                                          <p:spTgt spid="8"/>
                                        </p:tgtEl>
                                        <p:attrNameLst>
                                          <p:attrName>ppt_x</p:attrName>
                                          <p:attrName>ppt_y</p:attrName>
                                        </p:attrNameLst>
                                      </p:cBhvr>
                                    </p:animMotion>
                                  </p:childTnLst>
                                </p:cTn>
                              </p:par>
                              <p:par>
                                <p:cTn id="72" presetID="1" presetClass="entr" presetSubtype="0" fill="hold" nodeType="withEffect">
                                  <p:stCondLst>
                                    <p:cond delay="2500"/>
                                  </p:stCondLst>
                                  <p:childTnLst>
                                    <p:set>
                                      <p:cBhvr>
                                        <p:cTn id="73" dur="1" fill="hold">
                                          <p:stCondLst>
                                            <p:cond delay="0"/>
                                          </p:stCondLst>
                                        </p:cTn>
                                        <p:tgtEl>
                                          <p:spTgt spid="36"/>
                                        </p:tgtEl>
                                        <p:attrNameLst>
                                          <p:attrName>style.visibility</p:attrName>
                                        </p:attrNameLst>
                                      </p:cBhvr>
                                      <p:to>
                                        <p:strVal val="visible"/>
                                      </p:to>
                                    </p:set>
                                  </p:childTnLst>
                                </p:cTn>
                              </p:par>
                              <p:par>
                                <p:cTn id="74" presetID="0" presetClass="path" presetSubtype="0" accel="50000" decel="50000" fill="hold" nodeType="withEffect">
                                  <p:stCondLst>
                                    <p:cond delay="2500"/>
                                  </p:stCondLst>
                                  <p:childTnLst>
                                    <p:animMotion origin="layout" path="M -0.27018 -0.4632 L -0.27018 -0.46297 C -0.27279 -0.45834 -0.275 -0.45278 -0.27774 -0.44792 C -0.28281 -0.43912 -0.28073 -0.44885 -0.28399 -0.43704 C -0.28464 -0.43473 -0.28464 -0.43241 -0.28529 -0.4301 C -0.28672 -0.4257 -0.29037 -0.4169 -0.29037 -0.41667 C -0.2931 -0.40209 -0.28932 -0.42037 -0.29531 -0.39931 C -0.29622 -0.39607 -0.2974 -0.38658 -0.29766 -0.3838 C -0.29727 -0.37431 -0.29766 -0.36435 -0.29649 -0.35486 C -0.29609 -0.35162 -0.29414 -0.34885 -0.29284 -0.3463 C -0.28997 -0.34028 -0.28776 -0.3375 -0.28399 -0.33287 C -0.28281 -0.33148 -0.28138 -0.33033 -0.28034 -0.32871 C -0.27344 -0.31852 -0.27917 -0.32153 -0.26771 -0.31088 C -0.26537 -0.30857 -0.26237 -0.30903 -0.26016 -0.30648 C -0.25899 -0.30486 -0.25794 -0.30301 -0.25651 -0.30209 C -0.25404 -0.3 -0.25117 -0.3 -0.24896 -0.29769 C -0.24349 -0.29121 -0.24662 -0.29375 -0.23893 -0.29098 C -0.23776 -0.28935 -0.2362 -0.28843 -0.23516 -0.28658 C -0.22982 -0.27593 -0.22774 -0.26898 -0.22396 -0.25787 C -0.22083 -0.23496 -0.22513 -0.26343 -0.22018 -0.24005 C -0.21836 -0.23148 -0.21706 -0.22223 -0.21524 -0.21343 C -0.20859 -0.18287 -0.21706 -0.22986 -0.21029 -0.19375 C -0.20977 -0.19074 -0.20938 -0.18773 -0.20886 -0.18473 C -0.2082 -0.18033 -0.20742 -0.17593 -0.20638 -0.17153 C -0.20508 -0.16505 -0.20339 -0.15764 -0.20143 -0.15162 C -0.20065 -0.14954 -0.19974 -0.14723 -0.19883 -0.14514 C -0.19662 -0.13866 -0.19518 -0.13172 -0.19154 -0.12732 C -0.18919 -0.12454 -0.18659 -0.12269 -0.18399 -0.1206 C -0.18151 -0.11898 -0.17643 -0.11621 -0.17643 -0.11598 C -0.16524 -0.11713 -0.15391 -0.11644 -0.14258 -0.11852 C -0.14115 -0.11875 -0.14011 -0.12153 -0.13893 -0.12292 C -0.13698 -0.12454 -0.13164 -0.12662 -0.13021 -0.12732 C -0.12839 -0.12662 -0.1263 -0.12709 -0.12513 -0.125 C -0.1168 -0.11227 -0.12292 -0.11459 -0.11758 -0.10301 C -0.11758 -0.10278 -0.10833 -0.08635 -0.10638 -0.0831 L -0.09766 -0.0676 C -0.09636 -0.06551 -0.09531 -0.0625 -0.09388 -0.06088 L -0.09011 -0.05648 C -0.08099 -0.05949 -0.07734 -0.05903 -0.07005 -0.06551 C -0.06875 -0.06644 -0.06758 -0.06852 -0.06628 -0.06991 C -0.06497 -0.0676 -0.06367 -0.06551 -0.0625 -0.0632 C -0.05912 -0.05579 -0.06068 -0.05625 -0.05742 -0.04769 C -0.05638 -0.04445 -0.05508 -0.0419 -0.05378 -0.03889 C -0.05274 -0.03611 -0.04857 -0.02454 -0.04753 -0.02338 C -0.04622 -0.02199 -0.03737 -0.0176 -0.03503 -0.01667 C -0.02526 -0.01343 -0.02878 -0.01621 -0.02122 -0.01227 C -0.01992 -0.01158 -0.01875 -0.01088 -0.01758 -0.01019 C -0.01589 -0.00926 -0.01406 -0.0088 -0.0125 -0.00787 C -0.0112 -0.00718 -0.01003 -0.00602 -0.00872 -0.00579 C -0.00469 -0.00463 0.00391 -0.00348 0.00391 -0.00301 L 0.00391 -0.00348 " pathEditMode="relative" rAng="0" ptsTypes="AAAAAAAAAAAAAAAAAAAAAAAAAAAAAAAAAAAAAAAAAAAAAAAAAAA">
                                      <p:cBhvr>
                                        <p:cTn id="75" dur="2000" fill="hold"/>
                                        <p:tgtEl>
                                          <p:spTgt spid="8"/>
                                        </p:tgtEl>
                                        <p:attrNameLst>
                                          <p:attrName>ppt_x</p:attrName>
                                          <p:attrName>ppt_y</p:attrName>
                                        </p:attrNameLst>
                                      </p:cBhvr>
                                      <p:rCtr x="12331" y="23009"/>
                                    </p:animMotion>
                                  </p:childTnLst>
                                </p:cTn>
                              </p:par>
                              <p:par>
                                <p:cTn id="76" presetID="1" presetClass="exit" presetSubtype="0" fill="hold" nodeType="withEffect">
                                  <p:stCondLst>
                                    <p:cond delay="4500"/>
                                  </p:stCondLst>
                                  <p:childTnLst>
                                    <p:set>
                                      <p:cBhvr>
                                        <p:cTn id="77"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8" restart="whenNotActive" fill="hold" evtFilter="cancelBubble" nodeType="interactiveSeq">
                <p:stCondLst>
                  <p:cond evt="onClick" delay="0">
                    <p:tgtEl>
                      <p:spTgt spid="9"/>
                    </p:tgtEl>
                  </p:cond>
                </p:stCondLst>
                <p:endSync evt="end" delay="0">
                  <p:rtn val="all"/>
                </p:endSync>
                <p:childTnLst>
                  <p:par>
                    <p:cTn id="79" fill="hold">
                      <p:stCondLst>
                        <p:cond delay="0"/>
                      </p:stCondLst>
                      <p:childTnLst>
                        <p:par>
                          <p:cTn id="80" fill="hold">
                            <p:stCondLst>
                              <p:cond delay="0"/>
                            </p:stCondLst>
                            <p:childTnLst>
                              <p:par>
                                <p:cTn id="81" presetID="0" presetClass="path" presetSubtype="0" accel="50000" decel="50000" fill="hold" nodeType="clickEffect">
                                  <p:stCondLst>
                                    <p:cond delay="0"/>
                                  </p:stCondLst>
                                  <p:childTnLst>
                                    <p:animMotion origin="layout" path="M -8.33333E-7 2.96296E-6 L -8.33333E-7 0.00023 C -0.00247 -0.00718 -0.00508 -0.01389 -0.00716 -0.0213 C -0.00833 -0.02523 -0.00859 -0.02986 -0.00963 -0.03403 C -0.01068 -0.03843 -0.01211 -0.04236 -0.01315 -0.04676 C -0.01406 -0.05023 -0.01471 -0.05371 -0.01549 -0.05718 C -0.01667 -0.06158 -0.0181 -0.06574 -0.01914 -0.06991 C -0.02083 -0.07685 -0.02253 -0.08403 -0.02383 -0.09121 C -0.02461 -0.09537 -0.02539 -0.09977 -0.0263 -0.10394 C -0.02695 -0.10672 -0.02786 -0.10949 -0.02864 -0.11227 C -0.0319 -0.13565 -0.02617 -0.09908 -0.03698 -0.13773 C -0.03776 -0.14051 -0.03867 -0.14329 -0.03932 -0.14607 C -0.04049 -0.15162 -0.04023 -0.15579 -0.0418 -0.16088 C -0.04232 -0.1632 -0.04336 -0.16528 -0.04414 -0.16736 C -0.04531 -0.16598 -0.04661 -0.16482 -0.04766 -0.1632 C -0.0487 -0.16135 -0.0487 -0.15672 -0.05013 -0.15672 C -0.05169 -0.15672 -0.05234 -0.16111 -0.05364 -0.1632 C -0.05794 -0.16968 -0.06276 -0.175 -0.0668 -0.18218 C -0.07539 -0.19746 -0.06784 -0.18519 -0.07513 -0.19491 C -0.07708 -0.19746 -0.07904 -0.2007 -0.08099 -0.20324 C -0.08437 -0.20787 -0.08542 -0.20834 -0.08932 -0.21181 C -0.0901 -0.21389 -0.09088 -0.21621 -0.0918 -0.21806 C -0.09466 -0.22431 -0.09531 -0.22454 -0.09883 -0.22871 C -0.10156 -0.22246 -0.10273 -0.21875 -0.10599 -0.21389 C -0.10716 -0.21227 -0.10846 -0.21111 -0.10963 -0.20973 C -0.11159 -0.21181 -0.11367 -0.21366 -0.11549 -0.21598 C -0.11693 -0.21783 -0.11784 -0.22037 -0.11914 -0.22246 C -0.12187 -0.22662 -0.12487 -0.23056 -0.12747 -0.23519 C -0.13229 -0.24375 -0.13216 -0.24653 -0.13581 -0.25625 C -0.13685 -0.25926 -0.13815 -0.26181 -0.13932 -0.26482 C -0.1401 -0.26898 -0.14271 -0.28357 -0.14414 -0.28797 C -0.14505 -0.29098 -0.14674 -0.29329 -0.14766 -0.29653 C -0.15026 -0.30463 -0.15182 -0.31389 -0.15482 -0.32176 C -0.1556 -0.32408 -0.15664 -0.32593 -0.15716 -0.32824 C -0.15781 -0.3301 -0.15781 -0.33264 -0.15846 -0.33449 C -0.16419 -0.35278 -0.1595 -0.33426 -0.16549 -0.34931 C -0.17018 -0.36111 -0.16562 -0.3551 -0.17031 -0.36852 C -0.17122 -0.37107 -0.17279 -0.37246 -0.17383 -0.37477 C -0.17513 -0.37755 -0.1763 -0.38033 -0.17747 -0.38334 C -0.17956 -0.39445 -0.17695 -0.38681 -0.18463 -0.39167 C -0.20117 -0.40232 -0.18489 -0.39283 -0.19531 -0.4044 C -0.19713 -0.40648 -0.19935 -0.40718 -0.2013 -0.40857 C -0.20325 -0.41227 -0.20521 -0.41598 -0.20716 -0.41922 C -0.2095 -0.42292 -0.21224 -0.42593 -0.21432 -0.42986 C -0.21693 -0.43449 -0.21901 -0.43982 -0.22148 -0.44468 C -0.22383 -0.44908 -0.22643 -0.45301 -0.22864 -0.45741 C -0.23073 -0.46135 -0.23255 -0.46598 -0.23463 -0.47014 C -0.23646 -0.47361 -0.2388 -0.47662 -0.24062 -0.48056 C -0.24206 -0.4838 -0.24284 -0.48773 -0.24414 -0.49121 C -0.24518 -0.49422 -0.24661 -0.49676 -0.24766 -0.49977 C -0.2487 -0.50232 -0.24896 -0.50556 -0.25013 -0.5081 C -0.25221 -0.51273 -0.25729 -0.52084 -0.25729 -0.5206 C -0.25768 -0.51875 -0.2582 -0.51667 -0.25846 -0.51459 C -0.25898 -0.50949 -0.25742 -0.50255 -0.25963 -0.49977 C -0.2612 -0.49746 -0.26172 -0.50556 -0.26315 -0.5081 C -0.26419 -0.50996 -0.26562 -0.51065 -0.2668 -0.51227 C -0.26927 -0.51644 -0.27148 -0.52084 -0.27396 -0.525 C -0.27513 -0.52709 -0.27604 -0.52986 -0.27747 -0.53148 C -0.27864 -0.53287 -0.27982 -0.53426 -0.28099 -0.53565 C -0.28268 -0.53773 -0.28398 -0.54051 -0.28581 -0.5419 C -0.28724 -0.54329 -0.28893 -0.54352 -0.29062 -0.54422 C -0.2918 -0.5456 -0.29284 -0.54723 -0.29414 -0.54838 C -0.29531 -0.54931 -0.29661 -0.54931 -0.29766 -0.55047 C -0.30026 -0.55301 -0.30247 -0.55602 -0.30482 -0.55903 C -0.30781 -0.5625 -0.30846 -0.56412 -0.31198 -0.56528 C -0.31471 -0.56621 -0.31758 -0.56667 -0.32031 -0.56736 C -0.32148 -0.56806 -0.32266 -0.56945 -0.32396 -0.56945 C -0.34219 -0.56945 -0.33177 -0.56435 -0.34062 -0.56945 C -0.3418 -0.57153 -0.34284 -0.57385 -0.34414 -0.57593 C -0.34518 -0.57755 -0.34674 -0.57824 -0.34766 -0.5801 C -0.3487 -0.58195 -0.34896 -0.58473 -0.35013 -0.58635 C -0.35143 -0.58843 -0.35338 -0.58912 -0.35482 -0.59074 C -0.35846 -0.59468 -0.36211 -0.59885 -0.36562 -0.60348 C -0.36719 -0.60556 -0.36849 -0.60834 -0.37031 -0.60973 C -0.372 -0.61111 -0.38047 -0.61482 -0.38346 -0.61598 C -0.38503 -0.61389 -0.38672 -0.61204 -0.38815 -0.60973 C -0.39075 -0.60579 -0.39531 -0.59699 -0.39531 -0.59676 C -0.39857 -0.57963 -0.39323 -0.60672 -0.40247 -0.57385 C -0.40325 -0.57084 -0.40417 -0.56829 -0.40482 -0.56528 C -0.40534 -0.5632 -0.40547 -0.56088 -0.40599 -0.55903 C -0.40703 -0.55533 -0.40859 -0.55209 -0.40963 -0.54838 C -0.41055 -0.54491 -0.41094 -0.54121 -0.41198 -0.53773 C -0.41302 -0.53473 -0.41445 -0.53218 -0.41562 -0.5294 C -0.41719 -0.52523 -0.42031 -0.51667 -0.42031 -0.51644 C -0.42148 -0.51875 -0.42253 -0.52107 -0.42396 -0.52292 C -0.43307 -0.53519 -0.43242 -0.52871 -0.44779 -0.525 C -0.44935 -0.52361 -0.45104 -0.52269 -0.45247 -0.52084 C -0.45391 -0.51898 -0.45482 -0.51644 -0.45612 -0.51459 C -0.45716 -0.51297 -0.45846 -0.51158 -0.45963 -0.51019 C -0.46081 -0.50417 -0.46107 -0.50139 -0.46315 -0.49537 C -0.46419 -0.49236 -0.46562 -0.48982 -0.4668 -0.48704 C -0.46901 -0.4713 -0.46745 -0.4838 -0.46914 -0.45949 C -0.46953 -0.4544 -0.46992 -0.44954 -0.47031 -0.44468 C -0.47174 -0.4294 -0.47148 -0.43912 -0.47148 -0.42778 L -0.47148 -0.42755 " pathEditMode="relative" rAng="0" ptsTypes="AAAAAAAAAAAAAAAAAAAAAAAAAAAAAAAAAAAAAAAAAAAAAAAAAAAAAAAAAAAAAAAAAAAAAAAAAAAAAAAAAAAAAAAAAAAAAAA">
                                      <p:cBhvr>
                                        <p:cTn id="82" dur="2000" fill="hold"/>
                                        <p:tgtEl>
                                          <p:spTgt spid="9"/>
                                        </p:tgtEl>
                                        <p:attrNameLst>
                                          <p:attrName>ppt_x</p:attrName>
                                          <p:attrName>ppt_y</p:attrName>
                                        </p:attrNameLst>
                                      </p:cBhvr>
                                      <p:rCtr x="-23581" y="-30787"/>
                                    </p:animMotion>
                                  </p:childTnLst>
                                </p:cTn>
                              </p:par>
                              <p:par>
                                <p:cTn id="83" presetID="1" presetClass="entr" presetSubtype="0" fill="hold" nodeType="withEffect">
                                  <p:stCondLst>
                                    <p:cond delay="2500"/>
                                  </p:stCondLst>
                                  <p:childTnLst>
                                    <p:set>
                                      <p:cBhvr>
                                        <p:cTn id="84" dur="1" fill="hold">
                                          <p:stCondLst>
                                            <p:cond delay="0"/>
                                          </p:stCondLst>
                                        </p:cTn>
                                        <p:tgtEl>
                                          <p:spTgt spid="36"/>
                                        </p:tgtEl>
                                        <p:attrNameLst>
                                          <p:attrName>style.visibility</p:attrName>
                                        </p:attrNameLst>
                                      </p:cBhvr>
                                      <p:to>
                                        <p:strVal val="visible"/>
                                      </p:to>
                                    </p:set>
                                  </p:childTnLst>
                                </p:cTn>
                              </p:par>
                              <p:par>
                                <p:cTn id="85" presetID="0" presetClass="path" presetSubtype="0" accel="50000" decel="50000" fill="hold" nodeType="withEffect">
                                  <p:stCondLst>
                                    <p:cond delay="2500"/>
                                  </p:stCondLst>
                                  <p:childTnLst>
                                    <p:animMotion origin="layout" path="M -0.47148 -0.42755 L -0.47148 -0.42755 C -0.47083 -0.42176 -0.47018 -0.41574 -0.46927 -0.40973 C -0.46888 -0.40695 -0.46849 -0.4044 -0.4681 -0.40185 C -0.46771 -0.39792 -0.46784 -0.39352 -0.46706 -0.38982 C -0.46654 -0.38727 -0.46562 -0.38565 -0.46471 -0.38357 C -0.4625 -0.3794 -0.45794 -0.37176 -0.45794 -0.37153 C -0.45026 -0.37246 -0.44258 -0.37361 -0.43489 -0.37361 C -0.43255 -0.37361 -0.42995 -0.37385 -0.42799 -0.37176 C -0.42578 -0.36898 -0.42539 -0.36297 -0.42357 -0.35973 C -0.42226 -0.35764 -0.42122 -0.35556 -0.42005 -0.35348 C -0.4095 -0.33843 -0.425 -0.36482 -0.41315 -0.34144 C -0.41094 -0.33727 -0.40807 -0.33426 -0.40625 -0.32963 C -0.40547 -0.32755 -0.40495 -0.32523 -0.40391 -0.32361 C -0.40299 -0.32176 -0.40156 -0.32107 -0.40052 -0.31945 C -0.39661 -0.31389 -0.39609 -0.3088 -0.3901 -0.30556 C -0.3832 -0.30139 -0.38802 -0.30371 -0.37539 -0.30162 C -0.36901 -0.29422 -0.37435 -0.30162 -0.36966 -0.29144 C -0.36862 -0.28935 -0.36719 -0.2875 -0.36614 -0.28565 C -0.36497 -0.28287 -0.3638 -0.2801 -0.36276 -0.27755 C -0.36003 -0.25926 -0.3638 -0.28125 -0.3569 -0.25741 C -0.35508 -0.25093 -0.35091 -0.23519 -0.34779 -0.23334 L -0.3444 -0.23148 C -0.33906 -0.22199 -0.34297 -0.22824 -0.3375 -0.2213 C -0.33594 -0.21945 -0.33463 -0.21667 -0.33281 -0.21528 C -0.32917 -0.21204 -0.32148 -0.20718 -0.32148 -0.20695 C -0.31797 -0.20857 -0.31432 -0.2088 -0.3112 -0.21111 C -0.30378 -0.21713 -0.30833 -0.21783 -0.30534 -0.22523 C -0.30286 -0.23195 -0.30208 -0.23125 -0.29844 -0.23334 L -0.29049 -0.21945 L -0.28711 -0.21343 C -0.2845 -0.2 -0.28802 -0.21528 -0.28125 -0.20139 C -0.28021 -0.19885 -0.28008 -0.1956 -0.27904 -0.19329 C -0.27812 -0.19144 -0.27669 -0.19051 -0.27552 -0.18935 C -0.26406 -0.17408 -0.27604 -0.18773 -0.26302 -0.17523 C -0.26094 -0.17338 -0.25911 -0.1713 -0.25729 -0.16922 C -0.25612 -0.16806 -0.25495 -0.16621 -0.25391 -0.16528 C -0.25273 -0.16435 -0.25143 -0.16389 -0.25039 -0.1632 C -0.24922 -0.16111 -0.24831 -0.15857 -0.247 -0.15718 C -0.24062 -0.15047 -0.23867 -0.15371 -0.23086 -0.1551 C -0.22956 -0.16181 -0.22969 -0.16227 -0.22734 -0.16922 C -0.22682 -0.1713 -0.22617 -0.17361 -0.22513 -0.17523 C -0.22292 -0.17917 -0.22096 -0.17963 -0.21823 -0.18125 C -0.21029 -0.17408 -0.21484 -0.1794 -0.20573 -0.1632 L -0.20221 -0.15718 L -0.19883 -0.15116 C -0.19766 -0.14514 -0.19779 -0.14445 -0.19531 -0.13912 C -0.19427 -0.13681 -0.19297 -0.13542 -0.19193 -0.1331 C -0.19101 -0.13125 -0.19049 -0.12871 -0.18958 -0.12709 C -0.18867 -0.12547 -0.18724 -0.12454 -0.1862 -0.12315 C -0.18008 -0.11551 -0.18372 -0.11829 -0.17812 -0.11528 C -0.17513 -0.11574 -0.17174 -0.11482 -0.16901 -0.11713 C -0.16601 -0.11945 -0.16497 -0.12662 -0.16211 -0.12917 C -0.15599 -0.13449 -0.15911 -0.13241 -0.15286 -0.13519 L -0.14596 -0.12315 C -0.14492 -0.12107 -0.14362 -0.11945 -0.14258 -0.11713 C -0.14154 -0.11459 -0.14023 -0.11181 -0.13906 -0.10903 C -0.13802 -0.10579 -0.13724 -0.10209 -0.13568 -0.09908 C -0.13489 -0.09723 -0.13333 -0.09653 -0.13229 -0.09491 C -0.13112 -0.09329 -0.12982 -0.09121 -0.12878 -0.08912 C -0.12799 -0.08704 -0.1276 -0.08473 -0.12656 -0.08287 C -0.12448 -0.07986 -0.12161 -0.07824 -0.11966 -0.075 C -0.11784 -0.07176 -0.11094 -0.05834 -0.10703 -0.05486 C -0.1056 -0.05371 -0.10404 -0.05348 -0.10247 -0.05278 C -0.09818 -0.05348 -0.09401 -0.05348 -0.08984 -0.05486 C -0.08815 -0.05556 -0.08698 -0.0581 -0.08529 -0.05903 C -0.08385 -0.05973 -0.07122 -0.06273 -0.07044 -0.06297 C -0.06719 -0.06227 -0.06406 -0.06273 -0.0612 -0.06111 C -0.05508 -0.05718 -0.05495 -0.05278 -0.05078 -0.04699 C -0.04987 -0.04537 -0.04857 -0.04445 -0.04739 -0.04306 C -0.04036 -0.02454 -0.05013 -0.04699 -0.04167 -0.03496 C -0.04023 -0.03264 -0.03971 -0.02917 -0.03828 -0.02685 C -0.03724 -0.02523 -0.03594 -0.02431 -0.03476 -0.02292 C -0.03359 -0.02107 -0.03281 -0.01852 -0.03138 -0.0169 C -0.03034 -0.01551 -0.02904 -0.01574 -0.02799 -0.01505 C -0.02669 -0.01389 -0.02578 -0.01181 -0.02448 -0.01088 C -0.02266 -0.00926 -0.01836 -0.00764 -0.01641 -0.00695 C -0.01419 -0.00579 -0.0095 -0.00278 -0.0095 -0.00278 C -0.00846 -0.00348 -0.00703 -0.00324 -0.00612 -0.00486 C -0.00534 -0.00648 -0.00508 -0.01088 -0.00508 -0.01065 L -0.0026 -0.00278 L -0.0026 0.00139 L -0.00391 -0.00093 " pathEditMode="relative" rAng="0" ptsTypes="AAAAAAAAAAAAAAAAAAAAAAAAAAAAAAAAAAAAAAAAAAAAAAAAAAAAAAAAAAAAAAAAAAAAAAAAAAAAAAAAAAA">
                                      <p:cBhvr>
                                        <p:cTn id="86" dur="2000" fill="hold"/>
                                        <p:tgtEl>
                                          <p:spTgt spid="9"/>
                                        </p:tgtEl>
                                        <p:attrNameLst>
                                          <p:attrName>ppt_x</p:attrName>
                                          <p:attrName>ppt_y</p:attrName>
                                        </p:attrNameLst>
                                      </p:cBhvr>
                                      <p:rCtr x="23438" y="21435"/>
                                    </p:animMotion>
                                  </p:childTnLst>
                                </p:cTn>
                              </p:par>
                              <p:par>
                                <p:cTn id="87" presetID="1" presetClass="exit" presetSubtype="0" fill="hold" nodeType="withEffect">
                                  <p:stCondLst>
                                    <p:cond delay="4500"/>
                                  </p:stCondLst>
                                  <p:childTnLst>
                                    <p:set>
                                      <p:cBhvr>
                                        <p:cTn id="88"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0" grpId="0"/>
      <p:bldP spid="10" grpId="1"/>
      <p:bldP spid="11" grpId="0"/>
      <p:bldP spid="11" grpId="1"/>
      <p:bldP spid="13" grpId="0"/>
      <p:bldP spid="13" grpId="1"/>
      <p:bldP spid="14" grpId="0"/>
      <p:bldP spid="14" grpId="1"/>
      <p:bldP spid="44" grpId="0" bldLvl="0" animBg="1"/>
      <p:bldP spid="37"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lowchart: Document 17"/>
          <p:cNvSpPr/>
          <p:nvPr/>
        </p:nvSpPr>
        <p:spPr>
          <a:xfrm>
            <a:off x="-23732" y="-19522"/>
            <a:ext cx="12336855" cy="25914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21871" tIns="60936" rIns="121871" bIns="60936" rtlCol="0" anchor="ctr"/>
          <a:lstStyle/>
          <a:p>
            <a:pPr algn="ctr"/>
            <a:endParaRPr lang="en-US" sz="2400" dirty="0"/>
          </a:p>
        </p:txBody>
      </p:sp>
      <p:sp>
        <p:nvSpPr>
          <p:cNvPr id="18" name="Flowchart: Document 17"/>
          <p:cNvSpPr/>
          <p:nvPr/>
        </p:nvSpPr>
        <p:spPr>
          <a:xfrm>
            <a:off x="-57598" y="14346"/>
            <a:ext cx="12336855" cy="23696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21871" tIns="60936" rIns="121871" bIns="60936" rtlCol="0" anchor="ctr"/>
          <a:lstStyle/>
          <a:p>
            <a:pPr algn="ctr"/>
            <a:endParaRPr lang="en-US" sz="3200" dirty="0"/>
          </a:p>
        </p:txBody>
      </p:sp>
      <p:grpSp>
        <p:nvGrpSpPr>
          <p:cNvPr id="2" name="Group 1"/>
          <p:cNvGrpSpPr/>
          <p:nvPr/>
        </p:nvGrpSpPr>
        <p:grpSpPr>
          <a:xfrm>
            <a:off x="3718128" y="2927060"/>
            <a:ext cx="7937956" cy="1300191"/>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p>
          </p:txBody>
        </p:sp>
      </p:grpSp>
      <p:grpSp>
        <p:nvGrpSpPr>
          <p:cNvPr id="10" name="Group 9"/>
          <p:cNvGrpSpPr/>
          <p:nvPr/>
        </p:nvGrpSpPr>
        <p:grpSpPr>
          <a:xfrm>
            <a:off x="2421486" y="2867441"/>
            <a:ext cx="1323109" cy="1323109"/>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817096" y="-711057"/>
            <a:ext cx="3292844" cy="3062308"/>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400" dirty="0"/>
            </a:p>
          </p:txBody>
        </p:sp>
      </p:grpSp>
      <p:sp>
        <p:nvSpPr>
          <p:cNvPr id="28" name="TextBox 27"/>
          <p:cNvSpPr txBox="1"/>
          <p:nvPr/>
        </p:nvSpPr>
        <p:spPr>
          <a:xfrm>
            <a:off x="-189549" y="727077"/>
            <a:ext cx="2382188" cy="738599"/>
          </a:xfrm>
          <a:prstGeom prst="rect">
            <a:avLst/>
          </a:prstGeom>
          <a:noFill/>
        </p:spPr>
        <p:txBody>
          <a:bodyPr wrap="square" lIns="121855" tIns="60928" rIns="121855" bIns="60928" rtlCol="0">
            <a:spAutoFit/>
          </a:bodyPr>
          <a:lstStyle/>
          <a:p>
            <a:pPr algn="ctr"/>
            <a:r>
              <a:rPr lang="en-US" sz="40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Tuần</a:t>
            </a:r>
            <a:r>
              <a:rPr lang="en-US"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smtClean="0">
                <a:solidFill>
                  <a:srgbClr val="00B0F0"/>
                </a:solidFill>
                <a:latin typeface="Arial-Rounded" panose="020B0500000000000000" pitchFamily="34" charset="0"/>
                <a:ea typeface="Arial-Rounded" panose="020B0500000000000000" pitchFamily="34" charset="0"/>
                <a:cs typeface="Arial-Rounded" panose="020B0500000000000000" pitchFamily="34" charset="0"/>
              </a:rPr>
              <a:t>13</a:t>
            </a:r>
            <a:endParaRPr lang="en-US"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TextBox 28"/>
          <p:cNvSpPr txBox="1"/>
          <p:nvPr/>
        </p:nvSpPr>
        <p:spPr>
          <a:xfrm>
            <a:off x="1865203" y="296191"/>
            <a:ext cx="9550400" cy="1354152"/>
          </a:xfrm>
          <a:prstGeom prst="rect">
            <a:avLst/>
          </a:prstGeom>
          <a:noFill/>
        </p:spPr>
        <p:txBody>
          <a:bodyPr wrap="square" lIns="121855" tIns="60928" rIns="121855" bIns="60928" rtlCol="0">
            <a:spAutoFit/>
          </a:bodyPr>
          <a:lstStyle/>
          <a:p>
            <a:pPr algn="ctr"/>
            <a:r>
              <a:rPr lang="en-US" sz="8000" b="1" dirty="0" err="1">
                <a:ln w="3175">
                  <a:solidFill>
                    <a:schemeClr val="bg1"/>
                  </a:solidFill>
                </a:ln>
                <a:solidFill>
                  <a:schemeClr val="bg1"/>
                </a:solidFill>
                <a:latin typeface="Arial-Rounded" pitchFamily="34" charset="0"/>
                <a:ea typeface="Arial-Rounded" pitchFamily="34" charset="0"/>
                <a:cs typeface="Arial-Rounded" pitchFamily="34" charset="0"/>
              </a:rPr>
              <a:t>Chủ</a:t>
            </a:r>
            <a:r>
              <a:rPr lang="en-US" sz="8000" b="1" dirty="0">
                <a:ln w="3175">
                  <a:solidFill>
                    <a:schemeClr val="bg1"/>
                  </a:solidFill>
                </a:ln>
                <a:solidFill>
                  <a:schemeClr val="bg1"/>
                </a:solidFill>
                <a:latin typeface="Arial-Rounded" pitchFamily="34" charset="0"/>
                <a:ea typeface="Arial-Rounded" pitchFamily="34" charset="0"/>
                <a:cs typeface="Arial-Rounded" pitchFamily="34" charset="0"/>
              </a:rPr>
              <a:t> </a:t>
            </a:r>
            <a:r>
              <a:rPr lang="en-US" sz="8000" b="1" dirty="0" err="1">
                <a:ln w="3175">
                  <a:solidFill>
                    <a:schemeClr val="bg1"/>
                  </a:solidFill>
                </a:ln>
                <a:solidFill>
                  <a:schemeClr val="bg1"/>
                </a:solidFill>
                <a:latin typeface="Arial-Rounded" pitchFamily="34" charset="0"/>
                <a:ea typeface="Arial-Rounded" pitchFamily="34" charset="0"/>
                <a:cs typeface="Arial-Rounded" pitchFamily="34" charset="0"/>
              </a:rPr>
              <a:t>đề</a:t>
            </a:r>
            <a:r>
              <a:rPr lang="en-US" sz="8000" b="1" dirty="0">
                <a:ln w="3175">
                  <a:solidFill>
                    <a:schemeClr val="bg1"/>
                  </a:solidFill>
                </a:ln>
                <a:solidFill>
                  <a:schemeClr val="bg1"/>
                </a:solidFill>
                <a:latin typeface="Arial-Rounded" pitchFamily="34" charset="0"/>
                <a:ea typeface="Arial-Rounded" pitchFamily="34" charset="0"/>
                <a:cs typeface="Arial-Rounded" pitchFamily="34" charset="0"/>
              </a:rPr>
              <a:t> </a:t>
            </a:r>
            <a:r>
              <a:rPr lang="en-US" sz="8000" b="1" dirty="0" smtClean="0">
                <a:ln w="3175">
                  <a:solidFill>
                    <a:schemeClr val="bg1"/>
                  </a:solidFill>
                </a:ln>
                <a:solidFill>
                  <a:schemeClr val="bg1"/>
                </a:solidFill>
                <a:latin typeface="Arial-Rounded" pitchFamily="34" charset="0"/>
                <a:ea typeface="Arial-Rounded" pitchFamily="34" charset="0"/>
                <a:cs typeface="Arial-Rounded" pitchFamily="34" charset="0"/>
              </a:rPr>
              <a:t>3</a:t>
            </a:r>
            <a:endParaRPr lang="en-US" sz="8000" b="1" dirty="0">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2463579" y="2890245"/>
            <a:ext cx="1320800" cy="1272143"/>
          </a:xfrm>
          <a:prstGeom prst="rect">
            <a:avLst/>
          </a:prstGeom>
          <a:noFill/>
        </p:spPr>
        <p:txBody>
          <a:bodyPr wrap="square" lIns="121855" tIns="60928" rIns="121855" bIns="60928" rtlCol="0">
            <a:spAutoFit/>
          </a:bodyPr>
          <a:lstStyle/>
          <a:p>
            <a:pPr algn="ctr"/>
            <a:r>
              <a:rPr lang="en-US" sz="3200" b="1" dirty="0" err="1">
                <a:solidFill>
                  <a:schemeClr val="bg1"/>
                </a:solidFill>
                <a:latin typeface="iCiel Cadena" panose="02000503000000020004" pitchFamily="2" charset="0"/>
                <a:ea typeface="Arial-Rounded" pitchFamily="34" charset="0"/>
                <a:cs typeface="Arial-Rounded" pitchFamily="34" charset="0"/>
              </a:rPr>
              <a:t>Bài</a:t>
            </a:r>
            <a:endParaRPr lang="en-US" sz="3200" b="1" dirty="0">
              <a:solidFill>
                <a:schemeClr val="bg1"/>
              </a:solidFill>
              <a:latin typeface="iCiel Cadena" panose="02000503000000020004" pitchFamily="2" charset="0"/>
              <a:ea typeface="Arial-Rounded" pitchFamily="34" charset="0"/>
              <a:cs typeface="Arial-Rounded" pitchFamily="34" charset="0"/>
            </a:endParaRPr>
          </a:p>
          <a:p>
            <a:pPr algn="ctr"/>
            <a:r>
              <a:rPr lang="en-US" sz="4267" b="1" dirty="0" smtClean="0">
                <a:solidFill>
                  <a:schemeClr val="bg1"/>
                </a:solidFill>
                <a:latin typeface="iCiel Cadena" panose="02000503000000020004" pitchFamily="2" charset="0"/>
                <a:ea typeface="Arial-Rounded" pitchFamily="34" charset="0"/>
                <a:cs typeface="Times New Roman" pitchFamily="18" charset="0"/>
              </a:rPr>
              <a:t>23</a:t>
            </a:r>
            <a:endParaRPr lang="en-US" sz="4267" b="1" dirty="0">
              <a:solidFill>
                <a:schemeClr val="bg1"/>
              </a:solidFill>
              <a:latin typeface="iCiel Cadena" panose="02000503000000020004" pitchFamily="2" charset="0"/>
              <a:ea typeface="Arial-Rounded" pitchFamily="34" charset="0"/>
              <a:cs typeface="Times New Roman" pitchFamily="18" charset="0"/>
            </a:endParaRPr>
          </a:p>
        </p:txBody>
      </p:sp>
      <p:sp>
        <p:nvSpPr>
          <p:cNvPr id="24" name="TextBox 23"/>
          <p:cNvSpPr txBox="1"/>
          <p:nvPr/>
        </p:nvSpPr>
        <p:spPr>
          <a:xfrm>
            <a:off x="3694950" y="3151429"/>
            <a:ext cx="6741935" cy="800154"/>
          </a:xfrm>
          <a:prstGeom prst="rect">
            <a:avLst/>
          </a:prstGeom>
          <a:noFill/>
        </p:spPr>
        <p:txBody>
          <a:bodyPr wrap="square" lIns="121855" tIns="60928" rIns="121855" bIns="60928" rtlCol="0">
            <a:spAutoFit/>
          </a:bodyPr>
          <a:lstStyle/>
          <a:p>
            <a:pPr algn="ctr"/>
            <a:r>
              <a:rPr lang="en-US" sz="4400" b="1" dirty="0" smtClean="0">
                <a:solidFill>
                  <a:srgbClr val="0070C0"/>
                </a:solidFill>
                <a:latin typeface="r0c0i Linotte" pitchFamily="2" charset="0"/>
                <a:ea typeface="Arial-Rounded" pitchFamily="34" charset="0"/>
                <a:cs typeface="Arial-Rounded" pitchFamily="34" charset="0"/>
              </a:rPr>
              <a:t>RỒNG RẮN LÊN MÂY</a:t>
            </a:r>
            <a:endParaRPr lang="en-US" sz="4400" b="1" dirty="0">
              <a:solidFill>
                <a:srgbClr val="0070C0"/>
              </a:solidFill>
              <a:latin typeface="r0c0i Linotte" pitchFamily="2" charset="0"/>
              <a:ea typeface="Arial-Rounded" pitchFamily="34" charset="0"/>
              <a:cs typeface="Arial-Rounded" pitchFamily="34" charset="0"/>
            </a:endParaRPr>
          </a:p>
        </p:txBody>
      </p:sp>
      <p:pic>
        <p:nvPicPr>
          <p:cNvPr id="2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sp>
        <p:nvSpPr>
          <p:cNvPr id="27" name="Text Box 1"/>
          <p:cNvSpPr txBox="1"/>
          <p:nvPr/>
        </p:nvSpPr>
        <p:spPr>
          <a:xfrm>
            <a:off x="2045368" y="6467577"/>
            <a:ext cx="10586696" cy="464614"/>
          </a:xfrm>
          <a:prstGeom prst="rect">
            <a:avLst/>
          </a:prstGeom>
          <a:noFill/>
        </p:spPr>
        <p:txBody>
          <a:bodyPr wrap="square" rtlCol="0">
            <a:spAutoFit/>
          </a:bodyPr>
          <a:lstStyle/>
          <a:p>
            <a:r>
              <a:rPr lang="en-US" sz="2419" dirty="0" err="1">
                <a:ln w="9525" cmpd="sng">
                  <a:noFill/>
                  <a:prstDash val="solid"/>
                </a:ln>
                <a:solidFill>
                  <a:schemeClr val="bg1"/>
                </a:solidFill>
                <a:effectLst>
                  <a:glow rad="38100">
                    <a:schemeClr val="accent1">
                      <a:alpha val="40000"/>
                    </a:schemeClr>
                  </a:glow>
                </a:effectLst>
              </a:rPr>
              <a:t>Bản</a:t>
            </a:r>
            <a:r>
              <a:rPr lang="en-US" sz="2419" dirty="0">
                <a:ln w="9525" cmpd="sng">
                  <a:noFill/>
                  <a:prstDash val="solid"/>
                </a:ln>
                <a:solidFill>
                  <a:schemeClr val="bg1"/>
                </a:solidFill>
                <a:effectLst>
                  <a:glow rad="38100">
                    <a:schemeClr val="accent1">
                      <a:alpha val="40000"/>
                    </a:schemeClr>
                  </a:glow>
                </a:effectLst>
              </a:rPr>
              <a:t> </a:t>
            </a:r>
            <a:r>
              <a:rPr lang="en-US" sz="2419" dirty="0" err="1">
                <a:ln w="9525" cmpd="sng">
                  <a:noFill/>
                  <a:prstDash val="solid"/>
                </a:ln>
                <a:solidFill>
                  <a:schemeClr val="bg1"/>
                </a:solidFill>
                <a:effectLst>
                  <a:glow rad="38100">
                    <a:schemeClr val="accent1">
                      <a:alpha val="40000"/>
                    </a:schemeClr>
                  </a:glow>
                </a:effectLst>
              </a:rPr>
              <a:t>quyền</a:t>
            </a:r>
            <a:r>
              <a:rPr lang="en-US" sz="2419" dirty="0">
                <a:ln w="9525" cmpd="sng">
                  <a:noFill/>
                  <a:prstDash val="solid"/>
                </a:ln>
                <a:solidFill>
                  <a:schemeClr val="bg1"/>
                </a:solidFill>
                <a:effectLst>
                  <a:glow rad="38100">
                    <a:schemeClr val="accent1">
                      <a:alpha val="40000"/>
                    </a:schemeClr>
                  </a:glow>
                </a:effectLst>
              </a:rPr>
              <a:t> : FB </a:t>
            </a:r>
            <a:r>
              <a:rPr lang="en-US" sz="2419" dirty="0" err="1">
                <a:ln w="9525" cmpd="sng">
                  <a:noFill/>
                  <a:prstDash val="solid"/>
                </a:ln>
                <a:solidFill>
                  <a:schemeClr val="bg1"/>
                </a:solidFill>
                <a:effectLst>
                  <a:glow rad="38100">
                    <a:schemeClr val="accent1">
                      <a:alpha val="40000"/>
                    </a:schemeClr>
                  </a:glow>
                </a:effectLst>
              </a:rPr>
              <a:t>Đặng</a:t>
            </a:r>
            <a:r>
              <a:rPr lang="en-US" sz="2419" dirty="0">
                <a:ln w="9525" cmpd="sng">
                  <a:noFill/>
                  <a:prstDash val="solid"/>
                </a:ln>
                <a:solidFill>
                  <a:schemeClr val="bg1"/>
                </a:solidFill>
                <a:effectLst>
                  <a:glow rad="38100">
                    <a:schemeClr val="accent1">
                      <a:alpha val="40000"/>
                    </a:schemeClr>
                  </a:glow>
                </a:effectLst>
              </a:rPr>
              <a:t> </a:t>
            </a:r>
            <a:r>
              <a:rPr lang="en-US" sz="2419" dirty="0" err="1">
                <a:ln w="9525" cmpd="sng">
                  <a:noFill/>
                  <a:prstDash val="solid"/>
                </a:ln>
                <a:solidFill>
                  <a:schemeClr val="bg1"/>
                </a:solidFill>
                <a:effectLst>
                  <a:glow rad="38100">
                    <a:schemeClr val="accent1">
                      <a:alpha val="40000"/>
                    </a:schemeClr>
                  </a:glow>
                </a:effectLst>
              </a:rPr>
              <a:t>Nhật</a:t>
            </a:r>
            <a:r>
              <a:rPr lang="en-US" sz="2419" dirty="0">
                <a:ln w="9525" cmpd="sng">
                  <a:noFill/>
                  <a:prstDash val="solid"/>
                </a:ln>
                <a:solidFill>
                  <a:schemeClr val="bg1"/>
                </a:solidFill>
                <a:effectLst>
                  <a:glow rad="38100">
                    <a:schemeClr val="accent1">
                      <a:alpha val="40000"/>
                    </a:schemeClr>
                  </a:glow>
                </a:effectLst>
              </a:rPr>
              <a:t> </a:t>
            </a:r>
            <a:r>
              <a:rPr lang="en-US" sz="2419" dirty="0" err="1">
                <a:ln w="9525" cmpd="sng">
                  <a:noFill/>
                  <a:prstDash val="solid"/>
                </a:ln>
                <a:solidFill>
                  <a:schemeClr val="bg1"/>
                </a:solidFill>
                <a:effectLst>
                  <a:glow rad="38100">
                    <a:schemeClr val="accent1">
                      <a:alpha val="40000"/>
                    </a:schemeClr>
                  </a:glow>
                </a:effectLst>
              </a:rPr>
              <a:t>Linh</a:t>
            </a:r>
            <a:r>
              <a:rPr lang="en-US" sz="2419" dirty="0">
                <a:ln w="9525" cmpd="sng">
                  <a:noFill/>
                  <a:prstDash val="solid"/>
                </a:ln>
                <a:solidFill>
                  <a:schemeClr val="bg1"/>
                </a:solidFill>
                <a:effectLst>
                  <a:glow rad="38100">
                    <a:schemeClr val="accent1">
                      <a:alpha val="40000"/>
                    </a:schemeClr>
                  </a:glow>
                </a:effectLst>
              </a:rPr>
              <a:t>- https://www.facebook.com/nhat.linh.3557440</a:t>
            </a:r>
          </a:p>
        </p:txBody>
      </p:sp>
    </p:spTree>
    <p:extLst>
      <p:ext uri="{BB962C8B-B14F-4D97-AF65-F5344CB8AC3E}">
        <p14:creationId xmlns:p14="http://schemas.microsoft.com/office/powerpoint/2010/main" val="43600795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bldLst>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53773"/>
            <a:ext cx="12192000" cy="6720064"/>
          </a:xfrm>
          <a:prstGeom prst="rect">
            <a:avLst/>
          </a:prstGeom>
          <a:noFill/>
          <a:ln w="9525">
            <a:noFill/>
          </a:ln>
        </p:spPr>
      </p:pic>
      <p:pic>
        <p:nvPicPr>
          <p:cNvPr id="42" name="图片 46114" descr="02"/>
          <p:cNvPicPr>
            <a:picLocks noChangeAspect="1"/>
          </p:cNvPicPr>
          <p:nvPr/>
        </p:nvPicPr>
        <p:blipFill>
          <a:blip r:embed="rId4"/>
          <a:stretch>
            <a:fillRect/>
          </a:stretch>
        </p:blipFill>
        <p:spPr>
          <a:xfrm>
            <a:off x="1733218" y="2376692"/>
            <a:ext cx="6437312" cy="1139825"/>
          </a:xfrm>
          <a:prstGeom prst="rect">
            <a:avLst/>
          </a:prstGeom>
          <a:noFill/>
          <a:ln w="9525">
            <a:noFill/>
          </a:ln>
        </p:spPr>
      </p:pic>
      <p:pic>
        <p:nvPicPr>
          <p:cNvPr id="3093" name="图片 3092" descr="PPT素材-13"/>
          <p:cNvPicPr>
            <a:picLocks noChangeAspect="1"/>
          </p:cNvPicPr>
          <p:nvPr/>
        </p:nvPicPr>
        <p:blipFill>
          <a:blip r:embed="rId5"/>
          <a:stretch>
            <a:fillRect/>
          </a:stretch>
        </p:blipFill>
        <p:spPr>
          <a:xfrm>
            <a:off x="7773363" y="2740947"/>
            <a:ext cx="4631362" cy="4411915"/>
          </a:xfrm>
          <a:prstGeom prst="rect">
            <a:avLst/>
          </a:prstGeom>
          <a:noFill/>
          <a:ln w="9525">
            <a:noFill/>
          </a:ln>
        </p:spPr>
      </p:pic>
      <p:sp>
        <p:nvSpPr>
          <p:cNvPr id="8" name="TextBox 7"/>
          <p:cNvSpPr txBox="1"/>
          <p:nvPr/>
        </p:nvSpPr>
        <p:spPr>
          <a:xfrm>
            <a:off x="8684350" y="2140782"/>
            <a:ext cx="3275402" cy="1200329"/>
          </a:xfrm>
          <a:prstGeom prst="rect">
            <a:avLst/>
          </a:prstGeom>
          <a:noFill/>
          <a:ln>
            <a:noFill/>
          </a:ln>
        </p:spPr>
        <p:txBody>
          <a:bodyPr wrap="square" rtlCol="0">
            <a:spAutoFit/>
          </a:bodyPr>
          <a:lstStyle/>
          <a:p>
            <a:pPr>
              <a:lnSpc>
                <a:spcPct val="200000"/>
              </a:lnSpc>
            </a:pPr>
            <a:r>
              <a:rPr lang="en-US" altLang="zh-CN"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rPr>
              <a:t>MỤC TIÊU</a:t>
            </a:r>
            <a:endParaRPr lang="zh-CN" alt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endParaRPr>
          </a:p>
        </p:txBody>
      </p:sp>
      <p:sp>
        <p:nvSpPr>
          <p:cNvPr id="16" name="TextBox 15"/>
          <p:cNvSpPr txBox="1"/>
          <p:nvPr/>
        </p:nvSpPr>
        <p:spPr>
          <a:xfrm>
            <a:off x="1871531" y="3413805"/>
            <a:ext cx="418704" cy="646331"/>
          </a:xfrm>
          <a:prstGeom prst="rect">
            <a:avLst/>
          </a:prstGeom>
          <a:noFill/>
        </p:spPr>
        <p:txBody>
          <a:bodyPr wrap="none" rtlCol="0">
            <a:spAutoFit/>
          </a:bodyPr>
          <a:lstStyle/>
          <a:p>
            <a:r>
              <a:rPr lang="en-US" altLang="zh-CN" sz="3600" dirty="0">
                <a:solidFill>
                  <a:schemeClr val="bg1"/>
                </a:solidFill>
              </a:rPr>
              <a:t>3</a:t>
            </a:r>
            <a:endParaRPr lang="zh-CN" altLang="en-US" sz="3600" dirty="0">
              <a:solidFill>
                <a:schemeClr val="bg1"/>
              </a:solidFill>
            </a:endParaRPr>
          </a:p>
        </p:txBody>
      </p:sp>
      <p:sp>
        <p:nvSpPr>
          <p:cNvPr id="17" name="TextBox 16"/>
          <p:cNvSpPr txBox="1"/>
          <p:nvPr/>
        </p:nvSpPr>
        <p:spPr>
          <a:xfrm>
            <a:off x="3125061" y="4764155"/>
            <a:ext cx="418704" cy="646331"/>
          </a:xfrm>
          <a:prstGeom prst="rect">
            <a:avLst/>
          </a:prstGeom>
          <a:noFill/>
        </p:spPr>
        <p:txBody>
          <a:bodyPr wrap="none" rtlCol="0">
            <a:spAutoFit/>
          </a:bodyPr>
          <a:lstStyle/>
          <a:p>
            <a:r>
              <a:rPr lang="en-US" altLang="zh-CN" sz="3600" dirty="0">
                <a:solidFill>
                  <a:schemeClr val="bg1"/>
                </a:solidFill>
              </a:rPr>
              <a:t>4</a:t>
            </a:r>
            <a:endParaRPr lang="zh-CN" altLang="en-US" sz="3600" dirty="0">
              <a:solidFill>
                <a:schemeClr val="bg1"/>
              </a:solidFill>
            </a:endParaRPr>
          </a:p>
        </p:txBody>
      </p:sp>
      <p:pic>
        <p:nvPicPr>
          <p:cNvPr id="25" name="图片 46112" descr="01"/>
          <p:cNvPicPr>
            <a:picLocks noChangeAspect="1"/>
          </p:cNvPicPr>
          <p:nvPr/>
        </p:nvPicPr>
        <p:blipFill>
          <a:blip r:embed="rId6"/>
          <a:stretch>
            <a:fillRect/>
          </a:stretch>
        </p:blipFill>
        <p:spPr>
          <a:xfrm>
            <a:off x="1683518" y="1320134"/>
            <a:ext cx="6437312" cy="1139825"/>
          </a:xfrm>
          <a:prstGeom prst="rect">
            <a:avLst/>
          </a:prstGeom>
          <a:noFill/>
          <a:ln w="9525">
            <a:noFill/>
          </a:ln>
        </p:spPr>
      </p:pic>
      <p:sp>
        <p:nvSpPr>
          <p:cNvPr id="26" name="TextBox 71"/>
          <p:cNvSpPr txBox="1"/>
          <p:nvPr/>
        </p:nvSpPr>
        <p:spPr>
          <a:xfrm>
            <a:off x="3739146" y="1711530"/>
            <a:ext cx="3709987" cy="461665"/>
          </a:xfrm>
          <a:prstGeom prst="rect">
            <a:avLst/>
          </a:prstGeom>
          <a:noFill/>
          <a:ln w="9525">
            <a:noFill/>
          </a:ln>
        </p:spPr>
        <p:txBody>
          <a:bodyPr>
            <a:spAutoFit/>
          </a:bodyPr>
          <a:lstStyle/>
          <a:p>
            <a:pPr lvl="0" eaLnBrk="0" hangingPunct="0"/>
            <a:r>
              <a:rPr lang="en-US" altLang="zh-CN" sz="2400" b="1"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Thầy</a:t>
            </a:r>
            <a:r>
              <a:rPr lang="en-US" altLang="zh-CN" sz="2400" b="1"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400" b="1"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r>
              <a:rPr lang="en-US" altLang="zh-CN" sz="2400" b="1"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400" b="1"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ghi</a:t>
            </a:r>
            <a:r>
              <a:rPr lang="en-US" altLang="zh-CN" sz="2400" b="1"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400" b="1"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mục</a:t>
            </a:r>
            <a:r>
              <a:rPr lang="en-US" altLang="zh-CN" sz="2400" b="1"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400" b="1"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tiêu</a:t>
            </a:r>
            <a:endParaRPr lang="zh-CN" alt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7" name="图片 46116" descr="03"/>
          <p:cNvPicPr>
            <a:picLocks noChangeAspect="1"/>
          </p:cNvPicPr>
          <p:nvPr/>
        </p:nvPicPr>
        <p:blipFill>
          <a:blip r:embed="rId7"/>
          <a:stretch>
            <a:fillRect/>
          </a:stretch>
        </p:blipFill>
        <p:spPr>
          <a:xfrm>
            <a:off x="1683518" y="3426747"/>
            <a:ext cx="6438900" cy="1138237"/>
          </a:xfrm>
          <a:prstGeom prst="rect">
            <a:avLst/>
          </a:prstGeom>
          <a:noFill/>
          <a:ln w="9525">
            <a:noFill/>
          </a:ln>
        </p:spPr>
      </p:pic>
      <p:pic>
        <p:nvPicPr>
          <p:cNvPr id="28" name="图片 46117" descr="04"/>
          <p:cNvPicPr>
            <a:picLocks noChangeAspect="1"/>
          </p:cNvPicPr>
          <p:nvPr/>
        </p:nvPicPr>
        <p:blipFill>
          <a:blip r:embed="rId8"/>
          <a:stretch>
            <a:fillRect/>
          </a:stretch>
        </p:blipFill>
        <p:spPr>
          <a:xfrm>
            <a:off x="1727968" y="4569747"/>
            <a:ext cx="6440487" cy="1138237"/>
          </a:xfrm>
          <a:prstGeom prst="rect">
            <a:avLst/>
          </a:prstGeom>
          <a:noFill/>
          <a:ln w="9525">
            <a:noFill/>
          </a:ln>
        </p:spPr>
      </p:pic>
      <p:pic>
        <p:nvPicPr>
          <p:cNvPr id="31" name="图片 46121" descr="png-0731"/>
          <p:cNvPicPr>
            <a:picLocks noChangeAspect="1"/>
          </p:cNvPicPr>
          <p:nvPr/>
        </p:nvPicPr>
        <p:blipFill>
          <a:blip r:embed="rId9"/>
          <a:stretch>
            <a:fillRect/>
          </a:stretch>
        </p:blipFill>
        <p:spPr>
          <a:xfrm>
            <a:off x="1901005" y="4582447"/>
            <a:ext cx="1096963" cy="1096962"/>
          </a:xfrm>
          <a:prstGeom prst="rect">
            <a:avLst/>
          </a:prstGeom>
          <a:noFill/>
          <a:ln w="9525">
            <a:noFill/>
          </a:ln>
        </p:spPr>
      </p:pic>
      <p:pic>
        <p:nvPicPr>
          <p:cNvPr id="34" name="图片 46124" descr="png-0730"/>
          <p:cNvPicPr>
            <a:picLocks noChangeAspect="1"/>
          </p:cNvPicPr>
          <p:nvPr/>
        </p:nvPicPr>
        <p:blipFill>
          <a:blip r:embed="rId10"/>
          <a:stretch>
            <a:fillRect/>
          </a:stretch>
        </p:blipFill>
        <p:spPr>
          <a:xfrm>
            <a:off x="1912118" y="1369347"/>
            <a:ext cx="1096962" cy="1008062"/>
          </a:xfrm>
          <a:prstGeom prst="rect">
            <a:avLst/>
          </a:prstGeom>
          <a:noFill/>
          <a:ln w="9525">
            <a:noFill/>
          </a:ln>
        </p:spPr>
      </p:pic>
      <p:pic>
        <p:nvPicPr>
          <p:cNvPr id="37" name="图片 46127" descr="png-0731"/>
          <p:cNvPicPr>
            <a:picLocks noChangeAspect="1"/>
          </p:cNvPicPr>
          <p:nvPr/>
        </p:nvPicPr>
        <p:blipFill>
          <a:blip r:embed="rId9"/>
          <a:stretch>
            <a:fillRect/>
          </a:stretch>
        </p:blipFill>
        <p:spPr>
          <a:xfrm>
            <a:off x="1896243" y="2461547"/>
            <a:ext cx="1096962" cy="1096962"/>
          </a:xfrm>
          <a:prstGeom prst="rect">
            <a:avLst/>
          </a:prstGeom>
          <a:noFill/>
          <a:ln w="9525">
            <a:noFill/>
          </a:ln>
        </p:spPr>
      </p:pic>
      <p:pic>
        <p:nvPicPr>
          <p:cNvPr id="40" name="图片 46130" descr="png-0731副本"/>
          <p:cNvPicPr>
            <a:picLocks noChangeAspect="1"/>
          </p:cNvPicPr>
          <p:nvPr/>
        </p:nvPicPr>
        <p:blipFill>
          <a:blip r:embed="rId11"/>
          <a:stretch>
            <a:fillRect/>
          </a:stretch>
        </p:blipFill>
        <p:spPr>
          <a:xfrm>
            <a:off x="1896243" y="3502947"/>
            <a:ext cx="939800" cy="1111250"/>
          </a:xfrm>
          <a:prstGeom prst="rect">
            <a:avLst/>
          </a:prstGeom>
          <a:noFill/>
          <a:ln w="9525">
            <a:noFill/>
          </a:ln>
        </p:spPr>
      </p:pic>
      <p:sp>
        <p:nvSpPr>
          <p:cNvPr id="43" name="TextBox 71"/>
          <p:cNvSpPr txBox="1"/>
          <p:nvPr/>
        </p:nvSpPr>
        <p:spPr>
          <a:xfrm>
            <a:off x="3803571" y="2779195"/>
            <a:ext cx="3709987" cy="461665"/>
          </a:xfrm>
          <a:prstGeom prst="rect">
            <a:avLst/>
          </a:prstGeom>
          <a:noFill/>
          <a:ln w="9525">
            <a:noFill/>
          </a:ln>
        </p:spPr>
        <p:txBody>
          <a:bodyPr>
            <a:spAutoFit/>
          </a:bodyPr>
          <a:lstStyle/>
          <a:p>
            <a:pPr lvl="0" eaLnBrk="0" hangingPunct="0"/>
            <a:r>
              <a:rPr lang="en-US" altLang="zh-CN" sz="2400" b="1"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Thầy</a:t>
            </a:r>
            <a:r>
              <a:rPr lang="en-US" altLang="zh-CN" sz="2400" b="1"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400" b="1"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r>
              <a:rPr lang="en-US" altLang="zh-CN" sz="2400" b="1"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400" b="1"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ghi</a:t>
            </a:r>
            <a:r>
              <a:rPr lang="en-US" altLang="zh-CN" sz="2400" b="1"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400" b="1"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mục</a:t>
            </a:r>
            <a:r>
              <a:rPr lang="en-US" altLang="zh-CN" sz="2400" b="1"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400" b="1"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tiêu</a:t>
            </a:r>
            <a:endParaRPr lang="zh-CN" alt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71"/>
          <p:cNvSpPr txBox="1"/>
          <p:nvPr/>
        </p:nvSpPr>
        <p:spPr>
          <a:xfrm>
            <a:off x="3901451" y="3728541"/>
            <a:ext cx="3709987" cy="461665"/>
          </a:xfrm>
          <a:prstGeom prst="rect">
            <a:avLst/>
          </a:prstGeom>
          <a:noFill/>
          <a:ln w="9525">
            <a:noFill/>
          </a:ln>
        </p:spPr>
        <p:txBody>
          <a:bodyPr>
            <a:spAutoFit/>
          </a:bodyPr>
          <a:lstStyle/>
          <a:p>
            <a:pPr lvl="0" eaLnBrk="0" hangingPunct="0"/>
            <a:r>
              <a:rPr lang="en-US" altLang="zh-CN" sz="2400" b="1"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Thầy</a:t>
            </a:r>
            <a:r>
              <a:rPr lang="en-US" altLang="zh-CN" sz="2400" b="1"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400" b="1"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r>
              <a:rPr lang="en-US" altLang="zh-CN" sz="2400" b="1"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400" b="1"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ghi</a:t>
            </a:r>
            <a:r>
              <a:rPr lang="en-US" altLang="zh-CN" sz="2400" b="1"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400" b="1"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mục</a:t>
            </a:r>
            <a:r>
              <a:rPr lang="en-US" altLang="zh-CN" sz="2400" b="1"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400" b="1"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tiêu</a:t>
            </a:r>
            <a:endParaRPr lang="zh-CN" alt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6" name="TextBox 71"/>
          <p:cNvSpPr txBox="1"/>
          <p:nvPr/>
        </p:nvSpPr>
        <p:spPr>
          <a:xfrm>
            <a:off x="3850651" y="4914344"/>
            <a:ext cx="3709987" cy="461665"/>
          </a:xfrm>
          <a:prstGeom prst="rect">
            <a:avLst/>
          </a:prstGeom>
          <a:noFill/>
          <a:ln w="9525">
            <a:noFill/>
          </a:ln>
        </p:spPr>
        <p:txBody>
          <a:bodyPr>
            <a:spAutoFit/>
          </a:bodyPr>
          <a:lstStyle/>
          <a:p>
            <a:pPr lvl="0" eaLnBrk="0" hangingPunct="0"/>
            <a:r>
              <a:rPr lang="en-US" altLang="zh-CN" sz="2400" b="1"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Thầy</a:t>
            </a:r>
            <a:r>
              <a:rPr lang="en-US" altLang="zh-CN" sz="2400" b="1"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400" b="1"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r>
              <a:rPr lang="en-US" altLang="zh-CN" sz="2400" b="1"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400" b="1"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ghi</a:t>
            </a:r>
            <a:r>
              <a:rPr lang="en-US" altLang="zh-CN" sz="2400" b="1"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400" b="1"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mục</a:t>
            </a:r>
            <a:r>
              <a:rPr lang="en-US" altLang="zh-CN" sz="2400" b="1"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400" b="1"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tiêu</a:t>
            </a:r>
            <a:endParaRPr lang="zh-CN" alt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3710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barn(inVertical)">
                                      <p:cBhvr>
                                        <p:cTn id="18" dur="500"/>
                                        <p:tgtEl>
                                          <p:spTgt spid="37"/>
                                        </p:tgtEl>
                                      </p:cBhvr>
                                    </p:animEffect>
                                  </p:childTnLst>
                                </p:cTn>
                              </p:par>
                              <p:par>
                                <p:cTn id="19" presetID="16" presetClass="entr" presetSubtype="21"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barn(inVertical)">
                                      <p:cBhvr>
                                        <p:cTn id="21" dur="500"/>
                                        <p:tgtEl>
                                          <p:spTgt spid="4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barn(inVertical)">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par>
                                <p:cTn id="30" presetID="16" presetClass="entr" presetSubtype="21"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barn(inVertical)">
                                      <p:cBhvr>
                                        <p:cTn id="35" dur="5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barn(inVertical)">
                                      <p:cBhvr>
                                        <p:cTn id="40" dur="500"/>
                                        <p:tgtEl>
                                          <p:spTgt spid="46"/>
                                        </p:tgtEl>
                                      </p:cBhvr>
                                    </p:animEffect>
                                  </p:childTnLst>
                                </p:cTn>
                              </p:par>
                              <p:par>
                                <p:cTn id="41" presetID="16" presetClass="entr" presetSubtype="21"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arn(inVertical)">
                                      <p:cBhvr>
                                        <p:cTn id="43" dur="500"/>
                                        <p:tgtEl>
                                          <p:spTgt spid="31"/>
                                        </p:tgtEl>
                                      </p:cBhvr>
                                    </p:animEffect>
                                  </p:childTnLst>
                                </p:cTn>
                              </p:par>
                              <p:par>
                                <p:cTn id="44" presetID="16" presetClass="entr" presetSubtype="21"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arn(inVertical)">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3" grpId="0"/>
      <p:bldP spid="44"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5" name="Group 14">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6"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2167442" y="476306"/>
            <a:ext cx="9966092" cy="584711"/>
          </a:xfrm>
          <a:prstGeom prst="rect">
            <a:avLst/>
          </a:prstGeom>
          <a:noFill/>
        </p:spPr>
        <p:txBody>
          <a:bodyPr wrap="square" lIns="121855" tIns="60928" rIns="121855" bIns="60928" rtlCol="0">
            <a:spAutoFit/>
          </a:bodyPr>
          <a:lstStyle/>
          <a:p>
            <a:pPr algn="just"/>
            <a:r>
              <a:rPr lang="en-US" sz="3000" b="1" dirty="0" err="1" smtClean="0">
                <a:latin typeface="Arial-Rounded" panose="020B0500000000000000" pitchFamily="34" charset="0"/>
                <a:ea typeface="Arial-Rounded" panose="020B0500000000000000" pitchFamily="34" charset="0"/>
                <a:cs typeface="Arial-Rounded" panose="020B0500000000000000" pitchFamily="34" charset="0"/>
              </a:rPr>
              <a:t>Em</a:t>
            </a:r>
            <a:r>
              <a:rPr lang="en-US" sz="3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latin typeface="Arial-Rounded" panose="020B0500000000000000" pitchFamily="34" charset="0"/>
                <a:ea typeface="Arial-Rounded" panose="020B0500000000000000" pitchFamily="34" charset="0"/>
                <a:cs typeface="Arial-Rounded" panose="020B0500000000000000" pitchFamily="34" charset="0"/>
              </a:rPr>
              <a:t>biết</a:t>
            </a:r>
            <a:r>
              <a:rPr lang="en-US" sz="3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latin typeface="Arial-Rounded" panose="020B0500000000000000" pitchFamily="34" charset="0"/>
                <a:ea typeface="Arial-Rounded" panose="020B0500000000000000" pitchFamily="34" charset="0"/>
                <a:cs typeface="Arial-Rounded" panose="020B0500000000000000" pitchFamily="34" charset="0"/>
              </a:rPr>
              <a:t>gì</a:t>
            </a:r>
            <a:r>
              <a:rPr lang="en-US" sz="3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latin typeface="Arial-Rounded" panose="020B0500000000000000" pitchFamily="34" charset="0"/>
                <a:ea typeface="Arial-Rounded" panose="020B0500000000000000" pitchFamily="34" charset="0"/>
                <a:cs typeface="Arial-Rounded" panose="020B0500000000000000" pitchFamily="34" charset="0"/>
              </a:rPr>
              <a:t>về</a:t>
            </a:r>
            <a:r>
              <a:rPr lang="en-US" sz="3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latin typeface="Arial-Rounded" panose="020B0500000000000000" pitchFamily="34" charset="0"/>
                <a:ea typeface="Arial-Rounded" panose="020B0500000000000000" pitchFamily="34" charset="0"/>
                <a:cs typeface="Arial-Rounded" panose="020B0500000000000000" pitchFamily="34" charset="0"/>
              </a:rPr>
              <a:t>trò</a:t>
            </a:r>
            <a:r>
              <a:rPr lang="en-US" sz="3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latin typeface="Arial-Rounded" panose="020B0500000000000000" pitchFamily="34" charset="0"/>
                <a:ea typeface="Arial-Rounded" panose="020B0500000000000000" pitchFamily="34" charset="0"/>
                <a:cs typeface="Arial-Rounded" panose="020B0500000000000000" pitchFamily="34" charset="0"/>
              </a:rPr>
              <a:t>chơi</a:t>
            </a:r>
            <a:r>
              <a:rPr lang="en-US" sz="3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latin typeface="Arial-Rounded" panose="020B0500000000000000" pitchFamily="34" charset="0"/>
                <a:ea typeface="Arial-Rounded" panose="020B0500000000000000" pitchFamily="34" charset="0"/>
                <a:cs typeface="Arial-Rounded" panose="020B0500000000000000" pitchFamily="34" charset="0"/>
              </a:rPr>
              <a:t>Rồng</a:t>
            </a:r>
            <a:r>
              <a:rPr lang="en-US" sz="3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latin typeface="Arial-Rounded" panose="020B0500000000000000" pitchFamily="34" charset="0"/>
                <a:ea typeface="Arial-Rounded" panose="020B0500000000000000" pitchFamily="34" charset="0"/>
                <a:cs typeface="Arial-Rounded" panose="020B0500000000000000" pitchFamily="34" charset="0"/>
              </a:rPr>
              <a:t>rắn</a:t>
            </a:r>
            <a:r>
              <a:rPr lang="en-US" sz="3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latin typeface="Arial-Rounded" panose="020B0500000000000000" pitchFamily="34" charset="0"/>
                <a:ea typeface="Arial-Rounded" panose="020B0500000000000000" pitchFamily="34" charset="0"/>
                <a:cs typeface="Arial-Rounded" panose="020B0500000000000000" pitchFamily="34" charset="0"/>
              </a:rPr>
              <a:t>lên</a:t>
            </a:r>
            <a:r>
              <a:rPr lang="en-US" sz="3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latin typeface="Arial-Rounded" panose="020B0500000000000000" pitchFamily="34" charset="0"/>
                <a:ea typeface="Arial-Rounded" panose="020B0500000000000000" pitchFamily="34" charset="0"/>
                <a:cs typeface="Arial-Rounded" panose="020B0500000000000000" pitchFamily="34" charset="0"/>
              </a:rPr>
              <a:t>mây</a:t>
            </a:r>
            <a:r>
              <a:rPr lang="en-US" sz="3000" b="1" dirty="0" smtClean="0">
                <a:latin typeface="Arial-Rounded" panose="020B0500000000000000" pitchFamily="34" charset="0"/>
                <a:ea typeface="Arial-Rounded" panose="020B0500000000000000" pitchFamily="34" charset="0"/>
                <a:cs typeface="Arial-Rounded" panose="020B0500000000000000" pitchFamily="34" charset="0"/>
              </a:rPr>
              <a:t> ?</a:t>
            </a:r>
            <a:endParaRPr lang="en-US" sz="3000" b="1" dirty="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6" name="Group 5"/>
          <p:cNvGrpSpPr/>
          <p:nvPr/>
        </p:nvGrpSpPr>
        <p:grpSpPr>
          <a:xfrm>
            <a:off x="412381" y="475651"/>
            <a:ext cx="1714770" cy="706589"/>
            <a:chOff x="9566064" y="964372"/>
            <a:chExt cx="5446164" cy="698253"/>
          </a:xfrm>
        </p:grpSpPr>
        <p:sp>
          <p:nvSpPr>
            <p:cNvPr id="7"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3200"/>
            </a:p>
          </p:txBody>
        </p:sp>
        <p:sp>
          <p:nvSpPr>
            <p:cNvPr id="8"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3200"/>
            </a:p>
          </p:txBody>
        </p:sp>
        <p:sp>
          <p:nvSpPr>
            <p:cNvPr id="9"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r>
                <a:rPr lang="en-US" sz="3200" dirty="0">
                  <a:solidFill>
                    <a:srgbClr val="0070C0"/>
                  </a:solidFill>
                  <a:latin typeface="iCiel Cadena" panose="02000503000000020004" pitchFamily="2" charset="0"/>
                </a:rPr>
                <a:t>ĐỌC</a:t>
              </a:r>
            </a:p>
          </p:txBody>
        </p:sp>
      </p:grpSp>
      <p:pic>
        <p:nvPicPr>
          <p:cNvPr id="10" name="Picture 9"/>
          <p:cNvPicPr>
            <a:picLocks noChangeAspect="1"/>
          </p:cNvPicPr>
          <p:nvPr/>
        </p:nvPicPr>
        <p:blipFill rotWithShape="1">
          <a:blip r:embed="rId5">
            <a:extLst>
              <a:ext uri="{BEBA8EAE-BF5A-486C-A8C5-ECC9F3942E4B}">
                <a14:imgProps xmlns:a14="http://schemas.microsoft.com/office/drawing/2010/main">
                  <a14:imgLayer r:embed="rId6">
                    <a14:imgEffect>
                      <a14:backgroundRemoval t="50253" b="57367" l="20008" r="26232"/>
                    </a14:imgEffect>
                  </a14:imgLayer>
                </a14:imgProps>
              </a:ext>
            </a:extLst>
          </a:blip>
          <a:srcRect l="19230" t="49364" r="72990" b="41744"/>
          <a:stretch/>
        </p:blipFill>
        <p:spPr>
          <a:xfrm>
            <a:off x="201588" y="1248604"/>
            <a:ext cx="1391479" cy="894521"/>
          </a:xfrm>
          <a:prstGeom prst="rect">
            <a:avLst/>
          </a:prstGeom>
        </p:spPr>
      </p:pic>
      <p:sp>
        <p:nvSpPr>
          <p:cNvPr id="14" name="Text Box 1"/>
          <p:cNvSpPr txBox="1"/>
          <p:nvPr/>
        </p:nvSpPr>
        <p:spPr>
          <a:xfrm>
            <a:off x="2045368" y="6503671"/>
            <a:ext cx="10586696" cy="464614"/>
          </a:xfrm>
          <a:prstGeom prst="rect">
            <a:avLst/>
          </a:prstGeom>
          <a:noFill/>
        </p:spPr>
        <p:txBody>
          <a:bodyPr wrap="square" rtlCol="0">
            <a:spAutoFit/>
          </a:bodyPr>
          <a:lstStyle/>
          <a:p>
            <a:r>
              <a:rPr lang="en-US" sz="2419" dirty="0" err="1">
                <a:ln w="9525" cmpd="sng">
                  <a:noFill/>
                  <a:prstDash val="solid"/>
                </a:ln>
                <a:solidFill>
                  <a:schemeClr val="accent1"/>
                </a:solidFill>
                <a:effectLst>
                  <a:glow rad="38100">
                    <a:schemeClr val="accent1">
                      <a:alpha val="40000"/>
                    </a:schemeClr>
                  </a:glow>
                </a:effectLst>
              </a:rPr>
              <a:t>Bản</a:t>
            </a:r>
            <a:r>
              <a:rPr lang="en-US" sz="2419" dirty="0">
                <a:ln w="9525" cmpd="sng">
                  <a:noFill/>
                  <a:prstDash val="solid"/>
                </a:ln>
                <a:solidFill>
                  <a:schemeClr val="accent1"/>
                </a:solidFill>
                <a:effectLst>
                  <a:glow rad="38100">
                    <a:schemeClr val="accent1">
                      <a:alpha val="40000"/>
                    </a:schemeClr>
                  </a:glow>
                </a:effectLst>
              </a:rPr>
              <a:t> </a:t>
            </a:r>
            <a:r>
              <a:rPr lang="en-US" sz="2419" dirty="0" err="1">
                <a:ln w="9525" cmpd="sng">
                  <a:noFill/>
                  <a:prstDash val="solid"/>
                </a:ln>
                <a:solidFill>
                  <a:schemeClr val="accent1"/>
                </a:solidFill>
                <a:effectLst>
                  <a:glow rad="38100">
                    <a:schemeClr val="accent1">
                      <a:alpha val="40000"/>
                    </a:schemeClr>
                  </a:glow>
                </a:effectLst>
              </a:rPr>
              <a:t>quyền</a:t>
            </a:r>
            <a:r>
              <a:rPr lang="en-US" sz="2419" dirty="0">
                <a:ln w="9525" cmpd="sng">
                  <a:noFill/>
                  <a:prstDash val="solid"/>
                </a:ln>
                <a:solidFill>
                  <a:schemeClr val="accent1"/>
                </a:solidFill>
                <a:effectLst>
                  <a:glow rad="38100">
                    <a:schemeClr val="accent1">
                      <a:alpha val="40000"/>
                    </a:schemeClr>
                  </a:glow>
                </a:effectLst>
              </a:rPr>
              <a:t> : FB </a:t>
            </a:r>
            <a:r>
              <a:rPr lang="en-US" sz="2419" dirty="0" err="1">
                <a:ln w="9525" cmpd="sng">
                  <a:noFill/>
                  <a:prstDash val="solid"/>
                </a:ln>
                <a:solidFill>
                  <a:schemeClr val="accent1"/>
                </a:solidFill>
                <a:effectLst>
                  <a:glow rad="38100">
                    <a:schemeClr val="accent1">
                      <a:alpha val="40000"/>
                    </a:schemeClr>
                  </a:glow>
                </a:effectLst>
              </a:rPr>
              <a:t>Đặng</a:t>
            </a:r>
            <a:r>
              <a:rPr lang="en-US" sz="2419" dirty="0">
                <a:ln w="9525" cmpd="sng">
                  <a:noFill/>
                  <a:prstDash val="solid"/>
                </a:ln>
                <a:solidFill>
                  <a:schemeClr val="accent1"/>
                </a:solidFill>
                <a:effectLst>
                  <a:glow rad="38100">
                    <a:schemeClr val="accent1">
                      <a:alpha val="40000"/>
                    </a:schemeClr>
                  </a:glow>
                </a:effectLst>
              </a:rPr>
              <a:t> </a:t>
            </a:r>
            <a:r>
              <a:rPr lang="en-US" sz="2419" dirty="0" err="1">
                <a:ln w="9525" cmpd="sng">
                  <a:noFill/>
                  <a:prstDash val="solid"/>
                </a:ln>
                <a:solidFill>
                  <a:schemeClr val="accent1"/>
                </a:solidFill>
                <a:effectLst>
                  <a:glow rad="38100">
                    <a:schemeClr val="accent1">
                      <a:alpha val="40000"/>
                    </a:schemeClr>
                  </a:glow>
                </a:effectLst>
              </a:rPr>
              <a:t>Nhật</a:t>
            </a:r>
            <a:r>
              <a:rPr lang="en-US" sz="2419" dirty="0">
                <a:ln w="9525" cmpd="sng">
                  <a:noFill/>
                  <a:prstDash val="solid"/>
                </a:ln>
                <a:solidFill>
                  <a:schemeClr val="accent1"/>
                </a:solidFill>
                <a:effectLst>
                  <a:glow rad="38100">
                    <a:schemeClr val="accent1">
                      <a:alpha val="40000"/>
                    </a:schemeClr>
                  </a:glow>
                </a:effectLst>
              </a:rPr>
              <a:t> </a:t>
            </a:r>
            <a:r>
              <a:rPr lang="en-US" sz="2419" dirty="0" err="1">
                <a:ln w="9525" cmpd="sng">
                  <a:noFill/>
                  <a:prstDash val="solid"/>
                </a:ln>
                <a:solidFill>
                  <a:schemeClr val="accent1"/>
                </a:solidFill>
                <a:effectLst>
                  <a:glow rad="38100">
                    <a:schemeClr val="accent1">
                      <a:alpha val="40000"/>
                    </a:schemeClr>
                  </a:glow>
                </a:effectLst>
              </a:rPr>
              <a:t>Linh</a:t>
            </a:r>
            <a:r>
              <a:rPr lang="en-US" sz="2419" dirty="0">
                <a:ln w="9525" cmpd="sng">
                  <a:noFill/>
                  <a:prstDash val="solid"/>
                </a:ln>
                <a:solidFill>
                  <a:schemeClr val="accent1"/>
                </a:solidFill>
                <a:effectLst>
                  <a:glow rad="38100">
                    <a:schemeClr val="accent1">
                      <a:alpha val="40000"/>
                    </a:schemeClr>
                  </a:glow>
                </a:effectLst>
              </a:rPr>
              <a:t>- https://www.facebook.com/nhat.linh.3557440</a:t>
            </a:r>
          </a:p>
        </p:txBody>
      </p:sp>
      <p:pic>
        <p:nvPicPr>
          <p:cNvPr id="2" name="Picture 1"/>
          <p:cNvPicPr>
            <a:picLocks noChangeAspect="1"/>
          </p:cNvPicPr>
          <p:nvPr/>
        </p:nvPicPr>
        <p:blipFill rotWithShape="1">
          <a:blip r:embed="rId7">
            <a:extLst>
              <a:ext uri="{BEBA8EAE-BF5A-486C-A8C5-ECC9F3942E4B}">
                <a14:imgProps xmlns:a14="http://schemas.microsoft.com/office/drawing/2010/main">
                  <a14:imgLayer r:embed="rId8">
                    <a14:imgEffect>
                      <a14:saturation sat="200000"/>
                    </a14:imgEffect>
                  </a14:imgLayer>
                </a14:imgProps>
              </a:ext>
            </a:extLst>
          </a:blip>
          <a:srcRect l="29620" t="43290" r="29892" b="15425"/>
          <a:stretch/>
        </p:blipFill>
        <p:spPr>
          <a:xfrm>
            <a:off x="2018223" y="1384655"/>
            <a:ext cx="7847672" cy="4501371"/>
          </a:xfrm>
          <a:prstGeom prst="rect">
            <a:avLst/>
          </a:prstGeom>
        </p:spPr>
      </p:pic>
    </p:spTree>
    <p:extLst>
      <p:ext uri="{BB962C8B-B14F-4D97-AF65-F5344CB8AC3E}">
        <p14:creationId xmlns:p14="http://schemas.microsoft.com/office/powerpoint/2010/main" val="178439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134864F-A318-4DF7-9A28-4E5AC700099C}"/>
              </a:ext>
            </a:extLst>
          </p:cNvPr>
          <p:cNvPicPr>
            <a:picLocks noChangeAspect="1"/>
          </p:cNvPicPr>
          <p:nvPr/>
        </p:nvPicPr>
        <p:blipFill rotWithShape="1">
          <a:blip r:embed="rId2"/>
          <a:srcRect l="43026" b="49181"/>
          <a:stretch/>
        </p:blipFill>
        <p:spPr>
          <a:xfrm>
            <a:off x="7177691" y="1905719"/>
            <a:ext cx="5014309" cy="1887795"/>
          </a:xfrm>
          <a:prstGeom prst="rect">
            <a:avLst/>
          </a:prstGeom>
        </p:spPr>
      </p:pic>
      <p:sp>
        <p:nvSpPr>
          <p:cNvPr id="16" name="TextBox 15"/>
          <p:cNvSpPr txBox="1"/>
          <p:nvPr/>
        </p:nvSpPr>
        <p:spPr>
          <a:xfrm>
            <a:off x="582984" y="1003515"/>
            <a:ext cx="11404471" cy="4555029"/>
          </a:xfrm>
          <a:prstGeom prst="rect">
            <a:avLst/>
          </a:prstGeom>
          <a:noFill/>
        </p:spPr>
        <p:txBody>
          <a:bodyPr wrap="square" lIns="121855" tIns="60928" rIns="121855" bIns="60928" rtlCol="0">
            <a:spAutoFit/>
          </a:bodyPr>
          <a:lstStyle/>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lên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mây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trò</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ch</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ơ</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vui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nhộn</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N</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ă</a:t>
            </a:r>
            <a:r>
              <a:rPr lang="en-US" sz="2400" dirty="0">
                <a:latin typeface="Arial-Rounded" panose="020B0500000000000000" pitchFamily="34" charset="0"/>
                <a:ea typeface="Arial-Rounded" panose="020B0500000000000000" pitchFamily="34" charset="0"/>
                <a:cs typeface="Arial-Rounded" panose="020B0500000000000000" pitchFamily="34" charset="0"/>
              </a:rPr>
              <a:t>m, </a:t>
            </a:r>
            <a:r>
              <a:rPr lang="en-US" sz="2400" dirty="0" err="1">
                <a:latin typeface="Arial-Rounded" panose="020B0500000000000000" pitchFamily="34" charset="0"/>
                <a:ea typeface="Arial-Rounded" panose="020B0500000000000000" pitchFamily="34" charset="0"/>
                <a:cs typeface="Arial-Rounded" panose="020B0500000000000000" pitchFamily="34" charset="0"/>
              </a:rPr>
              <a:t>sáu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túm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áo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nhau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đứng</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đối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diện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với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rắn</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a:t>
            </a:r>
          </a:p>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vừa</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vòng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vèo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vừa</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hát</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a:t>
            </a:r>
          </a:p>
          <a:p>
            <a:pPr indent="463550"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lên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mây</a:t>
            </a:r>
            <a:endParaRPr lang="en-US" sz="2400" dirty="0" smtClean="0">
              <a:latin typeface="Arial-Rounded" panose="020B0500000000000000" pitchFamily="34" charset="0"/>
              <a:ea typeface="Arial-Rounded" panose="020B0500000000000000" pitchFamily="34" charset="0"/>
              <a:cs typeface="Arial-Rounded" panose="020B0500000000000000" pitchFamily="34" charset="0"/>
            </a:endParaRPr>
          </a:p>
          <a:p>
            <a:pPr indent="463550"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Thấy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cây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núc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nác</a:t>
            </a:r>
            <a:endParaRPr lang="en-US" sz="2400" dirty="0" smtClean="0">
              <a:latin typeface="Arial-Rounded" panose="020B0500000000000000" pitchFamily="34" charset="0"/>
              <a:ea typeface="Arial-Rounded" panose="020B0500000000000000" pitchFamily="34" charset="0"/>
              <a:cs typeface="Arial-Rounded" panose="020B0500000000000000" pitchFamily="34" charset="0"/>
            </a:endParaRPr>
          </a:p>
          <a:p>
            <a:pPr indent="463550" algn="ct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Hỏi</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th</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ă</a:t>
            </a:r>
            <a:r>
              <a:rPr lang="en-US" sz="2400" dirty="0">
                <a:latin typeface="Arial-Rounded" panose="020B0500000000000000" pitchFamily="34" charset="0"/>
                <a:ea typeface="Arial-Rounded" panose="020B0500000000000000" pitchFamily="34" charset="0"/>
                <a:cs typeface="Arial-Rounded" panose="020B0500000000000000" pitchFamily="34" charset="0"/>
              </a:rPr>
              <a:t>m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thuốc</a:t>
            </a:r>
            <a:endParaRPr lang="en-US" sz="2400" dirty="0" smtClean="0">
              <a:latin typeface="Arial-Rounded" panose="020B0500000000000000" pitchFamily="34" charset="0"/>
              <a:ea typeface="Arial-Rounded" panose="020B0500000000000000" pitchFamily="34" charset="0"/>
              <a:cs typeface="Arial-Rounded" panose="020B0500000000000000" pitchFamily="34" charset="0"/>
            </a:endParaRPr>
          </a:p>
          <a:p>
            <a:pPr indent="463550"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Có</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nhà</a:t>
            </a:r>
            <a:r>
              <a:rPr lang="en-US" sz="2400" dirty="0">
                <a:latin typeface="Arial-Rounded" panose="020B0500000000000000" pitchFamily="34" charset="0"/>
                <a:ea typeface="Arial-Rounded" panose="020B0500000000000000" pitchFamily="34" charset="0"/>
                <a:cs typeface="Arial-Rounded" panose="020B0500000000000000" pitchFamily="34" charset="0"/>
              </a:rPr>
              <a:t> hay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không</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a:t>
            </a:r>
          </a:p>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nói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không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thì</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rắn</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tiếp</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nói</a:t>
            </a:r>
            <a:r>
              <a:rPr lang="en-US" sz="2400" dirty="0">
                <a:latin typeface="Arial-Rounded" panose="020B0500000000000000" pitchFamily="34" charset="0"/>
                <a:ea typeface="Arial-Rounded" panose="020B0500000000000000" pitchFamily="34" charset="0"/>
                <a:cs typeface="Arial-Rounded" panose="020B0500000000000000" pitchFamily="34" charset="0"/>
              </a:rPr>
              <a:t> “ </a:t>
            </a:r>
            <a:r>
              <a:rPr lang="en-US" sz="2400" dirty="0" err="1">
                <a:latin typeface="Arial-Rounded" panose="020B0500000000000000" pitchFamily="34" charset="0"/>
                <a:ea typeface="Arial-Rounded" panose="020B0500000000000000" pitchFamily="34" charset="0"/>
                <a:cs typeface="Arial-Rounded" panose="020B0500000000000000" pitchFamily="34" charset="0"/>
              </a:rPr>
              <a:t>có</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thì</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hỏi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xin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cho</a:t>
            </a:r>
            <a:r>
              <a:rPr lang="en-US" sz="2400" dirty="0">
                <a:latin typeface="Arial-Rounded" panose="020B0500000000000000" pitchFamily="34" charset="0"/>
                <a:ea typeface="Arial-Rounded" panose="020B0500000000000000" pitchFamily="34" charset="0"/>
                <a:cs typeface="Arial-Rounded" panose="020B0500000000000000" pitchFamily="34" charset="0"/>
              </a:rPr>
              <a:t> con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và</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đồng</a:t>
            </a:r>
            <a:r>
              <a:rPr lang="en-US" sz="2400" dirty="0">
                <a:latin typeface="Arial-Rounded" panose="020B0500000000000000" pitchFamily="34" charset="0"/>
                <a:ea typeface="Arial-Rounded" panose="020B0500000000000000" pitchFamily="34" charset="0"/>
                <a:cs typeface="Arial-Rounded" panose="020B0500000000000000" pitchFamily="34" charset="0"/>
              </a:rPr>
              <a:t> ý </a:t>
            </a:r>
            <a:r>
              <a:rPr lang="en-US" sz="2400" dirty="0" err="1">
                <a:latin typeface="Arial-Rounded" panose="020B0500000000000000" pitchFamily="34" charset="0"/>
                <a:ea typeface="Arial-Rounded" panose="020B0500000000000000" pitchFamily="34" charset="0"/>
                <a:cs typeface="Arial-Rounded" panose="020B0500000000000000" pitchFamily="34" charset="0"/>
              </a:rPr>
              <a:t>cho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bắt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khúc</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uôi</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a:t>
            </a:r>
          </a:p>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tìm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cách</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bắt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khúc</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uôi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đầu</a:t>
            </a:r>
            <a:r>
              <a:rPr lang="en-US" sz="2400" dirty="0">
                <a:latin typeface="Arial-Rounded" panose="020B0500000000000000" pitchFamily="34" charset="0"/>
                <a:ea typeface="Arial-Rounded" panose="020B0500000000000000" pitchFamily="34" charset="0"/>
                <a:cs typeface="Arial-Rounded" panose="020B0500000000000000" pitchFamily="34" charset="0"/>
              </a:rPr>
              <a:t> dang </a:t>
            </a:r>
            <a:r>
              <a:rPr lang="en-US" sz="2400" dirty="0" err="1">
                <a:latin typeface="Arial-Rounded" panose="020B0500000000000000" pitchFamily="34" charset="0"/>
                <a:ea typeface="Arial-Rounded" panose="020B0500000000000000" pitchFamily="34" charset="0"/>
                <a:cs typeface="Arial-Rounded" panose="020B0500000000000000" pitchFamily="34" charset="0"/>
              </a:rPr>
              <a:t>tay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cản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khúc</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uôi</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để</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bắt</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được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thì</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đổi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vai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khúc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giữa</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để</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đứt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thì</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đổi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vai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làm</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uôi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Trò</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ch</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ơ</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cứ</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tiếp</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tục</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20" name="Group 19">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2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268398" y="495732"/>
            <a:ext cx="11799176" cy="507783"/>
          </a:xfrm>
          <a:prstGeom prst="rect">
            <a:avLst/>
          </a:prstGeom>
          <a:noFill/>
        </p:spPr>
        <p:txBody>
          <a:bodyPr wrap="square" lIns="91391" tIns="45696" rIns="91391" bIns="45696" rtlCol="0">
            <a:spAutoFit/>
          </a:bodyPr>
          <a:lstStyle/>
          <a:p>
            <a:pPr algn="ctr"/>
            <a:r>
              <a:rPr lang="en-US" sz="27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rPr>
              <a:t>	</a:t>
            </a:r>
            <a:r>
              <a:rPr lang="en-US" sz="2700" b="1" dirty="0" smtClean="0">
                <a:solidFill>
                  <a:srgbClr val="FF6600"/>
                </a:solidFill>
                <a:latin typeface="Arial-Rounded" panose="020B0500000000000000" pitchFamily="34" charset="0"/>
                <a:ea typeface="Arial-Rounded" panose="020B0500000000000000" pitchFamily="34" charset="0"/>
                <a:cs typeface="Arial-Rounded" panose="020B0500000000000000" pitchFamily="34" charset="0"/>
              </a:rPr>
              <a:t>RỒNG RẮN LÊN MÂY</a:t>
            </a:r>
            <a:endParaRPr lang="en-US" sz="27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ounded Rectangle 9"/>
          <p:cNvSpPr/>
          <p:nvPr/>
        </p:nvSpPr>
        <p:spPr>
          <a:xfrm>
            <a:off x="3922223" y="5793693"/>
            <a:ext cx="4064000" cy="630014"/>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a:t>
            </a:r>
            <a:r>
              <a:rPr lang="en-US" sz="30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mẫu</a:t>
            </a:r>
            <a:endParaRPr lang="en-US" sz="3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80098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6"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6"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134864F-A318-4DF7-9A28-4E5AC700099C}"/>
              </a:ext>
            </a:extLst>
          </p:cNvPr>
          <p:cNvPicPr>
            <a:picLocks noChangeAspect="1"/>
          </p:cNvPicPr>
          <p:nvPr/>
        </p:nvPicPr>
        <p:blipFill rotWithShape="1">
          <a:blip r:embed="rId2"/>
          <a:srcRect l="43026" b="49181"/>
          <a:stretch/>
        </p:blipFill>
        <p:spPr>
          <a:xfrm>
            <a:off x="7177691" y="1905719"/>
            <a:ext cx="5014309" cy="1887795"/>
          </a:xfrm>
          <a:prstGeom prst="rect">
            <a:avLst/>
          </a:prstGeom>
        </p:spPr>
      </p:pic>
      <p:sp>
        <p:nvSpPr>
          <p:cNvPr id="16" name="TextBox 15"/>
          <p:cNvSpPr txBox="1"/>
          <p:nvPr/>
        </p:nvSpPr>
        <p:spPr>
          <a:xfrm>
            <a:off x="582984" y="1003515"/>
            <a:ext cx="11404471" cy="4555029"/>
          </a:xfrm>
          <a:prstGeom prst="rect">
            <a:avLst/>
          </a:prstGeom>
          <a:noFill/>
        </p:spPr>
        <p:txBody>
          <a:bodyPr wrap="square" lIns="121855" tIns="60928" rIns="121855" bIns="60928" rtlCol="0">
            <a:spAutoFit/>
          </a:bodyPr>
          <a:lstStyle/>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lên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mây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trò</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ch</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ơ</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vui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nhộn</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N</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ă</a:t>
            </a:r>
            <a:r>
              <a:rPr lang="en-US" sz="2400" dirty="0">
                <a:latin typeface="Arial-Rounded" panose="020B0500000000000000" pitchFamily="34" charset="0"/>
                <a:ea typeface="Arial-Rounded" panose="020B0500000000000000" pitchFamily="34" charset="0"/>
                <a:cs typeface="Arial-Rounded" panose="020B0500000000000000" pitchFamily="34" charset="0"/>
              </a:rPr>
              <a:t>m, </a:t>
            </a:r>
            <a:r>
              <a:rPr lang="en-US" sz="2400" dirty="0" err="1">
                <a:latin typeface="Arial-Rounded" panose="020B0500000000000000" pitchFamily="34" charset="0"/>
                <a:ea typeface="Arial-Rounded" panose="020B0500000000000000" pitchFamily="34" charset="0"/>
                <a:cs typeface="Arial-Rounded" panose="020B0500000000000000" pitchFamily="34" charset="0"/>
              </a:rPr>
              <a:t>sáu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túm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áo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nhau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đứng</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đối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diện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với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rắn</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a:t>
            </a:r>
          </a:p>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vừa</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vòng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vèo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vừa</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hát</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a:t>
            </a:r>
          </a:p>
          <a:p>
            <a:pPr indent="463550"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lên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mây</a:t>
            </a:r>
            <a:endParaRPr lang="en-US" sz="2400" dirty="0" smtClean="0">
              <a:latin typeface="Arial-Rounded" panose="020B0500000000000000" pitchFamily="34" charset="0"/>
              <a:ea typeface="Arial-Rounded" panose="020B0500000000000000" pitchFamily="34" charset="0"/>
              <a:cs typeface="Arial-Rounded" panose="020B0500000000000000" pitchFamily="34" charset="0"/>
            </a:endParaRPr>
          </a:p>
          <a:p>
            <a:pPr indent="463550"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Thấy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cây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núc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nác</a:t>
            </a:r>
            <a:endParaRPr lang="en-US" sz="2400" dirty="0" smtClean="0">
              <a:latin typeface="Arial-Rounded" panose="020B0500000000000000" pitchFamily="34" charset="0"/>
              <a:ea typeface="Arial-Rounded" panose="020B0500000000000000" pitchFamily="34" charset="0"/>
              <a:cs typeface="Arial-Rounded" panose="020B0500000000000000" pitchFamily="34" charset="0"/>
            </a:endParaRPr>
          </a:p>
          <a:p>
            <a:pPr indent="463550" algn="ct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Hỏi</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th</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ă</a:t>
            </a:r>
            <a:r>
              <a:rPr lang="en-US" sz="2400" dirty="0">
                <a:latin typeface="Arial-Rounded" panose="020B0500000000000000" pitchFamily="34" charset="0"/>
                <a:ea typeface="Arial-Rounded" panose="020B0500000000000000" pitchFamily="34" charset="0"/>
                <a:cs typeface="Arial-Rounded" panose="020B0500000000000000" pitchFamily="34" charset="0"/>
              </a:rPr>
              <a:t>m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thuốc</a:t>
            </a:r>
            <a:endParaRPr lang="en-US" sz="2400" dirty="0" smtClean="0">
              <a:latin typeface="Arial-Rounded" panose="020B0500000000000000" pitchFamily="34" charset="0"/>
              <a:ea typeface="Arial-Rounded" panose="020B0500000000000000" pitchFamily="34" charset="0"/>
              <a:cs typeface="Arial-Rounded" panose="020B0500000000000000" pitchFamily="34" charset="0"/>
            </a:endParaRPr>
          </a:p>
          <a:p>
            <a:pPr indent="463550"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Có</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nhà</a:t>
            </a:r>
            <a:r>
              <a:rPr lang="en-US" sz="2400" dirty="0">
                <a:latin typeface="Arial-Rounded" panose="020B0500000000000000" pitchFamily="34" charset="0"/>
                <a:ea typeface="Arial-Rounded" panose="020B0500000000000000" pitchFamily="34" charset="0"/>
                <a:cs typeface="Arial-Rounded" panose="020B0500000000000000" pitchFamily="34" charset="0"/>
              </a:rPr>
              <a:t> hay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không</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a:t>
            </a:r>
          </a:p>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nói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không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thì</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rắn</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tiếp</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nói</a:t>
            </a:r>
            <a:r>
              <a:rPr lang="en-US" sz="2400" dirty="0">
                <a:latin typeface="Arial-Rounded" panose="020B0500000000000000" pitchFamily="34" charset="0"/>
                <a:ea typeface="Arial-Rounded" panose="020B0500000000000000" pitchFamily="34" charset="0"/>
                <a:cs typeface="Arial-Rounded" panose="020B0500000000000000" pitchFamily="34" charset="0"/>
              </a:rPr>
              <a:t> “ </a:t>
            </a:r>
            <a:r>
              <a:rPr lang="en-US" sz="2400" dirty="0" err="1">
                <a:latin typeface="Arial-Rounded" panose="020B0500000000000000" pitchFamily="34" charset="0"/>
                <a:ea typeface="Arial-Rounded" panose="020B0500000000000000" pitchFamily="34" charset="0"/>
                <a:cs typeface="Arial-Rounded" panose="020B0500000000000000" pitchFamily="34" charset="0"/>
              </a:rPr>
              <a:t>có</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thì</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hỏi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xin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cho</a:t>
            </a:r>
            <a:r>
              <a:rPr lang="en-US" sz="2400" dirty="0">
                <a:latin typeface="Arial-Rounded" panose="020B0500000000000000" pitchFamily="34" charset="0"/>
                <a:ea typeface="Arial-Rounded" panose="020B0500000000000000" pitchFamily="34" charset="0"/>
                <a:cs typeface="Arial-Rounded" panose="020B0500000000000000" pitchFamily="34" charset="0"/>
              </a:rPr>
              <a:t> con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và</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đồng</a:t>
            </a:r>
            <a:r>
              <a:rPr lang="en-US" sz="2400" dirty="0">
                <a:latin typeface="Arial-Rounded" panose="020B0500000000000000" pitchFamily="34" charset="0"/>
                <a:ea typeface="Arial-Rounded" panose="020B0500000000000000" pitchFamily="34" charset="0"/>
                <a:cs typeface="Arial-Rounded" panose="020B0500000000000000" pitchFamily="34" charset="0"/>
              </a:rPr>
              <a:t> ý </a:t>
            </a:r>
            <a:r>
              <a:rPr lang="en-US" sz="2400" dirty="0" err="1">
                <a:latin typeface="Arial-Rounded" panose="020B0500000000000000" pitchFamily="34" charset="0"/>
                <a:ea typeface="Arial-Rounded" panose="020B0500000000000000" pitchFamily="34" charset="0"/>
                <a:cs typeface="Arial-Rounded" panose="020B0500000000000000" pitchFamily="34" charset="0"/>
              </a:rPr>
              <a:t>cho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bắt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khúc</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uôi</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a:t>
            </a:r>
          </a:p>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tìm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cách</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bắt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khúc</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uôi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đầu</a:t>
            </a:r>
            <a:r>
              <a:rPr lang="en-US" sz="2400" dirty="0">
                <a:latin typeface="Arial-Rounded" panose="020B0500000000000000" pitchFamily="34" charset="0"/>
                <a:ea typeface="Arial-Rounded" panose="020B0500000000000000" pitchFamily="34" charset="0"/>
                <a:cs typeface="Arial-Rounded" panose="020B0500000000000000" pitchFamily="34" charset="0"/>
              </a:rPr>
              <a:t> dang </a:t>
            </a:r>
            <a:r>
              <a:rPr lang="en-US" sz="2400" dirty="0" err="1">
                <a:latin typeface="Arial-Rounded" panose="020B0500000000000000" pitchFamily="34" charset="0"/>
                <a:ea typeface="Arial-Rounded" panose="020B0500000000000000" pitchFamily="34" charset="0"/>
                <a:cs typeface="Arial-Rounded" panose="020B0500000000000000" pitchFamily="34" charset="0"/>
              </a:rPr>
              <a:t>tay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cản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khúc</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uôi</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để</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bắt</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được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thì</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đổi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vai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khúc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giữa</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để</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đứt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thì</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đổi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vai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làm</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uôi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Trò</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ch</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ơ</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cứ</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tiếp</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tục</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20" name="Group 19">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2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268398" y="495732"/>
            <a:ext cx="11799176" cy="507783"/>
          </a:xfrm>
          <a:prstGeom prst="rect">
            <a:avLst/>
          </a:prstGeom>
          <a:noFill/>
        </p:spPr>
        <p:txBody>
          <a:bodyPr wrap="square" lIns="91391" tIns="45696" rIns="91391" bIns="45696" rtlCol="0">
            <a:spAutoFit/>
          </a:bodyPr>
          <a:lstStyle/>
          <a:p>
            <a:pPr algn="ctr"/>
            <a:r>
              <a:rPr lang="en-US" sz="27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rPr>
              <a:t>	</a:t>
            </a:r>
            <a:r>
              <a:rPr lang="en-US" sz="2700" b="1" dirty="0" smtClean="0">
                <a:solidFill>
                  <a:srgbClr val="FF6600"/>
                </a:solidFill>
                <a:latin typeface="Arial-Rounded" panose="020B0500000000000000" pitchFamily="34" charset="0"/>
                <a:ea typeface="Arial-Rounded" panose="020B0500000000000000" pitchFamily="34" charset="0"/>
                <a:cs typeface="Arial-Rounded" panose="020B0500000000000000" pitchFamily="34" charset="0"/>
              </a:rPr>
              <a:t>RỒNG RẮN LÊN MÂY</a:t>
            </a:r>
            <a:endParaRPr lang="en-US" sz="27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ounded Rectangle 9"/>
          <p:cNvSpPr/>
          <p:nvPr/>
        </p:nvSpPr>
        <p:spPr>
          <a:xfrm>
            <a:off x="3986392" y="5825018"/>
            <a:ext cx="4064000" cy="630014"/>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Luyện</a:t>
            </a:r>
            <a:r>
              <a:rPr lang="en-US" sz="30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a:t>
            </a:r>
            <a:r>
              <a:rPr lang="en-US" sz="30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nối</a:t>
            </a:r>
            <a:r>
              <a:rPr lang="en-US" sz="30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tiếp</a:t>
            </a:r>
            <a:r>
              <a:rPr lang="en-US" sz="30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đoạn</a:t>
            </a:r>
            <a:endParaRPr lang="en-US" sz="3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Oval 11"/>
          <p:cNvSpPr/>
          <p:nvPr/>
        </p:nvSpPr>
        <p:spPr>
          <a:xfrm>
            <a:off x="663194" y="1090585"/>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1</a:t>
            </a:r>
          </a:p>
        </p:txBody>
      </p:sp>
      <p:sp>
        <p:nvSpPr>
          <p:cNvPr id="14" name="Oval 13"/>
          <p:cNvSpPr/>
          <p:nvPr/>
        </p:nvSpPr>
        <p:spPr>
          <a:xfrm>
            <a:off x="663194" y="1903803"/>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2</a:t>
            </a:r>
          </a:p>
        </p:txBody>
      </p:sp>
      <p:sp>
        <p:nvSpPr>
          <p:cNvPr id="11" name="Oval 10"/>
          <p:cNvSpPr/>
          <p:nvPr/>
        </p:nvSpPr>
        <p:spPr>
          <a:xfrm>
            <a:off x="727362" y="4382107"/>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Rounded" panose="020B0500000000000000" pitchFamily="34" charset="0"/>
                <a:ea typeface="Arial-Rounded" panose="020B0500000000000000" pitchFamily="34" charset="0"/>
                <a:cs typeface="Arial-Rounded" panose="020B0500000000000000" pitchFamily="34" charset="0"/>
              </a:rPr>
              <a:t>3</a:t>
            </a:r>
            <a:endParaRPr lang="en-US" b="1"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85493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par>
                                <p:cTn id="11" presetID="42"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2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in)">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10" grpId="0" animBg="1"/>
      <p:bldP spid="12" grpId="0" animBg="1"/>
      <p:bldP spid="14"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2194</TotalTime>
  <Words>1518</Words>
  <Application>Microsoft Office PowerPoint</Application>
  <PresentationFormat>Widescreen</PresentationFormat>
  <Paragraphs>148</Paragraphs>
  <Slides>28</Slides>
  <Notes>5</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28</vt:i4>
      </vt:variant>
    </vt:vector>
  </HeadingPairs>
  <TitlesOfParts>
    <vt:vector size="44" baseType="lpstr">
      <vt:lpstr>Microsoft YaHei</vt:lpstr>
      <vt:lpstr>Arial</vt:lpstr>
      <vt:lpstr>Arial-Rounded</vt:lpstr>
      <vt:lpstr>Calibri</vt:lpstr>
      <vt:lpstr>Calibri Light</vt:lpstr>
      <vt:lpstr>等线</vt:lpstr>
      <vt:lpstr>iCiel Cadena</vt:lpstr>
      <vt:lpstr>iCiel Crocante</vt:lpstr>
      <vt:lpstr>MercuriusScript</vt:lpstr>
      <vt:lpstr>r0c0i Linotte</vt:lpstr>
      <vt:lpstr>SVN-Gretoon</vt:lpstr>
      <vt:lpstr>SVN-Whimsy</vt:lpstr>
      <vt:lpstr>Times New Roman</vt:lpstr>
      <vt:lpstr>字魂36号-正文宋楷</vt:lpstr>
      <vt:lpstr>方正粗圆_GBK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85</cp:revision>
  <dcterms:created xsi:type="dcterms:W3CDTF">2021-06-17T09:40:01Z</dcterms:created>
  <dcterms:modified xsi:type="dcterms:W3CDTF">2021-07-03T08:01:21Z</dcterms:modified>
</cp:coreProperties>
</file>