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359</Words>
  <Application>Microsoft Office PowerPoint</Application>
  <PresentationFormat>Màn hình rộng</PresentationFormat>
  <Paragraphs>49</Paragraphs>
  <Slides>19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Arial</vt:lpstr>
      <vt:lpstr>Bauhaus 93</vt:lpstr>
      <vt:lpstr>Calibri</vt:lpstr>
      <vt:lpstr>Coiny</vt:lpstr>
      <vt:lpstr>三极准柔宋</vt:lpstr>
      <vt:lpstr>字魂105号-简雅黑</vt:lpstr>
      <vt:lpstr>思源黑体 CN Light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27</cp:revision>
  <dcterms:created xsi:type="dcterms:W3CDTF">2022-07-19T05:40:10Z</dcterms:created>
  <dcterms:modified xsi:type="dcterms:W3CDTF">2022-08-13T18:27:08Z</dcterms:modified>
</cp:coreProperties>
</file>