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0"/>
  </p:notesMasterIdLst>
  <p:sldIdLst>
    <p:sldId id="258" r:id="rId2"/>
    <p:sldId id="259" r:id="rId3"/>
    <p:sldId id="260" r:id="rId4"/>
    <p:sldId id="264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47716-18BE-4E87-A47B-07C79007981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54E99-E1E8-4898-89CA-10D72B65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0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46690" y="958367"/>
            <a:ext cx="27478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14377" y="1890152"/>
            <a:ext cx="60741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nghe</a:t>
            </a:r>
            <a:endParaRPr kumimoji="0" lang="en-US" sz="6000" b="1" i="0" u="none" strike="noStrike" kern="0" cap="none" spc="0" normalizeH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A34C5731-470E-4A50-B061-05912F0AF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39" y="4517631"/>
            <a:ext cx="4331461" cy="2420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DD66E-9D41-43D5-BC46-220543015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2" y="3859929"/>
            <a:ext cx="2928788" cy="29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3CE17B-0F12-4F87-826A-49E016601F5D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5897" y="-52047"/>
            <a:ext cx="12213122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Suy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9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thế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đó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7AA45D-6B59-4DE2-85A5-5762D4FF459D}"/>
              </a:ext>
            </a:extLst>
          </p:cNvPr>
          <p:cNvSpPr txBox="1"/>
          <p:nvPr/>
        </p:nvSpPr>
        <p:spPr>
          <a:xfrm>
            <a:off x="613280" y="1912075"/>
            <a:ext cx="6539995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66A03F6-DD46-4648-ABC2-3EE92BE30B9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id="{6F8B99B0-A653-4FAB-96C5-3554E9EEA803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10" name="组合 26">
                <a:extLst>
                  <a:ext uri="{FF2B5EF4-FFF2-40B4-BE49-F238E27FC236}">
                    <a16:creationId xmlns:a16="http://schemas.microsoft.com/office/drawing/2014/main" id="{C741FA7F-7B5F-448A-9868-49B84F16D542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12" name="图片 5">
                  <a:extLst>
                    <a:ext uri="{FF2B5EF4-FFF2-40B4-BE49-F238E27FC236}">
                      <a16:creationId xmlns:a16="http://schemas.microsoft.com/office/drawing/2014/main" id="{5BB6B223-AC96-4736-B1F9-595D1E454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16" name="图片 25">
                  <a:extLst>
                    <a:ext uri="{FF2B5EF4-FFF2-40B4-BE49-F238E27FC236}">
                      <a16:creationId xmlns:a16="http://schemas.microsoft.com/office/drawing/2014/main" id="{B2982B7E-FA11-4BE7-96A4-7FB0B103F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id="{3AD8561A-8511-49FF-A94B-3CB073618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EEFC0B43-A1AC-4C62-B8C8-B487D85B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1" name="Picture 2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05BC81AF-A02B-43C1-A7C6-01EB0F6F6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F14880FA-6FD0-4AED-B439-4E63639A3B5C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CEB639B1-688C-47C6-8DAE-E13BC57C250F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EC94C-DC15-4BEA-B28F-2C8C6FD2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48" y="1183341"/>
            <a:ext cx="12296468" cy="33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99</Words>
  <Application>Microsoft Office PowerPoint</Application>
  <PresentationFormat>Widescreen</PresentationFormat>
  <Paragraphs>18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等线</vt:lpstr>
      <vt:lpstr>Arial</vt:lpstr>
      <vt:lpstr>Calibri</vt:lpstr>
      <vt:lpstr>UVN Gia Dinh</vt:lpstr>
      <vt:lpstr>杨任东竹石体-Semibold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9</cp:revision>
  <dcterms:created xsi:type="dcterms:W3CDTF">2022-06-25T11:47:47Z</dcterms:created>
  <dcterms:modified xsi:type="dcterms:W3CDTF">2022-08-04T02:02:39Z</dcterms:modified>
</cp:coreProperties>
</file>