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60" r:id="rId2"/>
    <p:sldMasterId id="2147483789" r:id="rId3"/>
    <p:sldMasterId id="2147483817" r:id="rId4"/>
    <p:sldMasterId id="2147483846" r:id="rId5"/>
    <p:sldMasterId id="2147483858" r:id="rId6"/>
    <p:sldMasterId id="2147483870" r:id="rId7"/>
  </p:sldMasterIdLst>
  <p:notesMasterIdLst>
    <p:notesMasterId r:id="rId30"/>
  </p:notesMasterIdLst>
  <p:sldIdLst>
    <p:sldId id="261" r:id="rId8"/>
    <p:sldId id="354" r:id="rId9"/>
    <p:sldId id="260" r:id="rId10"/>
    <p:sldId id="280" r:id="rId11"/>
    <p:sldId id="297" r:id="rId12"/>
    <p:sldId id="298" r:id="rId13"/>
    <p:sldId id="299" r:id="rId14"/>
    <p:sldId id="11649" r:id="rId15"/>
    <p:sldId id="349" r:id="rId16"/>
    <p:sldId id="323" r:id="rId17"/>
    <p:sldId id="11660" r:id="rId18"/>
    <p:sldId id="11662" r:id="rId19"/>
    <p:sldId id="11665" r:id="rId20"/>
    <p:sldId id="324" r:id="rId21"/>
    <p:sldId id="11664" r:id="rId22"/>
    <p:sldId id="11663" r:id="rId23"/>
    <p:sldId id="325" r:id="rId24"/>
    <p:sldId id="256" r:id="rId25"/>
    <p:sldId id="258" r:id="rId26"/>
    <p:sldId id="11650" r:id="rId27"/>
    <p:sldId id="257" r:id="rId28"/>
    <p:sldId id="35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hewy" panose="020B0604020202020204" charset="0"/>
      <p:regular r:id="rId37"/>
    </p:embeddedFont>
    <p:embeddedFont>
      <p:font typeface="Comfortaa" panose="020B0604020202020204" charset="0"/>
      <p:regular r:id="rId38"/>
      <p:bold r:id="rId39"/>
    </p:embeddedFont>
    <p:embeddedFont>
      <p:font typeface="Delius Unicase" panose="020B0604020202020204" charset="0"/>
      <p:regular r:id="rId40"/>
      <p:bold r:id="rId41"/>
    </p:embeddedFont>
    <p:embeddedFont>
      <p:font typeface="Livvic" pitchFamily="2" charset="0"/>
      <p:regular r:id="rId42"/>
      <p:bold r:id="rId43"/>
      <p:italic r:id="rId44"/>
      <p:boldItalic r:id="rId45"/>
    </p:embeddedFont>
    <p:embeddedFont>
      <p:font typeface="Nunito Black" pitchFamily="2" charset="0"/>
      <p:bold r:id="rId46"/>
      <p:boldItalic r:id="rId47"/>
    </p:embeddedFont>
    <p:embeddedFont>
      <p:font typeface="Raleway" pitchFamily="2" charset="0"/>
      <p:regular r:id="rId48"/>
      <p:bold r:id="rId49"/>
      <p:italic r:id="rId50"/>
      <p:boldItalic r:id="rId51"/>
    </p:embeddedFont>
    <p:embeddedFont>
      <p:font typeface="Ribeye" panose="020B0604020202020204" charset="0"/>
      <p:regular r:id="rId52"/>
    </p:embeddedFont>
    <p:embeddedFont>
      <p:font typeface="Roboto Condensed Light" panose="02000000000000000000" pitchFamily="2" charset="0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Work Sans" pitchFamily="2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15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27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5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68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58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0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1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34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99"/>
    <a:srgbClr val="73C532"/>
    <a:srgbClr val="FFFFCC"/>
    <a:srgbClr val="F92D67"/>
    <a:srgbClr val="FDEADA"/>
    <a:srgbClr val="FDD9BB"/>
    <a:srgbClr val="F9C9BF"/>
    <a:srgbClr val="00FF00"/>
    <a:srgbClr val="EC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1" autoAdjust="0"/>
    <p:restoredTop sz="94622" autoAdjust="0"/>
  </p:normalViewPr>
  <p:slideViewPr>
    <p:cSldViewPr>
      <p:cViewPr varScale="1">
        <p:scale>
          <a:sx n="114" d="100"/>
          <a:sy n="114" d="100"/>
        </p:scale>
        <p:origin x="576" y="114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</dgm:pt>
    <dgm:pt modelId="{2BDECE7A-44FF-4D82-9611-B5B241F1240A}" type="pres">
      <dgm:prSet presAssocID="{1C60CFB1-C0DB-4139-81E0-7DCAB0E269E3}" presName="rootConnector" presStyleLbl="node1" presStyleIdx="0" presStyleCnt="3"/>
      <dgm:spPr/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</dgm:pt>
    <dgm:pt modelId="{D28C5FEF-0A2C-49DE-BEAD-DA2FF2F36AB1}" type="pres">
      <dgm:prSet presAssocID="{62F87856-21A0-4D3A-96DC-298027CDB539}" presName="rootConnector" presStyleLbl="node1" presStyleIdx="1" presStyleCnt="3"/>
      <dgm:spPr/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</dgm:pt>
    <dgm:pt modelId="{EA4AB6D2-8CD2-44FE-90D2-56AF6ED5AD69}" type="pres">
      <dgm:prSet presAssocID="{0CE36FB2-0D54-459A-B47D-7A3735268184}" presName="rootConnector" presStyleLbl="node1" presStyleIdx="2" presStyleCnt="3"/>
      <dgm:spPr/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</dgm:pt>
    <dgm:pt modelId="{2BDECE7A-44FF-4D82-9611-B5B241F1240A}" type="pres">
      <dgm:prSet presAssocID="{1C60CFB1-C0DB-4139-81E0-7DCAB0E269E3}" presName="rootConnector" presStyleLbl="node1" presStyleIdx="0" presStyleCnt="3"/>
      <dgm:spPr/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</dgm:pt>
    <dgm:pt modelId="{D28C5FEF-0A2C-49DE-BEAD-DA2FF2F36AB1}" type="pres">
      <dgm:prSet presAssocID="{62F87856-21A0-4D3A-96DC-298027CDB539}" presName="rootConnector" presStyleLbl="node1" presStyleIdx="1" presStyleCnt="3"/>
      <dgm:spPr/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</dgm:pt>
    <dgm:pt modelId="{EA4AB6D2-8CD2-44FE-90D2-56AF6ED5AD69}" type="pres">
      <dgm:prSet presAssocID="{0CE36FB2-0D54-459A-B47D-7A3735268184}" presName="rootConnector" presStyleLbl="node1" presStyleIdx="2" presStyleCnt="3"/>
      <dgm:spPr/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1.</a:t>
          </a:r>
          <a:r>
            <a:rPr lang="vi-VN" sz="2600" kern="1200" dirty="0"/>
            <a:t> </a:t>
          </a:r>
          <a:r>
            <a:rPr lang="en-US" sz="2600" kern="1200" dirty="0"/>
            <a:t>T</a:t>
          </a:r>
          <a:r>
            <a:rPr lang="vi-VN" sz="2600" kern="1200" dirty="0"/>
            <a:t>ìm được các từ ngữ nói về mùa hè.</a:t>
          </a:r>
          <a:endParaRPr lang="en-US" sz="2600" kern="1200" dirty="0"/>
        </a:p>
      </dsp:txBody>
      <dsp:txXfrm>
        <a:off x="45910" y="393995"/>
        <a:ext cx="2956882" cy="1433832"/>
      </dsp:txXfrm>
    </dsp:sp>
    <dsp:sp modelId="{02E48117-87A8-4F4B-A161-E75892F0E3EF}">
      <dsp:nvSpPr>
        <dsp:cNvPr id="0" name=""/>
        <dsp:cNvSpPr/>
      </dsp:nvSpPr>
      <dsp:spPr>
        <a:xfrm>
          <a:off x="3808927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5174481"/>
            <a:satOff val="-8778"/>
            <a:lumOff val="-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2. </a:t>
          </a:r>
          <a:r>
            <a:rPr lang="en-US" sz="2600" kern="1200" dirty="0" err="1"/>
            <a:t>Nắm</a:t>
          </a:r>
          <a:r>
            <a:rPr lang="en-US" sz="2600" kern="1200" dirty="0"/>
            <a:t> </a:t>
          </a:r>
          <a:r>
            <a:rPr lang="en-US" sz="2600" kern="1200" dirty="0" err="1"/>
            <a:t>được</a:t>
          </a:r>
          <a:r>
            <a:rPr lang="en-US" sz="2600" kern="1200" dirty="0"/>
            <a:t> </a:t>
          </a:r>
          <a:r>
            <a:rPr lang="en-US" sz="2600" kern="1200" dirty="0" err="1"/>
            <a:t>tác</a:t>
          </a:r>
          <a:r>
            <a:rPr lang="en-US" sz="2600" kern="1200" dirty="0"/>
            <a:t> </a:t>
          </a:r>
          <a:r>
            <a:rPr lang="en-US" sz="2600" kern="1200" dirty="0" err="1"/>
            <a:t>dụng</a:t>
          </a:r>
          <a:r>
            <a:rPr lang="en-US" sz="2600" kern="1200" dirty="0"/>
            <a:t> </a:t>
          </a:r>
          <a:r>
            <a:rPr lang="en-US" sz="2600" kern="1200" dirty="0" err="1"/>
            <a:t>của</a:t>
          </a:r>
          <a:r>
            <a:rPr lang="en-US" sz="2600" kern="1200" dirty="0"/>
            <a:t>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hai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.</a:t>
          </a:r>
        </a:p>
      </dsp:txBody>
      <dsp:txXfrm>
        <a:off x="3853536" y="393995"/>
        <a:ext cx="2956882" cy="1433832"/>
      </dsp:txXfrm>
    </dsp:sp>
    <dsp:sp modelId="{6131C41D-9DAB-4198-88AA-74861CE02092}">
      <dsp:nvSpPr>
        <dsp:cNvPr id="0" name=""/>
        <dsp:cNvSpPr/>
      </dsp:nvSpPr>
      <dsp:spPr>
        <a:xfrm>
          <a:off x="7616552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10348962"/>
            <a:satOff val="-17556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3.</a:t>
          </a:r>
          <a:r>
            <a:rPr lang="vi-VN" sz="2600" kern="1200" dirty="0"/>
            <a:t> </a:t>
          </a:r>
          <a:r>
            <a:rPr lang="en-US" sz="2600" kern="1200" dirty="0"/>
            <a:t>S</a:t>
          </a:r>
          <a:r>
            <a:rPr lang="vi-VN" sz="2600" kern="1200" dirty="0"/>
            <a:t>ử dụng đúng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vi-VN" sz="2600" kern="1200" dirty="0"/>
            <a:t>dấu hai chấm.</a:t>
          </a:r>
          <a:endParaRPr lang="en-US" sz="2600" kern="1200" dirty="0"/>
        </a:p>
      </dsp:txBody>
      <dsp:txXfrm>
        <a:off x="7661161" y="393995"/>
        <a:ext cx="2956882" cy="1433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1.</a:t>
          </a:r>
          <a:r>
            <a:rPr lang="vi-VN" sz="2600" kern="1200" dirty="0"/>
            <a:t> </a:t>
          </a:r>
          <a:r>
            <a:rPr lang="en-US" sz="2600" kern="1200" dirty="0"/>
            <a:t>T</a:t>
          </a:r>
          <a:r>
            <a:rPr lang="vi-VN" sz="2600" kern="1200" dirty="0"/>
            <a:t>ìm được các từ ngữ nói về mùa hè.</a:t>
          </a:r>
          <a:endParaRPr lang="en-US" sz="2600" kern="1200" dirty="0"/>
        </a:p>
      </dsp:txBody>
      <dsp:txXfrm>
        <a:off x="45910" y="393995"/>
        <a:ext cx="2956882" cy="1433832"/>
      </dsp:txXfrm>
    </dsp:sp>
    <dsp:sp modelId="{02E48117-87A8-4F4B-A161-E75892F0E3EF}">
      <dsp:nvSpPr>
        <dsp:cNvPr id="0" name=""/>
        <dsp:cNvSpPr/>
      </dsp:nvSpPr>
      <dsp:spPr>
        <a:xfrm>
          <a:off x="3808927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5174481"/>
            <a:satOff val="-8778"/>
            <a:lumOff val="-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2. </a:t>
          </a:r>
          <a:r>
            <a:rPr lang="en-US" sz="2600" kern="1200" dirty="0" err="1"/>
            <a:t>Nắm</a:t>
          </a:r>
          <a:r>
            <a:rPr lang="en-US" sz="2600" kern="1200" dirty="0"/>
            <a:t> </a:t>
          </a:r>
          <a:r>
            <a:rPr lang="en-US" sz="2600" kern="1200" dirty="0" err="1"/>
            <a:t>được</a:t>
          </a:r>
          <a:r>
            <a:rPr lang="en-US" sz="2600" kern="1200" dirty="0"/>
            <a:t> </a:t>
          </a:r>
          <a:r>
            <a:rPr lang="en-US" sz="2600" kern="1200" dirty="0" err="1"/>
            <a:t>tác</a:t>
          </a:r>
          <a:r>
            <a:rPr lang="en-US" sz="2600" kern="1200" dirty="0"/>
            <a:t> </a:t>
          </a:r>
          <a:r>
            <a:rPr lang="en-US" sz="2600" kern="1200" dirty="0" err="1"/>
            <a:t>dụng</a:t>
          </a:r>
          <a:r>
            <a:rPr lang="en-US" sz="2600" kern="1200" dirty="0"/>
            <a:t> </a:t>
          </a:r>
          <a:r>
            <a:rPr lang="en-US" sz="2600" kern="1200" dirty="0" err="1"/>
            <a:t>của</a:t>
          </a:r>
          <a:r>
            <a:rPr lang="en-US" sz="2600" kern="1200" dirty="0"/>
            <a:t>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hai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.</a:t>
          </a:r>
        </a:p>
      </dsp:txBody>
      <dsp:txXfrm>
        <a:off x="3853536" y="393995"/>
        <a:ext cx="2956882" cy="1433832"/>
      </dsp:txXfrm>
    </dsp:sp>
    <dsp:sp modelId="{6131C41D-9DAB-4198-88AA-74861CE02092}">
      <dsp:nvSpPr>
        <dsp:cNvPr id="0" name=""/>
        <dsp:cNvSpPr/>
      </dsp:nvSpPr>
      <dsp:spPr>
        <a:xfrm>
          <a:off x="7616552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10348962"/>
            <a:satOff val="-17556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3.</a:t>
          </a:r>
          <a:r>
            <a:rPr lang="vi-VN" sz="2600" kern="1200" dirty="0"/>
            <a:t> </a:t>
          </a:r>
          <a:r>
            <a:rPr lang="en-US" sz="2600" kern="1200" dirty="0"/>
            <a:t>S</a:t>
          </a:r>
          <a:r>
            <a:rPr lang="vi-VN" sz="2600" kern="1200" dirty="0"/>
            <a:t>ử dụng đúng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vi-VN" sz="2600" kern="1200" dirty="0"/>
            <a:t>dấu hai chấm.</a:t>
          </a:r>
          <a:endParaRPr lang="en-US" sz="2600" kern="1200" dirty="0"/>
        </a:p>
      </dsp:txBody>
      <dsp:txXfrm>
        <a:off x="7661161" y="393995"/>
        <a:ext cx="2956882" cy="1433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31870-9C3A-499F-BFAD-62D50DA655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31870-9C3A-499F-BFAD-62D50DA65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8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CA3F8-B9FF-B821-8639-851449E1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E1B0C-E8E1-F2DF-7DC5-9E4E88EA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83FE3-7FE2-DDBE-7186-085315B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7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9364-E1DF-2644-186F-1CDC984B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CC41-5A50-9586-2E4F-076B1B50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88E35-9D11-8547-416F-68F1D0C75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EE4C3-5F26-DAF3-AF1A-31714862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78C3-6DC2-FC40-50FF-F852821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0AA43-4BEA-33BD-7267-B5183AFF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91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DDB0-BC01-7A0D-80E2-0E5F1F7E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8CF33-8082-A29A-0081-0DD0529C9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956D7-1E0F-C1E1-3733-541A7F1E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94D91-1156-4DE6-4E0E-1165257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A9003-2E8D-46B2-A298-0F5EC7FD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488BB-5933-7423-A31C-A10E53D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326E-FE40-E4F8-B08C-E375A5E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4F8F8-B058-F79B-99CA-17D142F5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FFA06-64F4-63D5-243F-D073031B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C3702-3449-EF32-6106-0FABCAEB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EAC22-F7B5-0921-9206-25530AE1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63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7B980-A2DD-D857-349E-0A5CDF1EE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0E911-CD5F-5554-3A9D-A4B856E4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ACBC0-BE87-C878-7F43-D05EAC0D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B49B7-15CE-8C30-43F9-89E00C5A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CDCAD-555C-9770-3D9B-43843BA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88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74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2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53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6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1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1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4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43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4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8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7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9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60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7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93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8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22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6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9000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30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8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6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8" y="6300526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4" y="268814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767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40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marL="609491" lvl="0" indent="-39786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8990" lvl="1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482" lvl="2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7978" lvl="3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468" lvl="4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6959" lvl="5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453" lvl="6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5947" lvl="7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446" lvl="8" indent="-39786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97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6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32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41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4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11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43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9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7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72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42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90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46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6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40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8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6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4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2002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92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3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7" y="5301661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81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32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5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5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972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5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43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4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6" y="1098053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252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4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9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4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92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81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7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200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5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81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101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81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5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61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13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4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93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81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90" y="6457011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81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8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42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42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6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8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51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6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4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4" y="120364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73" y="131911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4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4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4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5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5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30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4" y="18115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9" y="36601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8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51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30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92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05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42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62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42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8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581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4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50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62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211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16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0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654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8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3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41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4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8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054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6" y="318661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62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43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8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633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4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10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23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82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8" y="6549721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52" y="3487399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502" y="5941721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4" y="575014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332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53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1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53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7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6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81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42" y="783169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4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2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6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91" y="4058032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31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4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8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25" y="4780734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3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554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5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7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62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50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6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9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7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93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697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547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42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91" y="27334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8" y="20107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563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 defTabSz="914264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22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2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21" y="4210881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6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5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9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35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3" y="61891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3" y="4107383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34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61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9" y="5699836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62" y="6015630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13" y="5524545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95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92" y="1109848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42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6" y="1329590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2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26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14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14" y="96090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21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1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3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6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3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9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4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8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2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6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6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4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2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4" y="6300522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0" y="268810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190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39789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9080" lvl="1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618" lvl="2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158" lvl="3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696" lvl="4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235" lvl="5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773" lvl="6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313" lvl="7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854" lvl="8" indent="-39789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0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2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8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7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0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81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9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5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3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8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86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98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2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6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4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2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0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8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8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8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3" y="5301657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7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28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1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1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1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1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9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0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2" y="1098049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9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31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0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5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0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8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7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3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199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1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7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097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7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4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40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0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9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7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6" y="6457007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7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4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39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8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2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4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7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5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0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0" y="120364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9" y="1319111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012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0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0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1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8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6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0" y="181153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5" y="36600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4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7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6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21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8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8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8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4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30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0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6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8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121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45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343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4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7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0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2" y="318657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58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9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4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4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0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8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3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9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8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4" y="6549717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8" y="3487395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8" y="5941717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0" y="575013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9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9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3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06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1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8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6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2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5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3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9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4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13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8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7" y="27334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4" y="20107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390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8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0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0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4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0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2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8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8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7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9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2" y="6689016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7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4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0" y="6300518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6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8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73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99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38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69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8" y="1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78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4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1" y="4913866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3" y="3859710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66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0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8" y="4772962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5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7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0" y="677080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3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69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3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6" y="5648291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79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94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3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4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2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30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6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8" y="4221271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8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4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6" y="6591824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0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4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7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7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2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47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3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5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596" y="8608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78" y="1098045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7" y="22456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5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3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5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5" y="6118363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21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10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596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4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2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59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3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973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14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6" y="4860658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7" y="5455673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0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3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3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2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0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993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4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0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7" y="508554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7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1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6" y="1203638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7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743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0" y="3170166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7" y="1930196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19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18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0" y="2971436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77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6" y="23472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4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2" y="3257908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89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46" y="181153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2" y="617095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1" y="36600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0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3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2" y="578237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4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3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0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4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4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4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7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0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899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826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3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16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2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5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4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6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0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84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4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2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0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0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3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06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1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9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7" y="0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7" y="494610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4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29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7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198" y="318653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7" y="411654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5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0" y="10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3" y="170078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5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71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8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56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2" y="4799597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8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5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4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79" y="6310495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0" y="6549713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49" y="4796283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4" y="3487391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4" y="5941713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7" y="628684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66" y="575013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834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874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34" y="783168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6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1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4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83" y="40580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29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2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7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17" y="47807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2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9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59" indent="0">
              <a:buNone/>
              <a:defRPr sz="1900"/>
            </a:lvl2pPr>
            <a:lvl3pPr marL="609519" indent="0">
              <a:buNone/>
              <a:defRPr sz="1600"/>
            </a:lvl3pPr>
            <a:lvl4pPr marL="914288" indent="0">
              <a:buNone/>
              <a:defRPr sz="1300"/>
            </a:lvl4pPr>
            <a:lvl5pPr marL="1219050" indent="0">
              <a:buNone/>
              <a:defRPr sz="1300"/>
            </a:lvl5pPr>
            <a:lvl6pPr marL="1523811" indent="0">
              <a:buNone/>
              <a:defRPr sz="1300"/>
            </a:lvl6pPr>
            <a:lvl7pPr marL="1828573" indent="0">
              <a:buNone/>
              <a:defRPr sz="1300"/>
            </a:lvl7pPr>
            <a:lvl8pPr marL="2133333" indent="0">
              <a:buNone/>
              <a:defRPr sz="1300"/>
            </a:lvl8pPr>
            <a:lvl9pPr marL="24381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4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7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7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9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4" y="-1406806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2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698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1" y="875377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4" y="9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5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5" y="15334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998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847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6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4" y="236308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2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3" y="27334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9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202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14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0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13" y="4210880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5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4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7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27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1" y="61891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2" y="4107382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26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53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1" y="5699828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54" y="6015622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05" y="5524537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87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84" y="1109843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34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4" y="1329582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0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18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06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06" y="96082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19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0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599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5B41-031E-2131-F042-B8912DAC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62D35-7152-CBE3-2C86-EDE07950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E14EA-04B0-A593-5125-5851327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A2AA-2F88-E88D-2E45-EC66A5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6DF80-F1ED-02A5-FFDF-375C2F8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9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BA44-C1D4-588C-2D0F-3EEA667F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0D2EA-BF3D-F280-D87B-0CF5CF11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011A7-EDEA-42DB-1FA1-C6A61A57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E902-0489-878B-D15A-F9FD8AD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51B1E-4006-E814-55F1-DB3829C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2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8F90-5F34-77FB-C142-5145A04A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F8BB5-739B-F8C1-69AA-02F7B7AE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170EC-1048-24CB-71D9-8AD2B2AF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4A0E-8848-8835-017E-5F68C834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9221-A625-8630-ECD6-62721B8F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0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95A0-4F4A-3755-FAD6-D31116A2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C589-FBC6-A68F-5A2E-52095383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61D1A-84E5-683D-E84B-A45025CC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07503-DE00-239F-A3C3-4931EF17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67E45-5BCD-A716-69C2-3DF468C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22C02-298D-7BB8-E405-270E66A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1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2359-D739-A30D-45D7-490776E9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ED86C-6F80-2809-98BD-D503FBEB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2F74-B491-4E67-EA87-0334028D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11687-8FB6-B0B7-24A1-3FE5DAE14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1E556-C0AB-9262-3248-628499F7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59CA8-781D-9CFA-89E2-91E9DA33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ECFB8-E1A7-197C-5A9C-30CC6A48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5D2FB-A91D-4F78-6706-08F54507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5608-4134-8EC5-FB38-5219288B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F6070-2732-0C01-5449-C45BDE0C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8DBAE-1320-F20E-834E-C2300164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2D21-DD05-BF83-8DF6-1179F8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51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6095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41" indent="-190482" algn="l" defTabSz="60951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8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0" algn="l" defTabSz="60951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indent="-152380" algn="l" defTabSz="60951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1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2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8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1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8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5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1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02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62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5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35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E9864-9854-F405-89E3-57487D0D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BE6AC-831E-6173-A386-6A92625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1EC2-0620-C08B-5411-91171CEDF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8407-E369-4D88-BFA1-CEEC2C919996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29E0C-DC49-4A92-C842-ECC6629BF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4F714-7D4E-FBEF-D003-849A271F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ontrol" Target="../activeX/activeX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7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6.wmf"/><Relationship Id="rId5" Type="http://schemas.openxmlformats.org/officeDocument/2006/relationships/control" Target="../activeX/activeX5.xml"/><Relationship Id="rId10" Type="http://schemas.openxmlformats.org/officeDocument/2006/relationships/image" Target="../media/image25.wmf"/><Relationship Id="rId4" Type="http://schemas.openxmlformats.org/officeDocument/2006/relationships/control" Target="../activeX/activeX4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64E-EA50-87B9-9E5B-A9788A6A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82FA2-EDFE-0D75-E457-DFA70251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8D446-666D-17F6-DB1A-51C43D3B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"/>
            <a:ext cx="12192000" cy="68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6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84123"/>
              </p:ext>
            </p:extLst>
          </p:nvPr>
        </p:nvGraphicFramePr>
        <p:xfrm>
          <a:off x="495300" y="1607700"/>
          <a:ext cx="11658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870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M: nóng nực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Áo phông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bơi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lang="en-US" sz="31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042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3352800" y="1319722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F71A4D-8D05-1E63-0D52-92DBAE91A9A7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495815"/>
              </p:ext>
            </p:extLst>
          </p:nvPr>
        </p:nvGraphicFramePr>
        <p:xfrm>
          <a:off x="495300" y="1607700"/>
          <a:ext cx="11658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87062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92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controls>
      <mc:AlternateContent xmlns:mc="http://schemas.openxmlformats.org/markup-compatibility/2006">
        <mc:Choice xmlns:v="urn:schemas-microsoft-com:vml" Requires="v">
          <p:control name="TextBox1" r:id="rId1" imgW="2057400" imgH="438120"/>
        </mc:Choice>
        <mc:Fallback>
          <p:control name="TextBox1" r:id="rId1" imgW="2057400" imgH="43812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id="{97FDE6A2-6799-B0DC-1C5C-8C8DF574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5103" y="3088219"/>
                  <a:ext cx="2057400" cy="4344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057400" imgH="457200"/>
        </mc:Choice>
        <mc:Fallback>
          <p:control name="TextBox2" r:id="rId2" imgW="2057400" imgH="45720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id="{694A1406-1857-CC1E-9733-3C9EAEE298A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33700" y="3070743"/>
                  <a:ext cx="2057400" cy="45193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057400" imgH="447840"/>
        </mc:Choice>
        <mc:Fallback>
          <p:control name="TextBox3" r:id="rId3" imgW="2057400" imgH="447840">
            <p:pic>
              <p:nvPicPr>
                <p:cNvPr id="15" name="TextBox3">
                  <a:extLst>
                    <a:ext uri="{FF2B5EF4-FFF2-40B4-BE49-F238E27FC236}">
                      <a16:creationId xmlns:a16="http://schemas.microsoft.com/office/drawing/2014/main" id="{45D5E8AA-41BB-85C8-1A51-E5F2F0D159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95900" y="3084025"/>
                  <a:ext cx="2057400" cy="45193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057400" imgH="438120"/>
        </mc:Choice>
        <mc:Fallback>
          <p:control name="TextBox4" r:id="rId4" imgW="2057400" imgH="438120">
            <p:pic>
              <p:nvPicPr>
                <p:cNvPr id="16" name="TextBox4">
                  <a:extLst>
                    <a:ext uri="{FF2B5EF4-FFF2-40B4-BE49-F238E27FC236}">
                      <a16:creationId xmlns:a16="http://schemas.microsoft.com/office/drawing/2014/main" id="{C7A36578-4230-1B2B-3A75-03D7966BCB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74090" y="3084025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2057400" imgH="438120"/>
        </mc:Choice>
        <mc:Fallback>
          <p:control name="TextBox5" r:id="rId5" imgW="2057400" imgH="43812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id="{6428FB0C-9952-A52D-B4D8-A01E79B9AB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87793" y="3070741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1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41936"/>
            <a:ext cx="4495800" cy="32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19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57583" y="3569451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4997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14409" y="76201"/>
            <a:ext cx="9824745" cy="5788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Google Shape;653;p34"/>
          <p:cNvSpPr/>
          <p:nvPr/>
        </p:nvSpPr>
        <p:spPr>
          <a:xfrm>
            <a:off x="728448" y="1887658"/>
            <a:ext cx="10984751" cy="3429000"/>
          </a:xfrm>
          <a:prstGeom prst="flowChartAlternateProcess">
            <a:avLst/>
          </a:prstGeom>
          <a:solidFill>
            <a:srgbClr val="F8F8F8"/>
          </a:solidFill>
          <a:ln w="9525" cap="flat" cmpd="sng">
            <a:solidFill>
              <a:srgbClr val="3F27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defTabSz="914264"/>
            <a:endParaRPr sz="1900" kern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18401" y="2439057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Mùa hè có rất nhiều loài hoa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hoa hồng, hoa phượng, hoa mười giờ,… Hoa nào cũng đẹp, cũng rực rỡ sắc màu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66800" y="3649273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trại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949D5-C5F7-4179-EA97-E7B2601C7BB6}"/>
              </a:ext>
            </a:extLst>
          </p:cNvPr>
          <p:cNvSpPr/>
          <p:nvPr/>
        </p:nvSpPr>
        <p:spPr>
          <a:xfrm>
            <a:off x="6553209" y="2687284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423DA-33AB-7677-0FF2-63C96E418B7A}"/>
              </a:ext>
            </a:extLst>
          </p:cNvPr>
          <p:cNvSpPr/>
          <p:nvPr/>
        </p:nvSpPr>
        <p:spPr>
          <a:xfrm>
            <a:off x="10666717" y="3288795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9492E9-8293-8DD1-08FD-363A1ABED932}"/>
              </a:ext>
            </a:extLst>
          </p:cNvPr>
          <p:cNvSpPr/>
          <p:nvPr/>
        </p:nvSpPr>
        <p:spPr>
          <a:xfrm>
            <a:off x="1981209" y="4592283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14" name="Google Shape;728;p37"/>
          <p:cNvGrpSpPr/>
          <p:nvPr/>
        </p:nvGrpSpPr>
        <p:grpSpPr>
          <a:xfrm rot="1917852" flipH="1">
            <a:off x="9499977" y="5057767"/>
            <a:ext cx="2333464" cy="1707224"/>
            <a:chOff x="2237958" y="2476483"/>
            <a:chExt cx="1575503" cy="1445707"/>
          </a:xfrm>
        </p:grpSpPr>
        <p:sp>
          <p:nvSpPr>
            <p:cNvPr id="15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17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rgbClr val="FFB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5" name="Google Shape;743;p37"/>
          <p:cNvGrpSpPr/>
          <p:nvPr/>
        </p:nvGrpSpPr>
        <p:grpSpPr>
          <a:xfrm>
            <a:off x="162048" y="1051127"/>
            <a:ext cx="1672805" cy="1707232"/>
            <a:chOff x="838400" y="1185544"/>
            <a:chExt cx="1416551" cy="1445704"/>
          </a:xfrm>
        </p:grpSpPr>
        <p:sp>
          <p:nvSpPr>
            <p:cNvPr id="26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oogle Shape;877;p45"/>
          <p:cNvGrpSpPr/>
          <p:nvPr/>
        </p:nvGrpSpPr>
        <p:grpSpPr>
          <a:xfrm>
            <a:off x="10870179" y="76209"/>
            <a:ext cx="913716" cy="1341415"/>
            <a:chOff x="-1283042" y="3874655"/>
            <a:chExt cx="1081577" cy="1587849"/>
          </a:xfrm>
        </p:grpSpPr>
        <p:sp>
          <p:nvSpPr>
            <p:cNvPr id="33" name="Google Shape;878;p45"/>
            <p:cNvSpPr/>
            <p:nvPr/>
          </p:nvSpPr>
          <p:spPr>
            <a:xfrm>
              <a:off x="-1283042" y="3882093"/>
              <a:ext cx="379234" cy="616084"/>
            </a:xfrm>
            <a:custGeom>
              <a:avLst/>
              <a:gdLst/>
              <a:ahLst/>
              <a:cxnLst/>
              <a:rect l="l" t="t" r="r" b="b"/>
              <a:pathLst>
                <a:path w="8872" h="14413" extrusionOk="0">
                  <a:moveTo>
                    <a:pt x="3479" y="1"/>
                  </a:moveTo>
                  <a:cubicBezTo>
                    <a:pt x="3094" y="1"/>
                    <a:pt x="2696" y="181"/>
                    <a:pt x="2289" y="581"/>
                  </a:cubicBezTo>
                  <a:cubicBezTo>
                    <a:pt x="0" y="2811"/>
                    <a:pt x="6880" y="14413"/>
                    <a:pt x="6880" y="14413"/>
                  </a:cubicBezTo>
                  <a:lnTo>
                    <a:pt x="8848" y="14413"/>
                  </a:lnTo>
                  <a:cubicBezTo>
                    <a:pt x="8848" y="14413"/>
                    <a:pt x="8871" y="11981"/>
                    <a:pt x="7715" y="7497"/>
                  </a:cubicBezTo>
                  <a:cubicBezTo>
                    <a:pt x="6755" y="3805"/>
                    <a:pt x="5248" y="1"/>
                    <a:pt x="3479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879;p45"/>
            <p:cNvSpPr/>
            <p:nvPr/>
          </p:nvSpPr>
          <p:spPr>
            <a:xfrm>
              <a:off x="-1153610" y="4058972"/>
              <a:ext cx="236551" cy="436170"/>
            </a:xfrm>
            <a:custGeom>
              <a:avLst/>
              <a:gdLst/>
              <a:ahLst/>
              <a:cxnLst/>
              <a:rect l="l" t="t" r="r" b="b"/>
              <a:pathLst>
                <a:path w="5534" h="10204" extrusionOk="0">
                  <a:moveTo>
                    <a:pt x="1872" y="0"/>
                  </a:moveTo>
                  <a:cubicBezTo>
                    <a:pt x="1643" y="0"/>
                    <a:pt x="1416" y="143"/>
                    <a:pt x="1193" y="462"/>
                  </a:cubicBezTo>
                  <a:cubicBezTo>
                    <a:pt x="1" y="2155"/>
                    <a:pt x="4425" y="10203"/>
                    <a:pt x="4425" y="10203"/>
                  </a:cubicBezTo>
                  <a:lnTo>
                    <a:pt x="5533" y="10144"/>
                  </a:lnTo>
                  <a:cubicBezTo>
                    <a:pt x="5533" y="10144"/>
                    <a:pt x="5438" y="8391"/>
                    <a:pt x="4568" y="5219"/>
                  </a:cubicBezTo>
                  <a:cubicBezTo>
                    <a:pt x="3861" y="2645"/>
                    <a:pt x="2856" y="0"/>
                    <a:pt x="187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880;p45"/>
            <p:cNvSpPr/>
            <p:nvPr/>
          </p:nvSpPr>
          <p:spPr>
            <a:xfrm>
              <a:off x="-617929" y="3874655"/>
              <a:ext cx="259590" cy="657675"/>
            </a:xfrm>
            <a:custGeom>
              <a:avLst/>
              <a:gdLst/>
              <a:ahLst/>
              <a:cxnLst/>
              <a:rect l="l" t="t" r="r" b="b"/>
              <a:pathLst>
                <a:path w="6073" h="15386" extrusionOk="0">
                  <a:moveTo>
                    <a:pt x="3724" y="1"/>
                  </a:moveTo>
                  <a:cubicBezTo>
                    <a:pt x="3529" y="1"/>
                    <a:pt x="3313" y="33"/>
                    <a:pt x="3077" y="99"/>
                  </a:cubicBezTo>
                  <a:cubicBezTo>
                    <a:pt x="1" y="970"/>
                    <a:pt x="490" y="14444"/>
                    <a:pt x="490" y="14444"/>
                  </a:cubicBezTo>
                  <a:lnTo>
                    <a:pt x="2219" y="15386"/>
                  </a:lnTo>
                  <a:cubicBezTo>
                    <a:pt x="2219" y="15386"/>
                    <a:pt x="3399" y="13263"/>
                    <a:pt x="4520" y="8768"/>
                  </a:cubicBezTo>
                  <a:cubicBezTo>
                    <a:pt x="5566" y="4618"/>
                    <a:pt x="6073" y="1"/>
                    <a:pt x="3724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881;p45"/>
            <p:cNvSpPr/>
            <p:nvPr/>
          </p:nvSpPr>
          <p:spPr>
            <a:xfrm>
              <a:off x="-575611" y="4063161"/>
              <a:ext cx="154138" cy="457970"/>
            </a:xfrm>
            <a:custGeom>
              <a:avLst/>
              <a:gdLst/>
              <a:ahLst/>
              <a:cxnLst/>
              <a:rect l="l" t="t" r="r" b="b"/>
              <a:pathLst>
                <a:path w="3606" h="10714" extrusionOk="0">
                  <a:moveTo>
                    <a:pt x="2381" y="0"/>
                  </a:moveTo>
                  <a:cubicBezTo>
                    <a:pt x="2229" y="0"/>
                    <a:pt x="2052" y="48"/>
                    <a:pt x="1849" y="149"/>
                  </a:cubicBezTo>
                  <a:cubicBezTo>
                    <a:pt x="0" y="1067"/>
                    <a:pt x="36" y="10249"/>
                    <a:pt x="36" y="10249"/>
                  </a:cubicBezTo>
                  <a:lnTo>
                    <a:pt x="1038" y="10714"/>
                  </a:lnTo>
                  <a:cubicBezTo>
                    <a:pt x="1038" y="10714"/>
                    <a:pt x="1789" y="9140"/>
                    <a:pt x="2540" y="5944"/>
                  </a:cubicBezTo>
                  <a:cubicBezTo>
                    <a:pt x="3219" y="3090"/>
                    <a:pt x="3606" y="0"/>
                    <a:pt x="2381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882;p45"/>
            <p:cNvSpPr/>
            <p:nvPr/>
          </p:nvSpPr>
          <p:spPr>
            <a:xfrm>
              <a:off x="-1019561" y="4299370"/>
              <a:ext cx="818097" cy="1163134"/>
            </a:xfrm>
            <a:custGeom>
              <a:avLst/>
              <a:gdLst/>
              <a:ahLst/>
              <a:cxnLst/>
              <a:rect l="l" t="t" r="r" b="b"/>
              <a:pathLst>
                <a:path w="19139" h="27211" extrusionOk="0">
                  <a:moveTo>
                    <a:pt x="7596" y="1"/>
                  </a:moveTo>
                  <a:cubicBezTo>
                    <a:pt x="6142" y="25"/>
                    <a:pt x="4687" y="191"/>
                    <a:pt x="3268" y="501"/>
                  </a:cubicBezTo>
                  <a:cubicBezTo>
                    <a:pt x="1694" y="835"/>
                    <a:pt x="597" y="1241"/>
                    <a:pt x="1" y="1730"/>
                  </a:cubicBezTo>
                  <a:lnTo>
                    <a:pt x="239" y="25720"/>
                  </a:lnTo>
                  <a:lnTo>
                    <a:pt x="7095" y="25720"/>
                  </a:lnTo>
                  <a:lnTo>
                    <a:pt x="7060" y="19317"/>
                  </a:lnTo>
                  <a:lnTo>
                    <a:pt x="7060" y="19317"/>
                  </a:lnTo>
                  <a:lnTo>
                    <a:pt x="7560" y="19389"/>
                  </a:lnTo>
                  <a:cubicBezTo>
                    <a:pt x="7918" y="20712"/>
                    <a:pt x="8634" y="21988"/>
                    <a:pt x="9719" y="23205"/>
                  </a:cubicBezTo>
                  <a:cubicBezTo>
                    <a:pt x="10792" y="24409"/>
                    <a:pt x="12092" y="25399"/>
                    <a:pt x="13534" y="26114"/>
                  </a:cubicBezTo>
                  <a:cubicBezTo>
                    <a:pt x="15001" y="26853"/>
                    <a:pt x="16444" y="27211"/>
                    <a:pt x="17863" y="27211"/>
                  </a:cubicBezTo>
                  <a:cubicBezTo>
                    <a:pt x="18232" y="27211"/>
                    <a:pt x="18614" y="27175"/>
                    <a:pt x="18984" y="27116"/>
                  </a:cubicBezTo>
                  <a:lnTo>
                    <a:pt x="18984" y="20176"/>
                  </a:lnTo>
                  <a:cubicBezTo>
                    <a:pt x="18137" y="20104"/>
                    <a:pt x="17302" y="19878"/>
                    <a:pt x="16551" y="19484"/>
                  </a:cubicBezTo>
                  <a:cubicBezTo>
                    <a:pt x="15788" y="19115"/>
                    <a:pt x="15180" y="18507"/>
                    <a:pt x="14798" y="17755"/>
                  </a:cubicBezTo>
                  <a:cubicBezTo>
                    <a:pt x="16146" y="16897"/>
                    <a:pt x="17255" y="15681"/>
                    <a:pt x="17982" y="14262"/>
                  </a:cubicBezTo>
                  <a:cubicBezTo>
                    <a:pt x="18745" y="12783"/>
                    <a:pt x="19127" y="11149"/>
                    <a:pt x="19115" y="9492"/>
                  </a:cubicBezTo>
                  <a:cubicBezTo>
                    <a:pt x="19139" y="7799"/>
                    <a:pt x="18697" y="6130"/>
                    <a:pt x="17839" y="4663"/>
                  </a:cubicBezTo>
                  <a:cubicBezTo>
                    <a:pt x="16980" y="3232"/>
                    <a:pt x="15693" y="2099"/>
                    <a:pt x="13964" y="1265"/>
                  </a:cubicBezTo>
                  <a:cubicBezTo>
                    <a:pt x="12247" y="418"/>
                    <a:pt x="10112" y="1"/>
                    <a:pt x="7596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883;p45"/>
            <p:cNvSpPr/>
            <p:nvPr/>
          </p:nvSpPr>
          <p:spPr>
            <a:xfrm>
              <a:off x="-669907" y="4647956"/>
              <a:ext cx="93312" cy="53089"/>
            </a:xfrm>
            <a:custGeom>
              <a:avLst/>
              <a:gdLst/>
              <a:ahLst/>
              <a:cxnLst/>
              <a:rect l="l" t="t" r="r" b="b"/>
              <a:pathLst>
                <a:path w="2183" h="1242" extrusionOk="0">
                  <a:moveTo>
                    <a:pt x="1125" y="0"/>
                  </a:moveTo>
                  <a:cubicBezTo>
                    <a:pt x="883" y="0"/>
                    <a:pt x="628" y="74"/>
                    <a:pt x="442" y="276"/>
                  </a:cubicBezTo>
                  <a:cubicBezTo>
                    <a:pt x="1" y="741"/>
                    <a:pt x="1169" y="1242"/>
                    <a:pt x="1169" y="1242"/>
                  </a:cubicBezTo>
                  <a:cubicBezTo>
                    <a:pt x="1169" y="1242"/>
                    <a:pt x="2183" y="884"/>
                    <a:pt x="1837" y="276"/>
                  </a:cubicBezTo>
                  <a:cubicBezTo>
                    <a:pt x="1761" y="138"/>
                    <a:pt x="1455" y="0"/>
                    <a:pt x="1125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884;p45"/>
            <p:cNvSpPr/>
            <p:nvPr/>
          </p:nvSpPr>
          <p:spPr>
            <a:xfrm>
              <a:off x="-620451" y="4699464"/>
              <a:ext cx="3078" cy="39325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36" y="1"/>
                  </a:moveTo>
                  <a:cubicBezTo>
                    <a:pt x="12" y="1"/>
                    <a:pt x="0" y="25"/>
                    <a:pt x="0" y="37"/>
                  </a:cubicBezTo>
                  <a:lnTo>
                    <a:pt x="0" y="883"/>
                  </a:lnTo>
                  <a:cubicBezTo>
                    <a:pt x="0" y="907"/>
                    <a:pt x="12" y="919"/>
                    <a:pt x="36" y="919"/>
                  </a:cubicBezTo>
                  <a:cubicBezTo>
                    <a:pt x="60" y="919"/>
                    <a:pt x="72" y="907"/>
                    <a:pt x="72" y="883"/>
                  </a:cubicBezTo>
                  <a:lnTo>
                    <a:pt x="72" y="37"/>
                  </a:lnTo>
                  <a:cubicBezTo>
                    <a:pt x="72" y="25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885;p45"/>
            <p:cNvSpPr/>
            <p:nvPr/>
          </p:nvSpPr>
          <p:spPr>
            <a:xfrm>
              <a:off x="-678584" y="4691470"/>
              <a:ext cx="119301" cy="47319"/>
            </a:xfrm>
            <a:custGeom>
              <a:avLst/>
              <a:gdLst/>
              <a:ahLst/>
              <a:cxnLst/>
              <a:rect l="l" t="t" r="r" b="b"/>
              <a:pathLst>
                <a:path w="2791" h="1107" extrusionOk="0">
                  <a:moveTo>
                    <a:pt x="2755" y="0"/>
                  </a:moveTo>
                  <a:cubicBezTo>
                    <a:pt x="2737" y="0"/>
                    <a:pt x="2719" y="15"/>
                    <a:pt x="2719" y="45"/>
                  </a:cubicBezTo>
                  <a:cubicBezTo>
                    <a:pt x="2719" y="581"/>
                    <a:pt x="2123" y="1035"/>
                    <a:pt x="1396" y="1035"/>
                  </a:cubicBezTo>
                  <a:cubicBezTo>
                    <a:pt x="669" y="1035"/>
                    <a:pt x="72" y="593"/>
                    <a:pt x="72" y="45"/>
                  </a:cubicBezTo>
                  <a:cubicBezTo>
                    <a:pt x="72" y="21"/>
                    <a:pt x="60" y="9"/>
                    <a:pt x="37" y="9"/>
                  </a:cubicBezTo>
                  <a:cubicBezTo>
                    <a:pt x="13" y="9"/>
                    <a:pt x="1" y="21"/>
                    <a:pt x="1" y="45"/>
                  </a:cubicBezTo>
                  <a:cubicBezTo>
                    <a:pt x="1" y="629"/>
                    <a:pt x="633" y="1106"/>
                    <a:pt x="1396" y="1106"/>
                  </a:cubicBezTo>
                  <a:cubicBezTo>
                    <a:pt x="2171" y="1106"/>
                    <a:pt x="2791" y="629"/>
                    <a:pt x="2791" y="45"/>
                  </a:cubicBezTo>
                  <a:cubicBezTo>
                    <a:pt x="2791" y="15"/>
                    <a:pt x="2773" y="0"/>
                    <a:pt x="2755" y="0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886;p45"/>
            <p:cNvSpPr/>
            <p:nvPr/>
          </p:nvSpPr>
          <p:spPr>
            <a:xfrm>
              <a:off x="-785105" y="4628122"/>
              <a:ext cx="45908" cy="65272"/>
            </a:xfrm>
            <a:custGeom>
              <a:avLst/>
              <a:gdLst/>
              <a:ahLst/>
              <a:cxnLst/>
              <a:rect l="l" t="t" r="r" b="b"/>
              <a:pathLst>
                <a:path w="1074" h="1527" extrusionOk="0">
                  <a:moveTo>
                    <a:pt x="537" y="1"/>
                  </a:moveTo>
                  <a:cubicBezTo>
                    <a:pt x="251" y="1"/>
                    <a:pt x="1" y="346"/>
                    <a:pt x="1" y="764"/>
                  </a:cubicBezTo>
                  <a:cubicBezTo>
                    <a:pt x="1" y="1181"/>
                    <a:pt x="251" y="1527"/>
                    <a:pt x="537" y="1527"/>
                  </a:cubicBezTo>
                  <a:cubicBezTo>
                    <a:pt x="835" y="1527"/>
                    <a:pt x="1074" y="1181"/>
                    <a:pt x="1074" y="764"/>
                  </a:cubicBezTo>
                  <a:cubicBezTo>
                    <a:pt x="1074" y="346"/>
                    <a:pt x="835" y="1"/>
                    <a:pt x="53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887;p45"/>
            <p:cNvSpPr/>
            <p:nvPr/>
          </p:nvSpPr>
          <p:spPr>
            <a:xfrm>
              <a:off x="-515469" y="4628122"/>
              <a:ext cx="45395" cy="65272"/>
            </a:xfrm>
            <a:custGeom>
              <a:avLst/>
              <a:gdLst/>
              <a:ahLst/>
              <a:cxnLst/>
              <a:rect l="l" t="t" r="r" b="b"/>
              <a:pathLst>
                <a:path w="1062" h="1527" extrusionOk="0">
                  <a:moveTo>
                    <a:pt x="525" y="1"/>
                  </a:moveTo>
                  <a:cubicBezTo>
                    <a:pt x="239" y="1"/>
                    <a:pt x="0" y="346"/>
                    <a:pt x="0" y="764"/>
                  </a:cubicBezTo>
                  <a:cubicBezTo>
                    <a:pt x="0" y="1181"/>
                    <a:pt x="239" y="1527"/>
                    <a:pt x="525" y="1527"/>
                  </a:cubicBezTo>
                  <a:cubicBezTo>
                    <a:pt x="823" y="1527"/>
                    <a:pt x="1062" y="1181"/>
                    <a:pt x="1062" y="764"/>
                  </a:cubicBezTo>
                  <a:cubicBezTo>
                    <a:pt x="1062" y="346"/>
                    <a:pt x="823" y="1"/>
                    <a:pt x="52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888;p45"/>
            <p:cNvSpPr/>
            <p:nvPr/>
          </p:nvSpPr>
          <p:spPr>
            <a:xfrm>
              <a:off x="-496619" y="4704721"/>
              <a:ext cx="246211" cy="40693"/>
            </a:xfrm>
            <a:custGeom>
              <a:avLst/>
              <a:gdLst/>
              <a:ahLst/>
              <a:cxnLst/>
              <a:rect l="l" t="t" r="r" b="b"/>
              <a:pathLst>
                <a:path w="5760" h="952" extrusionOk="0">
                  <a:moveTo>
                    <a:pt x="5242" y="0"/>
                  </a:moveTo>
                  <a:cubicBezTo>
                    <a:pt x="3225" y="0"/>
                    <a:pt x="69" y="880"/>
                    <a:pt x="36" y="880"/>
                  </a:cubicBezTo>
                  <a:cubicBezTo>
                    <a:pt x="13" y="891"/>
                    <a:pt x="1" y="903"/>
                    <a:pt x="13" y="927"/>
                  </a:cubicBezTo>
                  <a:cubicBezTo>
                    <a:pt x="13" y="939"/>
                    <a:pt x="13" y="939"/>
                    <a:pt x="24" y="951"/>
                  </a:cubicBezTo>
                  <a:lnTo>
                    <a:pt x="48" y="951"/>
                  </a:lnTo>
                  <a:cubicBezTo>
                    <a:pt x="81" y="940"/>
                    <a:pt x="3221" y="72"/>
                    <a:pt x="5228" y="72"/>
                  </a:cubicBezTo>
                  <a:cubicBezTo>
                    <a:pt x="5403" y="72"/>
                    <a:pt x="5569" y="78"/>
                    <a:pt x="5724" y="93"/>
                  </a:cubicBezTo>
                  <a:cubicBezTo>
                    <a:pt x="5748" y="93"/>
                    <a:pt x="5760" y="81"/>
                    <a:pt x="5760" y="57"/>
                  </a:cubicBezTo>
                  <a:cubicBezTo>
                    <a:pt x="5760" y="45"/>
                    <a:pt x="5748" y="21"/>
                    <a:pt x="5736" y="21"/>
                  </a:cubicBezTo>
                  <a:cubicBezTo>
                    <a:pt x="5582" y="7"/>
                    <a:pt x="5416" y="0"/>
                    <a:pt x="524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889;p45"/>
            <p:cNvSpPr/>
            <p:nvPr/>
          </p:nvSpPr>
          <p:spPr>
            <a:xfrm>
              <a:off x="-487428" y="4779483"/>
              <a:ext cx="247237" cy="34410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6" y="1"/>
                  </a:moveTo>
                  <a:cubicBezTo>
                    <a:pt x="24" y="1"/>
                    <a:pt x="0" y="13"/>
                    <a:pt x="0" y="25"/>
                  </a:cubicBezTo>
                  <a:cubicBezTo>
                    <a:pt x="0" y="49"/>
                    <a:pt x="12" y="61"/>
                    <a:pt x="24" y="61"/>
                  </a:cubicBezTo>
                  <a:lnTo>
                    <a:pt x="36" y="61"/>
                  </a:lnTo>
                  <a:cubicBezTo>
                    <a:pt x="72" y="61"/>
                    <a:pt x="3923" y="96"/>
                    <a:pt x="5736" y="800"/>
                  </a:cubicBezTo>
                  <a:cubicBezTo>
                    <a:pt x="5739" y="803"/>
                    <a:pt x="5744" y="805"/>
                    <a:pt x="5748" y="805"/>
                  </a:cubicBezTo>
                  <a:cubicBezTo>
                    <a:pt x="5759" y="805"/>
                    <a:pt x="5771" y="796"/>
                    <a:pt x="5771" y="788"/>
                  </a:cubicBezTo>
                  <a:cubicBezTo>
                    <a:pt x="5783" y="764"/>
                    <a:pt x="5771" y="752"/>
                    <a:pt x="5759" y="740"/>
                  </a:cubicBezTo>
                  <a:cubicBezTo>
                    <a:pt x="3935" y="37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890;p45"/>
            <p:cNvSpPr/>
            <p:nvPr/>
          </p:nvSpPr>
          <p:spPr>
            <a:xfrm>
              <a:off x="-481829" y="4751784"/>
              <a:ext cx="203423" cy="11969"/>
            </a:xfrm>
            <a:custGeom>
              <a:avLst/>
              <a:gdLst/>
              <a:ahLst/>
              <a:cxnLst/>
              <a:rect l="l" t="t" r="r" b="b"/>
              <a:pathLst>
                <a:path w="4759" h="280" extrusionOk="0">
                  <a:moveTo>
                    <a:pt x="3419" y="0"/>
                  </a:moveTo>
                  <a:cubicBezTo>
                    <a:pt x="1750" y="0"/>
                    <a:pt x="52" y="208"/>
                    <a:pt x="24" y="208"/>
                  </a:cubicBezTo>
                  <a:cubicBezTo>
                    <a:pt x="12" y="220"/>
                    <a:pt x="0" y="232"/>
                    <a:pt x="0" y="244"/>
                  </a:cubicBezTo>
                  <a:cubicBezTo>
                    <a:pt x="0" y="255"/>
                    <a:pt x="12" y="267"/>
                    <a:pt x="24" y="279"/>
                  </a:cubicBezTo>
                  <a:cubicBezTo>
                    <a:pt x="24" y="279"/>
                    <a:pt x="36" y="267"/>
                    <a:pt x="36" y="267"/>
                  </a:cubicBezTo>
                  <a:cubicBezTo>
                    <a:pt x="55" y="267"/>
                    <a:pt x="1724" y="70"/>
                    <a:pt x="3375" y="70"/>
                  </a:cubicBezTo>
                  <a:cubicBezTo>
                    <a:pt x="3833" y="70"/>
                    <a:pt x="4290" y="85"/>
                    <a:pt x="4710" y="124"/>
                  </a:cubicBezTo>
                  <a:cubicBezTo>
                    <a:pt x="4734" y="124"/>
                    <a:pt x="4746" y="112"/>
                    <a:pt x="4746" y="89"/>
                  </a:cubicBezTo>
                  <a:cubicBezTo>
                    <a:pt x="4758" y="77"/>
                    <a:pt x="4734" y="53"/>
                    <a:pt x="4722" y="53"/>
                  </a:cubicBezTo>
                  <a:cubicBezTo>
                    <a:pt x="4312" y="15"/>
                    <a:pt x="3866" y="0"/>
                    <a:pt x="3419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891;p45"/>
            <p:cNvSpPr/>
            <p:nvPr/>
          </p:nvSpPr>
          <p:spPr>
            <a:xfrm>
              <a:off x="-1003233" y="4741610"/>
              <a:ext cx="248776" cy="15217"/>
            </a:xfrm>
            <a:custGeom>
              <a:avLst/>
              <a:gdLst/>
              <a:ahLst/>
              <a:cxnLst/>
              <a:rect l="l" t="t" r="r" b="b"/>
              <a:pathLst>
                <a:path w="5820" h="356" extrusionOk="0">
                  <a:moveTo>
                    <a:pt x="3093" y="0"/>
                  </a:moveTo>
                  <a:cubicBezTo>
                    <a:pt x="2013" y="0"/>
                    <a:pt x="837" y="64"/>
                    <a:pt x="24" y="291"/>
                  </a:cubicBezTo>
                  <a:cubicBezTo>
                    <a:pt x="12" y="291"/>
                    <a:pt x="0" y="315"/>
                    <a:pt x="0" y="327"/>
                  </a:cubicBezTo>
                  <a:cubicBezTo>
                    <a:pt x="0" y="338"/>
                    <a:pt x="12" y="350"/>
                    <a:pt x="24" y="350"/>
                  </a:cubicBezTo>
                  <a:cubicBezTo>
                    <a:pt x="32" y="350"/>
                    <a:pt x="35" y="356"/>
                    <a:pt x="39" y="356"/>
                  </a:cubicBezTo>
                  <a:cubicBezTo>
                    <a:pt x="41" y="356"/>
                    <a:pt x="44" y="354"/>
                    <a:pt x="48" y="350"/>
                  </a:cubicBezTo>
                  <a:cubicBezTo>
                    <a:pt x="856" y="124"/>
                    <a:pt x="2027" y="60"/>
                    <a:pt x="3102" y="60"/>
                  </a:cubicBezTo>
                  <a:cubicBezTo>
                    <a:pt x="4519" y="60"/>
                    <a:pt x="5768" y="172"/>
                    <a:pt x="5795" y="172"/>
                  </a:cubicBezTo>
                  <a:cubicBezTo>
                    <a:pt x="5819" y="172"/>
                    <a:pt x="5819" y="124"/>
                    <a:pt x="5795" y="112"/>
                  </a:cubicBezTo>
                  <a:cubicBezTo>
                    <a:pt x="5768" y="112"/>
                    <a:pt x="4515" y="0"/>
                    <a:pt x="3093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892;p45"/>
            <p:cNvSpPr/>
            <p:nvPr/>
          </p:nvSpPr>
          <p:spPr>
            <a:xfrm>
              <a:off x="-994085" y="4784099"/>
              <a:ext cx="237577" cy="78010"/>
            </a:xfrm>
            <a:custGeom>
              <a:avLst/>
              <a:gdLst/>
              <a:ahLst/>
              <a:cxnLst/>
              <a:rect l="l" t="t" r="r" b="b"/>
              <a:pathLst>
                <a:path w="5558" h="1825" extrusionOk="0">
                  <a:moveTo>
                    <a:pt x="5510" y="0"/>
                  </a:moveTo>
                  <a:cubicBezTo>
                    <a:pt x="5474" y="0"/>
                    <a:pt x="1682" y="740"/>
                    <a:pt x="25" y="1765"/>
                  </a:cubicBezTo>
                  <a:cubicBezTo>
                    <a:pt x="13" y="1765"/>
                    <a:pt x="1" y="1789"/>
                    <a:pt x="13" y="1801"/>
                  </a:cubicBezTo>
                  <a:cubicBezTo>
                    <a:pt x="13" y="1813"/>
                    <a:pt x="25" y="1813"/>
                    <a:pt x="37" y="1825"/>
                  </a:cubicBezTo>
                  <a:cubicBezTo>
                    <a:pt x="37" y="1825"/>
                    <a:pt x="49" y="1825"/>
                    <a:pt x="61" y="1813"/>
                  </a:cubicBezTo>
                  <a:cubicBezTo>
                    <a:pt x="1706" y="799"/>
                    <a:pt x="5486" y="60"/>
                    <a:pt x="5534" y="60"/>
                  </a:cubicBezTo>
                  <a:cubicBezTo>
                    <a:pt x="5546" y="60"/>
                    <a:pt x="5557" y="36"/>
                    <a:pt x="5557" y="24"/>
                  </a:cubicBezTo>
                  <a:cubicBezTo>
                    <a:pt x="5546" y="12"/>
                    <a:pt x="5534" y="0"/>
                    <a:pt x="5510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893;p45"/>
            <p:cNvSpPr/>
            <p:nvPr/>
          </p:nvSpPr>
          <p:spPr>
            <a:xfrm>
              <a:off x="-966558" y="4766232"/>
              <a:ext cx="201372" cy="32700"/>
            </a:xfrm>
            <a:custGeom>
              <a:avLst/>
              <a:gdLst/>
              <a:ahLst/>
              <a:cxnLst/>
              <a:rect l="l" t="t" r="r" b="b"/>
              <a:pathLst>
                <a:path w="4711" h="765" extrusionOk="0">
                  <a:moveTo>
                    <a:pt x="4675" y="1"/>
                  </a:moveTo>
                  <a:cubicBezTo>
                    <a:pt x="4651" y="1"/>
                    <a:pt x="1897" y="168"/>
                    <a:pt x="25" y="693"/>
                  </a:cubicBezTo>
                  <a:cubicBezTo>
                    <a:pt x="13" y="704"/>
                    <a:pt x="1" y="716"/>
                    <a:pt x="1" y="740"/>
                  </a:cubicBezTo>
                  <a:cubicBezTo>
                    <a:pt x="1" y="740"/>
                    <a:pt x="13" y="752"/>
                    <a:pt x="25" y="764"/>
                  </a:cubicBezTo>
                  <a:lnTo>
                    <a:pt x="37" y="764"/>
                  </a:lnTo>
                  <a:cubicBezTo>
                    <a:pt x="1909" y="239"/>
                    <a:pt x="4651" y="72"/>
                    <a:pt x="4675" y="72"/>
                  </a:cubicBezTo>
                  <a:cubicBezTo>
                    <a:pt x="4687" y="72"/>
                    <a:pt x="4711" y="49"/>
                    <a:pt x="4711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5AF47F-C173-F71A-3613-47BAF7E58E6E}"/>
              </a:ext>
            </a:extLst>
          </p:cNvPr>
          <p:cNvCxnSpPr>
            <a:cxnSpLocks/>
          </p:cNvCxnSpPr>
          <p:nvPr/>
        </p:nvCxnSpPr>
        <p:spPr>
          <a:xfrm>
            <a:off x="2438400" y="533400"/>
            <a:ext cx="16764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B8367-A73E-F4F9-F205-150D3F39B39F}"/>
              </a:ext>
            </a:extLst>
          </p:cNvPr>
          <p:cNvCxnSpPr>
            <a:cxnSpLocks/>
          </p:cNvCxnSpPr>
          <p:nvPr/>
        </p:nvCxnSpPr>
        <p:spPr>
          <a:xfrm>
            <a:off x="5108492" y="533400"/>
            <a:ext cx="2282908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65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83BC-C0D3-C18F-9E25-2D72A81CB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41D25-D672-DEB5-75DC-892BABAF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CAFF7-2167-47A0-E462-6C19665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"/>
            <a:ext cx="12192000" cy="6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FFB5-B7A2-2838-D264-B344B9B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D712-9E09-4B4D-655C-CEA270B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FAA2C-5F1C-FA3E-2A68-5BFC68E9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17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5075A2-846E-4EB5-DFFC-185DE54A7C00}"/>
              </a:ext>
            </a:extLst>
          </p:cNvPr>
          <p:cNvGraphicFramePr/>
          <p:nvPr/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22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37E1-637F-0698-8791-CC54BD7F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5EED-B882-75A4-E386-2B50003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5A128-D4E5-767C-D76D-29F138D9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/>
          <p:nvPr/>
        </p:nvSpPr>
        <p:spPr>
          <a:xfrm>
            <a:off x="3230800" y="3481067"/>
            <a:ext cx="1701800" cy="2159000"/>
          </a:xfrm>
          <a:custGeom>
            <a:avLst/>
            <a:gdLst/>
            <a:ahLst/>
            <a:cxnLst/>
            <a:rect l="l" t="t" r="r" b="b"/>
            <a:pathLst>
              <a:path w="51054" h="64770" extrusionOk="0">
                <a:moveTo>
                  <a:pt x="51054" y="16002"/>
                </a:moveTo>
                <a:lnTo>
                  <a:pt x="7239" y="0"/>
                </a:lnTo>
                <a:lnTo>
                  <a:pt x="3429" y="14097"/>
                </a:lnTo>
                <a:lnTo>
                  <a:pt x="18202" y="19965"/>
                </a:lnTo>
                <a:lnTo>
                  <a:pt x="0" y="59817"/>
                </a:lnTo>
                <a:lnTo>
                  <a:pt x="13716" y="64770"/>
                </a:lnTo>
                <a:lnTo>
                  <a:pt x="31623" y="25527"/>
                </a:lnTo>
                <a:lnTo>
                  <a:pt x="46101" y="29337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1" name="Google Shape;721;p37"/>
          <p:cNvSpPr/>
          <p:nvPr/>
        </p:nvSpPr>
        <p:spPr>
          <a:xfrm rot="-836237">
            <a:off x="1610191" y="2276768"/>
            <a:ext cx="1483455" cy="1849381"/>
          </a:xfrm>
          <a:custGeom>
            <a:avLst/>
            <a:gdLst/>
            <a:ahLst/>
            <a:cxnLst/>
            <a:rect l="l" t="t" r="r" b="b"/>
            <a:pathLst>
              <a:path w="21559" h="26877" extrusionOk="0">
                <a:moveTo>
                  <a:pt x="15740" y="0"/>
                </a:moveTo>
                <a:lnTo>
                  <a:pt x="7048" y="8657"/>
                </a:lnTo>
                <a:lnTo>
                  <a:pt x="7012" y="561"/>
                </a:lnTo>
                <a:lnTo>
                  <a:pt x="1" y="561"/>
                </a:lnTo>
                <a:lnTo>
                  <a:pt x="132" y="25589"/>
                </a:lnTo>
                <a:lnTo>
                  <a:pt x="7071" y="25756"/>
                </a:lnTo>
                <a:lnTo>
                  <a:pt x="7036" y="18387"/>
                </a:lnTo>
                <a:lnTo>
                  <a:pt x="8467" y="16956"/>
                </a:lnTo>
                <a:lnTo>
                  <a:pt x="15740" y="26877"/>
                </a:lnTo>
                <a:lnTo>
                  <a:pt x="21559" y="22632"/>
                </a:lnTo>
                <a:lnTo>
                  <a:pt x="13486" y="11876"/>
                </a:lnTo>
                <a:lnTo>
                  <a:pt x="20653" y="4615"/>
                </a:lnTo>
                <a:lnTo>
                  <a:pt x="1574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 rot="527824">
            <a:off x="3195860" y="3422425"/>
            <a:ext cx="2480664" cy="2276299"/>
            <a:chOff x="2237958" y="2476483"/>
            <a:chExt cx="1575503" cy="1445707"/>
          </a:xfrm>
        </p:grpSpPr>
        <p:sp>
          <p:nvSpPr>
            <p:cNvPr id="729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30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731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43" name="Google Shape;743;p37"/>
          <p:cNvGrpSpPr/>
          <p:nvPr/>
        </p:nvGrpSpPr>
        <p:grpSpPr>
          <a:xfrm>
            <a:off x="1064130" y="1178232"/>
            <a:ext cx="2230407" cy="2276309"/>
            <a:chOff x="838400" y="1185544"/>
            <a:chExt cx="1416551" cy="1445704"/>
          </a:xfrm>
        </p:grpSpPr>
        <p:sp>
          <p:nvSpPr>
            <p:cNvPr id="744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0200" y="1562103"/>
            <a:ext cx="6400800" cy="356443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10725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AD6E-DDA1-ECBE-093A-689426BB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CAB27-6497-BB27-1127-8D2765239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17EF5-1276-D31D-378E-D6CBB89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0"/>
            <a:ext cx="1213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mà mỗi lần ta liếm nó đều chảy ra nước?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Cơm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như chong 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Tặng gió mát cho đời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Chổi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điện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 gì đỏ thắm trên càn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Gọi mùa hè tới, một mùa chia 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phượng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DF0078-C912-BA6D-444A-D0017979BF70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5075A2-846E-4EB5-DFFC-185DE54A7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458184"/>
              </p:ext>
            </p:extLst>
          </p:nvPr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409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495</Words>
  <Application>Microsoft Office PowerPoint</Application>
  <PresentationFormat>Widescreen</PresentationFormat>
  <Paragraphs>73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Roboto Condensed Light</vt:lpstr>
      <vt:lpstr>Livvic</vt:lpstr>
      <vt:lpstr>Times New Roman</vt:lpstr>
      <vt:lpstr>Chewy</vt:lpstr>
      <vt:lpstr>Raleway</vt:lpstr>
      <vt:lpstr>Arial</vt:lpstr>
      <vt:lpstr>Calibri Light</vt:lpstr>
      <vt:lpstr>Work Sans</vt:lpstr>
      <vt:lpstr>Calibri</vt:lpstr>
      <vt:lpstr>Tahoma</vt:lpstr>
      <vt:lpstr>Nunito Black</vt:lpstr>
      <vt:lpstr>Comfortaa</vt:lpstr>
      <vt:lpstr>Delius Unicase</vt:lpstr>
      <vt:lpstr>Ribeye</vt:lpstr>
      <vt:lpstr>Office Theme</vt:lpstr>
      <vt:lpstr>1_Response to Intervention: The Alphabet by Slidesgo</vt:lpstr>
      <vt:lpstr>2_Response to Intervention: The Alphabet by Slidesgo</vt:lpstr>
      <vt:lpstr>3_Response to Intervention: The Alphabet by Slidesgo</vt:lpstr>
      <vt:lpstr>1_Office Theme</vt:lpstr>
      <vt:lpstr>2_Office Theme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</cp:lastModifiedBy>
  <cp:revision>69</cp:revision>
  <dcterms:created xsi:type="dcterms:W3CDTF">2006-08-16T00:00:00Z</dcterms:created>
  <dcterms:modified xsi:type="dcterms:W3CDTF">2022-08-09T04:50:38Z</dcterms:modified>
  <dc:identifier>DAFDiO2oNAs</dc:identifier>
</cp:coreProperties>
</file>