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3"/>
  </p:notesMasterIdLst>
  <p:sldIdLst>
    <p:sldId id="259" r:id="rId6"/>
    <p:sldId id="284" r:id="rId7"/>
    <p:sldId id="258" r:id="rId8"/>
    <p:sldId id="330" r:id="rId9"/>
    <p:sldId id="326" r:id="rId10"/>
    <p:sldId id="327" r:id="rId11"/>
    <p:sldId id="329" r:id="rId12"/>
    <p:sldId id="478" r:id="rId13"/>
    <p:sldId id="331" r:id="rId14"/>
    <p:sldId id="260" r:id="rId15"/>
    <p:sldId id="261" r:id="rId16"/>
    <p:sldId id="265" r:id="rId17"/>
    <p:sldId id="477" r:id="rId18"/>
    <p:sldId id="263" r:id="rId19"/>
    <p:sldId id="332" r:id="rId20"/>
    <p:sldId id="267" r:id="rId21"/>
    <p:sldId id="333" r:id="rId22"/>
    <p:sldId id="334" r:id="rId23"/>
    <p:sldId id="269" r:id="rId24"/>
    <p:sldId id="335" r:id="rId25"/>
    <p:sldId id="272" r:id="rId26"/>
    <p:sldId id="336" r:id="rId27"/>
    <p:sldId id="340" r:id="rId28"/>
    <p:sldId id="341" r:id="rId29"/>
    <p:sldId id="339" r:id="rId30"/>
    <p:sldId id="303"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2023/1/9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4FC4B5-B240-77C2-E4CB-C85A7D654B66}"/>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5DACC-D05E-49F2-8E22-C74CECB2CF22}"/>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40D9CE-68FD-7370-93CB-EA95C5B8B2BE}"/>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A1F59D-BECA-CB7B-49EE-FC0ED2D974E2}"/>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884E9A-F4DB-5E7C-CFDA-6162FE508640}"/>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8" name="Footer Placeholder 7">
            <a:extLst>
              <a:ext uri="{FF2B5EF4-FFF2-40B4-BE49-F238E27FC236}">
                <a16:creationId xmlns:a16="http://schemas.microsoft.com/office/drawing/2014/main" xmlns=""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E1A3E0-F986-E38F-7219-F8F1513F14FF}"/>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4" name="Footer Placeholder 3">
            <a:extLst>
              <a:ext uri="{FF2B5EF4-FFF2-40B4-BE49-F238E27FC236}">
                <a16:creationId xmlns:a16="http://schemas.microsoft.com/office/drawing/2014/main" xmlns=""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6A4BD3-D90C-337C-4BBD-971778484E1C}"/>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3" name="Footer Placeholder 2">
            <a:extLst>
              <a:ext uri="{FF2B5EF4-FFF2-40B4-BE49-F238E27FC236}">
                <a16:creationId xmlns:a16="http://schemas.microsoft.com/office/drawing/2014/main" xmlns=""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C9C1A0-DFED-5B47-EEEE-E626729C9F5F}"/>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9DFF73-55E3-DC00-F8F7-E94CAE635401}"/>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07183E-37F9-456F-BE9B-112D702B059D}"/>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82B5B8-FAA8-2332-1072-E4664882B7E8}"/>
              </a:ext>
            </a:extLst>
          </p:cNvPr>
          <p:cNvSpPr>
            <a:spLocks noGrp="1"/>
          </p:cNvSpPr>
          <p:nvPr>
            <p:ph type="dt" sz="half" idx="10"/>
          </p:nvPr>
        </p:nvSpPr>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7765A9-695E-494C-879A-CCAEE4897259}"/>
              </a:ext>
            </a:extLst>
          </p:cNvPr>
          <p:cNvSpPr>
            <a:spLocks noGrp="1"/>
          </p:cNvSpPr>
          <p:nvPr>
            <p:ph type="dt" sz="half" idx="10"/>
          </p:nvPr>
        </p:nvSpPr>
        <p:spPr/>
        <p:txBody>
          <a:bodyPr/>
          <a:lstStyle/>
          <a:p>
            <a:fld id="{64B852F3-93B1-4F46-BADE-1B4BA13343AF}" type="datetimeFigureOut">
              <a:rPr lang="en-US" smtClean="0"/>
              <a:t>1/9/2023</a:t>
            </a:fld>
            <a:endParaRPr lang="en-US"/>
          </a:p>
        </p:txBody>
      </p:sp>
      <p:sp>
        <p:nvSpPr>
          <p:cNvPr id="3" name="Footer Placeholder 2">
            <a:extLst>
              <a:ext uri="{FF2B5EF4-FFF2-40B4-BE49-F238E27FC236}">
                <a16:creationId xmlns:a16="http://schemas.microsoft.com/office/drawing/2014/main" xmlns=""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8" name="Footer Placeholder 7">
            <a:extLst>
              <a:ext uri="{FF2B5EF4-FFF2-40B4-BE49-F238E27FC236}">
                <a16:creationId xmlns:a16="http://schemas.microsoft.com/office/drawing/2014/main" xmlns=""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4" name="Footer Placeholder 3">
            <a:extLst>
              <a:ext uri="{FF2B5EF4-FFF2-40B4-BE49-F238E27FC236}">
                <a16:creationId xmlns:a16="http://schemas.microsoft.com/office/drawing/2014/main" xmlns=""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3" name="Footer Placeholder 2">
            <a:extLst>
              <a:ext uri="{FF2B5EF4-FFF2-40B4-BE49-F238E27FC236}">
                <a16:creationId xmlns:a16="http://schemas.microsoft.com/office/drawing/2014/main" xmlns=""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1/9/2023</a:t>
            </a:fld>
            <a:endParaRPr lang="en-US"/>
          </a:p>
        </p:txBody>
      </p:sp>
      <p:sp>
        <p:nvSpPr>
          <p:cNvPr id="6" name="Footer Placeholder 5">
            <a:extLst>
              <a:ext uri="{FF2B5EF4-FFF2-40B4-BE49-F238E27FC236}">
                <a16:creationId xmlns:a16="http://schemas.microsoft.com/office/drawing/2014/main" xmlns=""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xmlns=""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1/9/2023</a:t>
            </a:fld>
            <a:endParaRPr lang="en-US"/>
          </a:p>
        </p:txBody>
      </p:sp>
      <p:sp>
        <p:nvSpPr>
          <p:cNvPr id="5" name="Footer Placeholder 4">
            <a:extLst>
              <a:ext uri="{FF2B5EF4-FFF2-40B4-BE49-F238E27FC236}">
                <a16:creationId xmlns:a16="http://schemas.microsoft.com/office/drawing/2014/main" xmlns=""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xmlns=""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xmln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C72C668E-6D68-482E-AABB-B0A1133111C6}"/>
              </a:ext>
            </a:extLst>
          </p:cNvPr>
          <p:cNvSpPr txBox="1"/>
          <p:nvPr/>
        </p:nvSpPr>
        <p:spPr>
          <a:xfrm>
            <a:off x="2156769" y="1044687"/>
            <a:ext cx="83934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Thứ</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ngày</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tháng</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smtClean="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năm</a:t>
            </a:r>
            <a:r>
              <a:rPr kumimoji="0" lang="en-US" sz="2800" b="1" i="0" u="none" strike="noStrike" kern="1200" normalizeH="0" baseline="0" noProof="0" dirty="0" smtClean="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 2023</a:t>
            </a:r>
            <a:endPar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endParaRPr>
          </a:p>
        </p:txBody>
      </p:sp>
      <p:pic>
        <p:nvPicPr>
          <p:cNvPr id="3" name="Picture 2" descr="A picture containing grass&#10;&#10;Description automatically generated">
            <a:extLst>
              <a:ext uri="{FF2B5EF4-FFF2-40B4-BE49-F238E27FC236}">
                <a16:creationId xmlns:a16="http://schemas.microsoft.com/office/drawing/2014/main" xmlns=""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xmlns=""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xmlns=""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xmlns=""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xmlns=""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xmlns=""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xmlns=""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xmlns=""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xmlns=""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xmlns=""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xmlns=""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xmlns=""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xmlns=""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xmlns=""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xmlns=""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xmlns=""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xmlns=""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xmlns=""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xmlns=""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xmlns=""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xmlns=""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xmlns=""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xmlns=""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xmlns=""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xmlns=""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xmlns=""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xmlns=""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xmlns=""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xmlns=""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xmlns=""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xmlns=""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xmlns=""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xmlns=""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xmlns=""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xmlns=""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xmlns=""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xmlns=""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xmlns=""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xmlns=""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xmlns=""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xmlns=""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xmlns=""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xmlns=""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xmlns=""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xmlns="" id="{CE0113BF-6C77-45F8-B90B-C843E29B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xmlns=""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xmlns=""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xmlns=""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xmlns=""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xmlns=""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xmlns=""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xmlns=""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xmlns=""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xmlns=""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xmlns=""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xmlns=""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xmlns=""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xmlns=""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xmlns=""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xmlns=""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xmlns=""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xmlns=""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xmlns=""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xmlns=""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xmlns=""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xmlns=""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xmlns=""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xmlns=""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xmlns=""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xmlns=""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xmlns=""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xmlns=""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xmlns=""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xmlns=""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xmlns=""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xmlns=""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xmlns=""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xmlns=""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xmlns=""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xmlns=""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xmlns=""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xmlns=""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xmlns=""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xmlns=""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xmlns=""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xmlns=""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xmlns=""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xmlns=""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xmlns=""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xmlns=""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xmlns=""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xmlns=""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xmlns=""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xmlns=""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xmlns=""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xmlns=""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xmlns=""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xmlns=""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xmlns=""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xmlns=""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xmlns=""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xmlns=""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xmlns=""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xmlns=""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xmlns=""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xmlns=""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xmlns=""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xmlns=""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xmlns=""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xmlns=""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xmlns=""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xmlns=""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xmlns=""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xmlns=""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xmlns=""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xmlns=""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xmlns=""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xmlns=""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xmlns=""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xmlns=""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xmlns=""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xmlns=""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xmlns=""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xmlns=""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xmlns=""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xmlns=""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xmlns=""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xmlns=""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xmlns=""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xmlns=""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xmlns=""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xmlns=""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xmlns=""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xmlns=""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xmlns=""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xmlns=""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xmlns=""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xmlns=""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xmlns=""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xmlns=""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xmlns=""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xmlns=""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xmlns=""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xmlns=""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xmlns=""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xmlns=""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xmlns=""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xmlns=""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xmlns=""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xmlns=""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xmlns=""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xmlns=""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xmlns=""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xmlns=""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xmlns="" id="{674C0B3E-6FF9-8C2C-6611-C8F20AF7F7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xmlns=""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xmlns=""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xmlns=""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xmlns=""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xmlns=""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xmlns="" id="{9F530DC1-3FF2-4E97-9DE6-BF5DEE1BAA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xmlns=""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xmlns=""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xmlns=""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xmlns=""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xmlns=""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xmlns=""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xmlns=""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xmlns=""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xmlns=""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xmlns=""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xmlns=""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xmlns=""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xmlns=""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xmlns=""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xmlns=""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xmlns=""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xmlns=""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xmlns=""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xmlns=""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xmlns=""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xmlns=""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xmlns=""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xmlns=""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xmlns=""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xmlns=""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xmlns=""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xmlns=""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xmlns=""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xmlns=""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xmlns=""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xmlns=""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xmlns=""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xmlns=""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xmlns=""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xmlns=""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xmlns=""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xmlns=""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xmlns=""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xmlns=""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xmlns=""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xmlns=""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xmlns=""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xmlns=""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xmlns=""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xmlns=""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xmlns=""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xmlns=""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xmlns=""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xmlns=""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xmlns=""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xmlns=""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xmlns=""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xmlns=""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xmlns=""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xmlns=""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xmlns=""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xmlns=""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xmlns=""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xmlns=""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xmlns=""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xmlns=""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xmlns=""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xmlns=""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xmlns=""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xmlns=""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xmlns=""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xmlns=""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xmlns=""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xmlns=""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xmlns=""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xmlns=""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xmlns=""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xmlns=""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xmlns=""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xmlns=""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xmlns=""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xmlns=""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xmlns=""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xmlns=""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xmlns=""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xmlns=""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xmlns=""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xmlns=""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xmlns=""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xmlns=""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xmlns=""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xmlns=""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xmlns=""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xmlns=""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xmlns=""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xmlns=""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xmlns="" id="{EF2CBFC1-11C3-C803-B627-CD05626440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xmlns=""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smtClean="0">
                <a:latin typeface="Times New Roman" panose="02020603050405020304" pitchFamily="18" charset="0"/>
                <a:cs typeface="Times New Roman" panose="02020603050405020304" pitchFamily="18" charset="0"/>
              </a:rPr>
              <a:t>Áp</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dụng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những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việc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vừa</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học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để</a:t>
            </a:r>
            <a:r>
              <a:rPr lang="en-US" sz="2800" b="1" noProof="0" dirty="0" smtClean="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smtClean="0">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smtClean="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smtClean="0">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Đáp</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xmlns=""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xmlns=""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xmlns=""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xmlns=""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xmlns=""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xmlns=""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xmlns=""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xmlns=""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xmlns=""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xmlns=""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xmlns=""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xmlns=""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Tree>
    <p:extLst>
      <p:ext uri="{BB962C8B-B14F-4D97-AF65-F5344CB8AC3E}">
        <p14:creationId xmlns:p14="http://schemas.microsoft.com/office/powerpoint/2010/main" val="32952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763</Words>
  <Application>Microsoft Office PowerPoint</Application>
  <PresentationFormat>Widescreen</PresentationFormat>
  <Paragraphs>56</Paragraphs>
  <Slides>27</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Calibri</vt:lpstr>
      <vt:lpstr>Calibri Light</vt:lpstr>
      <vt:lpstr>Times New Roman</vt:lpstr>
      <vt:lpstr>UTM Cookies</vt:lpstr>
      <vt:lpstr>UVN Banh Mi</vt:lpstr>
      <vt:lpstr>印品黑体</vt:lpstr>
      <vt:lpstr>汉仪乐喵体W</vt:lpstr>
      <vt:lpstr>等线</vt:lpstr>
      <vt:lpstr>等线 Light</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34</cp:revision>
  <dcterms:created xsi:type="dcterms:W3CDTF">2022-11-17T11:37:10Z</dcterms:created>
  <dcterms:modified xsi:type="dcterms:W3CDTF">2023-01-09T15:22:17Z</dcterms:modified>
</cp:coreProperties>
</file>