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4" r:id="rId2"/>
    <p:sldId id="335" r:id="rId3"/>
    <p:sldId id="336" r:id="rId4"/>
    <p:sldId id="337" r:id="rId5"/>
    <p:sldId id="338" r:id="rId6"/>
    <p:sldId id="299" r:id="rId7"/>
    <p:sldId id="300" r:id="rId8"/>
    <p:sldId id="339" r:id="rId9"/>
    <p:sldId id="311" r:id="rId10"/>
    <p:sldId id="341" r:id="rId11"/>
    <p:sldId id="342" r:id="rId12"/>
    <p:sldId id="315" r:id="rId13"/>
    <p:sldId id="288" r:id="rId14"/>
    <p:sldId id="343" r:id="rId15"/>
    <p:sldId id="282" r:id="rId16"/>
    <p:sldId id="327" r:id="rId17"/>
    <p:sldId id="344" r:id="rId18"/>
    <p:sldId id="345" r:id="rId19"/>
    <p:sldId id="346" r:id="rId20"/>
    <p:sldId id="256" r:id="rId21"/>
    <p:sldId id="268" r:id="rId22"/>
    <p:sldId id="32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0" d="100"/>
          <a:sy n="60" d="100"/>
        </p:scale>
        <p:origin x="38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vi-VN" sz="3200" dirty="0">
              <a:solidFill>
                <a:srgbClr val="231F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9" y="2376693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9" y="1320136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7" y="1711532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9" y="3426748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70" y="4569748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7" y="1369347"/>
            <a:ext cx="1096963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2" y="2779196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2" y="3728542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2" y="491434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9468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3920</TotalTime>
  <Words>366</Words>
  <Application>Microsoft Office PowerPoint</Application>
  <PresentationFormat>Widescreen</PresentationFormat>
  <Paragraphs>80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Microsoft YaHei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135</cp:revision>
  <dcterms:created xsi:type="dcterms:W3CDTF">2021-06-17T09:40:01Z</dcterms:created>
  <dcterms:modified xsi:type="dcterms:W3CDTF">2021-07-03T15:46:40Z</dcterms:modified>
</cp:coreProperties>
</file>