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5" r:id="rId3"/>
    <p:sldId id="306" r:id="rId4"/>
    <p:sldId id="307" r:id="rId5"/>
    <p:sldId id="308" r:id="rId6"/>
    <p:sldId id="309" r:id="rId7"/>
    <p:sldId id="310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441"/>
    <a:srgbClr val="0974BC"/>
    <a:srgbClr val="EC6E19"/>
    <a:srgbClr val="F58B1E"/>
    <a:srgbClr val="D7EFF7"/>
    <a:srgbClr val="F06858"/>
    <a:srgbClr val="FFF685"/>
    <a:srgbClr val="CCECFB"/>
    <a:srgbClr val="82D2E9"/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12</a:t>
              </a:r>
              <a:endParaRPr lang="vi-VN" sz="3200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1000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60:</a:t>
            </a:r>
          </a:p>
          <a:p>
            <a:pPr algn="ctr"/>
            <a:r>
              <a:rPr lang="en-US" sz="4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CÔNG (CÓ NHỚ) TRONG PHẠM VI 1000</a:t>
            </a:r>
          </a:p>
        </p:txBody>
      </p:sp>
    </p:spTree>
    <p:extLst>
      <p:ext uri="{BB962C8B-B14F-4D97-AF65-F5344CB8AC3E}">
        <p14:creationId xmlns:p14="http://schemas.microsoft.com/office/powerpoint/2010/main" val="37500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81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822959" y="1789608"/>
            <a:ext cx="2677887" cy="1090748"/>
          </a:xfrm>
          <a:prstGeom prst="wedgeEllipseCallout">
            <a:avLst>
              <a:gd name="adj1" fmla="val 63444"/>
              <a:gd name="adj2" fmla="val 6839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346 </a:t>
            </a:r>
            <a:r>
              <a:rPr lang="en-US" sz="2400" dirty="0" err="1">
                <a:solidFill>
                  <a:schemeClr val="tx1"/>
                </a:solidFill>
              </a:rPr>
              <a:t>hạt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978331" y="1140838"/>
            <a:ext cx="3631475" cy="989867"/>
          </a:xfrm>
          <a:prstGeom prst="wedgeEllipseCallout">
            <a:avLst>
              <a:gd name="adj1" fmla="val 12779"/>
              <a:gd name="adj2" fmla="val 10643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Còn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mẹ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229 </a:t>
            </a:r>
            <a:r>
              <a:rPr lang="en-US" sz="2400" dirty="0" err="1">
                <a:solidFill>
                  <a:schemeClr val="tx1"/>
                </a:solidFill>
              </a:rPr>
              <a:t>hạt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276704" y="1523282"/>
            <a:ext cx="3043645" cy="1214846"/>
          </a:xfrm>
          <a:prstGeom prst="wedgeEllipseCallout">
            <a:avLst>
              <a:gd name="adj1" fmla="val -44019"/>
              <a:gd name="adj2" fmla="val 7862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mẹ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tất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nhiêu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2" y="5041629"/>
            <a:ext cx="2886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346 + 229 = ?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06" b="91388" l="5618" r="96629">
                        <a14:foregroundMark x1="35581" y1="23445" x2="39513" y2="22967"/>
                        <a14:foregroundMark x1="57678" y1="28230" x2="59738" y2="5693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79" y="2880356"/>
            <a:ext cx="5905765" cy="2311433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7798527" y="2572682"/>
            <a:ext cx="3735976" cy="1496043"/>
          </a:xfrm>
          <a:prstGeom prst="wedgeEllipseCallout">
            <a:avLst>
              <a:gd name="adj1" fmla="val -49790"/>
              <a:gd name="adj2" fmla="val 353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Nhà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đủ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thức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ăn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mùa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đông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chưa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nhỉ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0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Table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110188"/>
              </p:ext>
            </p:extLst>
          </p:nvPr>
        </p:nvGraphicFramePr>
        <p:xfrm>
          <a:off x="945242" y="457200"/>
          <a:ext cx="4671786" cy="59572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7262">
                  <a:extLst>
                    <a:ext uri="{9D8B030D-6E8A-4147-A177-3AD203B41FA5}">
                      <a16:colId xmlns:a16="http://schemas.microsoft.com/office/drawing/2014/main" val="633779265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val="2559691057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val="4179061976"/>
                    </a:ext>
                  </a:extLst>
                </a:gridCol>
              </a:tblGrid>
              <a:tr h="3913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Trăm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Chục</a:t>
                      </a:r>
                      <a:r>
                        <a:rPr lang="en-US" sz="24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Đơn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vị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5631716"/>
                  </a:ext>
                </a:extLst>
              </a:tr>
              <a:tr h="32422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109958"/>
                  </a:ext>
                </a:extLst>
              </a:tr>
              <a:tr h="22578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63489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5167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1293029" y="1043146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293029" y="2075112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8" name="Rectangle 117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1293029" y="433498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20" name="Rectangle 319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1293029" y="5355559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21" name="Rectangle 420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ectangle 507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2" name="TextBox 521"/>
          <p:cNvSpPr txBox="1"/>
          <p:nvPr/>
        </p:nvSpPr>
        <p:spPr>
          <a:xfrm>
            <a:off x="7741750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523" name="TextBox 522"/>
          <p:cNvSpPr txBox="1"/>
          <p:nvPr/>
        </p:nvSpPr>
        <p:spPr>
          <a:xfrm>
            <a:off x="8118395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524" name="TextBox 523"/>
          <p:cNvSpPr txBox="1"/>
          <p:nvPr/>
        </p:nvSpPr>
        <p:spPr>
          <a:xfrm>
            <a:off x="853232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525" name="TextBox 524"/>
          <p:cNvSpPr txBox="1"/>
          <p:nvPr/>
        </p:nvSpPr>
        <p:spPr>
          <a:xfrm>
            <a:off x="894544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526" name="TextBox 525"/>
          <p:cNvSpPr txBox="1"/>
          <p:nvPr/>
        </p:nvSpPr>
        <p:spPr>
          <a:xfrm>
            <a:off x="9323546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527" name="TextBox 526"/>
          <p:cNvSpPr txBox="1"/>
          <p:nvPr/>
        </p:nvSpPr>
        <p:spPr>
          <a:xfrm>
            <a:off x="9675154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grpSp>
        <p:nvGrpSpPr>
          <p:cNvPr id="695" name="Group 694"/>
          <p:cNvGrpSpPr/>
          <p:nvPr/>
        </p:nvGrpSpPr>
        <p:grpSpPr>
          <a:xfrm>
            <a:off x="2971189" y="1604312"/>
            <a:ext cx="555107" cy="901548"/>
            <a:chOff x="2846886" y="1604312"/>
            <a:chExt cx="555107" cy="901548"/>
          </a:xfrm>
        </p:grpSpPr>
        <p:grpSp>
          <p:nvGrpSpPr>
            <p:cNvPr id="640" name="Group 639"/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641" name="Rectangle 640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Rectangle 649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1" name="Group 650"/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652" name="Rectangle 651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Rectangle 658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Rectangle 659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2" name="Group 661"/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663" name="Rectangle 662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Rectangle 669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Rectangle 670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Rectangle 671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3" name="Group 672"/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674" name="Rectangle 673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676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Rectangle 677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Rectangle 678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Rectangle 679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ectangle 680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Rectangle 681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Rectangle 682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04" name="Group 703"/>
          <p:cNvGrpSpPr/>
          <p:nvPr/>
        </p:nvGrpSpPr>
        <p:grpSpPr>
          <a:xfrm>
            <a:off x="4646333" y="1628140"/>
            <a:ext cx="90155" cy="537127"/>
            <a:chOff x="4824133" y="1628140"/>
            <a:chExt cx="90155" cy="537127"/>
          </a:xfrm>
        </p:grpSpPr>
        <p:sp>
          <p:nvSpPr>
            <p:cNvPr id="700" name="Rectangle 699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Rectangle 700"/>
            <p:cNvSpPr/>
            <p:nvPr/>
          </p:nvSpPr>
          <p:spPr>
            <a:xfrm>
              <a:off x="4824133" y="171930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Rectangle 701"/>
            <p:cNvSpPr/>
            <p:nvPr/>
          </p:nvSpPr>
          <p:spPr>
            <a:xfrm>
              <a:off x="4824133" y="180946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Rectangle 702"/>
            <p:cNvSpPr/>
            <p:nvPr/>
          </p:nvSpPr>
          <p:spPr>
            <a:xfrm>
              <a:off x="4824133" y="189961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Rectangle 807"/>
            <p:cNvSpPr/>
            <p:nvPr/>
          </p:nvSpPr>
          <p:spPr>
            <a:xfrm>
              <a:off x="4824133" y="198739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Rectangle 808"/>
            <p:cNvSpPr/>
            <p:nvPr/>
          </p:nvSpPr>
          <p:spPr>
            <a:xfrm>
              <a:off x="4824133" y="207511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9" name="Group 708"/>
          <p:cNvGrpSpPr/>
          <p:nvPr/>
        </p:nvGrpSpPr>
        <p:grpSpPr>
          <a:xfrm>
            <a:off x="3226300" y="4334987"/>
            <a:ext cx="90155" cy="901548"/>
            <a:chOff x="7152671" y="1595686"/>
            <a:chExt cx="90155" cy="901548"/>
          </a:xfrm>
        </p:grpSpPr>
        <p:sp>
          <p:nvSpPr>
            <p:cNvPr id="732" name="Rectangle 731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ectangle 732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ectangle 734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736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7" name="Group 776"/>
          <p:cNvGrpSpPr/>
          <p:nvPr/>
        </p:nvGrpSpPr>
        <p:grpSpPr>
          <a:xfrm>
            <a:off x="5014633" y="4334987"/>
            <a:ext cx="90155" cy="360619"/>
            <a:chOff x="4824133" y="1628140"/>
            <a:chExt cx="90155" cy="360619"/>
          </a:xfrm>
        </p:grpSpPr>
        <p:sp>
          <p:nvSpPr>
            <p:cNvPr id="778" name="Rectangle 777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Rectangle 809"/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Rectangle 810"/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2" name="TextBox 781"/>
          <p:cNvSpPr txBox="1"/>
          <p:nvPr/>
        </p:nvSpPr>
        <p:spPr>
          <a:xfrm>
            <a:off x="5936236" y="1378925"/>
            <a:ext cx="1323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346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229</a:t>
            </a:r>
          </a:p>
        </p:txBody>
      </p:sp>
      <p:sp>
        <p:nvSpPr>
          <p:cNvPr id="783" name="TextBox 782"/>
          <p:cNvSpPr txBox="1"/>
          <p:nvPr/>
        </p:nvSpPr>
        <p:spPr>
          <a:xfrm>
            <a:off x="5634254" y="1978321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+</a:t>
            </a:r>
          </a:p>
        </p:txBody>
      </p:sp>
      <p:cxnSp>
        <p:nvCxnSpPr>
          <p:cNvPr id="785" name="Straight Connector 784"/>
          <p:cNvCxnSpPr/>
          <p:nvPr/>
        </p:nvCxnSpPr>
        <p:spPr>
          <a:xfrm>
            <a:off x="5745480" y="3002786"/>
            <a:ext cx="12755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6" name="TextBox 785"/>
          <p:cNvSpPr txBox="1"/>
          <p:nvPr/>
        </p:nvSpPr>
        <p:spPr>
          <a:xfrm>
            <a:off x="5915905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787" name="TextBox 786"/>
          <p:cNvSpPr txBox="1"/>
          <p:nvPr/>
        </p:nvSpPr>
        <p:spPr>
          <a:xfrm>
            <a:off x="6180698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788" name="TextBox 787"/>
          <p:cNvSpPr txBox="1"/>
          <p:nvPr/>
        </p:nvSpPr>
        <p:spPr>
          <a:xfrm>
            <a:off x="6434160" y="3088149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789" name="TextBox 788"/>
          <p:cNvSpPr txBox="1"/>
          <p:nvPr/>
        </p:nvSpPr>
        <p:spPr>
          <a:xfrm>
            <a:off x="6927885" y="1575766"/>
            <a:ext cx="442357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6 </a:t>
            </a:r>
            <a:r>
              <a:rPr lang="en-US" sz="2800" dirty="0" err="1"/>
              <a:t>cộng</a:t>
            </a:r>
            <a:r>
              <a:rPr lang="en-US" sz="2800" dirty="0"/>
              <a:t> 9 </a:t>
            </a:r>
            <a:r>
              <a:rPr lang="en-US" sz="2800" dirty="0" err="1"/>
              <a:t>bằng</a:t>
            </a:r>
            <a:r>
              <a:rPr lang="en-US" sz="2800" dirty="0"/>
              <a:t> 15, </a:t>
            </a:r>
            <a:r>
              <a:rPr lang="en-US" sz="2800" dirty="0" err="1"/>
              <a:t>viết</a:t>
            </a:r>
            <a:r>
              <a:rPr lang="en-US" sz="2800" dirty="0"/>
              <a:t> 5 </a:t>
            </a:r>
            <a:r>
              <a:rPr lang="en-US" sz="2800" dirty="0" err="1"/>
              <a:t>nhớ</a:t>
            </a:r>
            <a:r>
              <a:rPr lang="en-US" sz="2800" dirty="0"/>
              <a:t> 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4 </a:t>
            </a:r>
            <a:r>
              <a:rPr lang="en-US" sz="2800" dirty="0" err="1"/>
              <a:t>thêm</a:t>
            </a:r>
            <a:r>
              <a:rPr lang="en-US" sz="2800" dirty="0"/>
              <a:t> 1 </a:t>
            </a:r>
            <a:r>
              <a:rPr lang="en-US" sz="2800" dirty="0" err="1"/>
              <a:t>bằng</a:t>
            </a:r>
            <a:r>
              <a:rPr lang="en-US" sz="2800" dirty="0"/>
              <a:t> 5, 5 </a:t>
            </a:r>
            <a:r>
              <a:rPr lang="en-US" sz="2800" dirty="0" err="1"/>
              <a:t>cộng</a:t>
            </a:r>
            <a:r>
              <a:rPr lang="en-US" sz="2800" dirty="0"/>
              <a:t> 2 </a:t>
            </a:r>
            <a:r>
              <a:rPr lang="en-US" sz="2800" dirty="0" err="1"/>
              <a:t>bằng</a:t>
            </a:r>
            <a:r>
              <a:rPr lang="en-US" sz="2800" dirty="0"/>
              <a:t> 7, </a:t>
            </a:r>
            <a:r>
              <a:rPr lang="en-US" sz="2800" dirty="0" err="1"/>
              <a:t>viết</a:t>
            </a:r>
            <a:r>
              <a:rPr lang="en-US" sz="2800" dirty="0"/>
              <a:t> 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3 </a:t>
            </a:r>
            <a:r>
              <a:rPr lang="en-US" sz="2800" dirty="0" err="1"/>
              <a:t>cộng</a:t>
            </a:r>
            <a:r>
              <a:rPr lang="en-US" sz="2800" dirty="0"/>
              <a:t> 2 </a:t>
            </a:r>
            <a:r>
              <a:rPr lang="en-US" sz="2800" dirty="0" err="1"/>
              <a:t>bằng</a:t>
            </a:r>
            <a:r>
              <a:rPr lang="en-US" sz="2800" dirty="0"/>
              <a:t> 5, </a:t>
            </a:r>
            <a:r>
              <a:rPr lang="en-US" sz="2800" dirty="0" err="1"/>
              <a:t>viết</a:t>
            </a:r>
            <a:r>
              <a:rPr lang="en-US" sz="2800" dirty="0"/>
              <a:t> 5</a:t>
            </a:r>
          </a:p>
        </p:txBody>
      </p:sp>
      <p:grpSp>
        <p:nvGrpSpPr>
          <p:cNvPr id="792" name="Group 791"/>
          <p:cNvGrpSpPr/>
          <p:nvPr/>
        </p:nvGrpSpPr>
        <p:grpSpPr>
          <a:xfrm>
            <a:off x="6798430" y="5278878"/>
            <a:ext cx="3900930" cy="936030"/>
            <a:chOff x="6881370" y="4098709"/>
            <a:chExt cx="3900930" cy="936030"/>
          </a:xfrm>
        </p:grpSpPr>
        <p:sp>
          <p:nvSpPr>
            <p:cNvPr id="790" name="TextBox 789"/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346 + 229 = 575</a:t>
              </a:r>
            </a:p>
          </p:txBody>
        </p:sp>
        <p:sp>
          <p:nvSpPr>
            <p:cNvPr id="791" name="Rounded Rectangle 790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1" name="Group 610"/>
          <p:cNvGrpSpPr/>
          <p:nvPr/>
        </p:nvGrpSpPr>
        <p:grpSpPr>
          <a:xfrm>
            <a:off x="1293029" y="3121518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612" name="Rectangle 611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Rectangle 612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Rectangle 613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Rectangle 61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Rectangle 615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Rectangle 616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Rectangle 617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Rectangle 618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Rectangle 619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Rectangle 620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Rectangle 621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Rectangle 622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Rectangle 623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Rectangle 62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Rectangle 625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Rectangle 626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Rectangle 627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Rectangle 695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Rectangle 696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Rectangle 697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Rectangle 698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Rectangle 70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Rectangle 705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Rectangle 706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Rectangle 707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Rectangle 709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Rectangle 710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Rectangle 711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Rectangle 712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Rectangle 713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Rectangle 71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Rectangle 715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Rectangle 716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Rectangle 717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Rectangle 718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Rectangle 719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Rectangle 720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Rectangle 721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Rectangle 722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Rectangle 723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Rectangle 72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Rectangle 725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Rectangle 726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Rectangle 727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Rectangle 728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Rectangle 729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Rectangle 730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Rectangle 741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Rectangle 742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Rectangle 743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Rectangle 74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Rectangle 745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Rectangle 746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Rectangle 747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Rectangle 748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Rectangle 749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Rectangle 750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Rectangle 751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Rectangle 752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Rectangle 753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Rectangle 75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Rectangle 755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Rectangle 756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Rectangle 757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Rectangle 758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Rectangle 759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Rectangle 760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Rectangle 761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Rectangle 762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Rectangle 763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Rectangle 76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Rectangle 765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Rectangle 766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Rectangle 767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Rectangle 768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Rectangle 769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Rectangle 770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Rectangle 771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Rectangle 772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Rectangle 773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Rectangle 77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Rectangle 775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Rectangle 77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Rectangle 78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Rectangle 78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Rectangle 79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Rectangle 79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Rectangle 79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Rectangle 79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Rectangle 79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Rectangle 79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Rectangle 79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Rectangle 79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Rectangle 80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Rectangle 80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Rectangle 80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Rectangle 80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Rectangle 80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Rectangle 80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Rectangle 80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2" name="Group 811"/>
          <p:cNvGrpSpPr/>
          <p:nvPr/>
        </p:nvGrpSpPr>
        <p:grpSpPr>
          <a:xfrm>
            <a:off x="5014633" y="4695606"/>
            <a:ext cx="90155" cy="450773"/>
            <a:chOff x="4824133" y="1628140"/>
            <a:chExt cx="90155" cy="450773"/>
          </a:xfrm>
        </p:grpSpPr>
        <p:sp>
          <p:nvSpPr>
            <p:cNvPr id="813" name="Rectangle 812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Rectangle 813"/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Rectangle 814"/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Rectangle 815"/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Rectangle 816"/>
            <p:cNvSpPr/>
            <p:nvPr/>
          </p:nvSpPr>
          <p:spPr>
            <a:xfrm>
              <a:off x="4824133" y="198875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Rounded Rectangle 102"/>
          <p:cNvSpPr/>
          <p:nvPr/>
        </p:nvSpPr>
        <p:spPr>
          <a:xfrm>
            <a:off x="4470400" y="1313610"/>
            <a:ext cx="469900" cy="4041949"/>
          </a:xfrm>
          <a:prstGeom prst="roundRect">
            <a:avLst/>
          </a:prstGeom>
          <a:noFill/>
          <a:ln w="19050">
            <a:solidFill>
              <a:srgbClr val="F15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8" name="Group 817"/>
          <p:cNvGrpSpPr/>
          <p:nvPr/>
        </p:nvGrpSpPr>
        <p:grpSpPr>
          <a:xfrm>
            <a:off x="3213289" y="2834417"/>
            <a:ext cx="90155" cy="901548"/>
            <a:chOff x="7152671" y="1595686"/>
            <a:chExt cx="90155" cy="901548"/>
          </a:xfrm>
          <a:solidFill>
            <a:srgbClr val="FFF685"/>
          </a:solidFill>
        </p:grpSpPr>
        <p:sp>
          <p:nvSpPr>
            <p:cNvPr id="819" name="Rectangle 818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Rectangle 819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Rectangle 820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Rectangle 821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Rectangle 822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Rectangle 823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Rectangle 824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Rectangle 825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Rectangle 826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Rectangle 827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5" name="Straight Arrow Connector 104"/>
          <p:cNvCxnSpPr>
            <a:stCxn id="103" idx="1"/>
          </p:cNvCxnSpPr>
          <p:nvPr/>
        </p:nvCxnSpPr>
        <p:spPr>
          <a:xfrm flipH="1" flipV="1">
            <a:off x="3551984" y="3301828"/>
            <a:ext cx="918416" cy="32757"/>
          </a:xfrm>
          <a:prstGeom prst="straightConnector1">
            <a:avLst/>
          </a:prstGeom>
          <a:ln w="19050">
            <a:solidFill>
              <a:srgbClr val="F154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9" name="Group 828"/>
          <p:cNvGrpSpPr/>
          <p:nvPr/>
        </p:nvGrpSpPr>
        <p:grpSpPr>
          <a:xfrm>
            <a:off x="3391063" y="4334987"/>
            <a:ext cx="90155" cy="901548"/>
            <a:chOff x="7152671" y="1595686"/>
            <a:chExt cx="90155" cy="901548"/>
          </a:xfrm>
        </p:grpSpPr>
        <p:sp>
          <p:nvSpPr>
            <p:cNvPr id="830" name="Rectangle 829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Rectangle 830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Rectangle 831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Rectangle 832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Rectangle 833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Rectangle 834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Rectangle 835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Rectangle 836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Rectangle 837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Rectangle 838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011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2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2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2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2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02812 0.0657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2" grpId="0"/>
      <p:bldP spid="523" grpId="0"/>
      <p:bldP spid="525" grpId="0"/>
      <p:bldP spid="526" grpId="0"/>
      <p:bldP spid="527" grpId="0"/>
      <p:bldP spid="782" grpId="0"/>
      <p:bldP spid="783" grpId="0"/>
      <p:bldP spid="786" grpId="0"/>
      <p:bldP spid="787" grpId="0"/>
      <p:bldP spid="788" grpId="0"/>
      <p:bldP spid="789" grpId="0" uiExpand="1" build="p"/>
      <p:bldP spid="103" grpId="0" animBg="1"/>
      <p:bldP spid="10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35582" y="1905000"/>
            <a:ext cx="9443518" cy="2730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2025471" cy="570588"/>
            <a:chOff x="1296327" y="1647588"/>
            <a:chExt cx="2025471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 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2184626"/>
            <a:ext cx="114779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247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343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91003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2184626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639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142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588905" y="2184626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524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18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932470" y="2184626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845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106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3340310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590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3340310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781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19899" y="33403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542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79586" y="33403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855</a:t>
            </a:r>
          </a:p>
        </p:txBody>
      </p:sp>
    </p:spTree>
    <p:extLst>
      <p:ext uri="{BB962C8B-B14F-4D97-AF65-F5344CB8AC3E}">
        <p14:creationId xmlns:p14="http://schemas.microsoft.com/office/powerpoint/2010/main" val="12850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Đặt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427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246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607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143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729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32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246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44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673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750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761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290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427 + 246          607 + 143             729 + 32           246 + 44 </a:t>
            </a:r>
          </a:p>
        </p:txBody>
      </p:sp>
    </p:spTree>
    <p:extLst>
      <p:ext uri="{BB962C8B-B14F-4D97-AF65-F5344CB8AC3E}">
        <p14:creationId xmlns:p14="http://schemas.microsoft.com/office/powerpoint/2010/main" val="13635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9482" y="509138"/>
            <a:ext cx="8237018" cy="1384995"/>
            <a:chOff x="1296327" y="1631456"/>
            <a:chExt cx="8237018" cy="1384995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31456"/>
              <a:ext cx="766643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bản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bằng</a:t>
              </a:r>
              <a:r>
                <a:rPr lang="en-US" sz="2800" dirty="0"/>
                <a:t> 709 </a:t>
              </a:r>
              <a:r>
                <a:rPr lang="en-US" sz="2800" dirty="0" err="1"/>
                <a:t>chấm</a:t>
              </a:r>
              <a:r>
                <a:rPr lang="en-US" sz="2800" dirty="0"/>
                <a:t> </a:t>
              </a:r>
              <a:r>
                <a:rPr lang="en-US" sz="2800" dirty="0" err="1"/>
                <a:t>xanh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289 </a:t>
              </a:r>
              <a:r>
                <a:rPr lang="en-US" sz="2800" dirty="0" err="1"/>
                <a:t>chấm</a:t>
              </a:r>
              <a:r>
                <a:rPr lang="en-US" sz="2800" dirty="0"/>
                <a:t> </a:t>
              </a:r>
              <a:r>
                <a:rPr lang="en-US" sz="2800" dirty="0" err="1"/>
                <a:t>đỏ</a:t>
              </a:r>
              <a:r>
                <a:rPr lang="en-US" sz="2800" dirty="0"/>
                <a:t>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tất</a:t>
              </a:r>
              <a:r>
                <a:rPr lang="en-US" sz="2800" dirty="0"/>
                <a:t> </a:t>
              </a:r>
              <a:r>
                <a:rPr lang="en-US" sz="2800" dirty="0" err="1"/>
                <a:t>cả</a:t>
              </a:r>
              <a:r>
                <a:rPr lang="en-US" sz="2800" dirty="0"/>
                <a:t> </a:t>
              </a:r>
              <a:r>
                <a:rPr lang="en-US" sz="2800" dirty="0" err="1"/>
                <a:t>bao</a:t>
              </a:r>
              <a:r>
                <a:rPr lang="en-US" sz="2800" dirty="0"/>
                <a:t>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chấm</a:t>
              </a:r>
              <a:r>
                <a:rPr lang="en-US" sz="2800" dirty="0"/>
                <a:t> </a:t>
              </a:r>
              <a:r>
                <a:rPr lang="en-US" sz="2800" dirty="0" err="1"/>
                <a:t>màu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449989" y="1456034"/>
            <a:ext cx="40021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Chấm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: 709 </a:t>
            </a:r>
            <a:r>
              <a:rPr lang="en-US" sz="2800" dirty="0" err="1"/>
              <a:t>chấm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Chấm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    : 289 </a:t>
            </a:r>
            <a:r>
              <a:rPr lang="en-US" sz="2800" dirty="0" err="1"/>
              <a:t>chấm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        : … </a:t>
            </a:r>
            <a:r>
              <a:rPr lang="en-US" sz="2800" dirty="0" err="1"/>
              <a:t>chấm</a:t>
            </a:r>
            <a:r>
              <a:rPr lang="en-US" sz="2800" dirty="0"/>
              <a:t>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37488" y="2024565"/>
            <a:ext cx="4734612" cy="4223835"/>
            <a:chOff x="927100" y="1894133"/>
            <a:chExt cx="5384956" cy="4366967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734" y="1894133"/>
              <a:ext cx="5370322" cy="436119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27100" y="5702300"/>
              <a:ext cx="3017813" cy="55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283200" y="3831859"/>
            <a:ext cx="67389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Rô-bốt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vẽ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tất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cả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màu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709 + 289 = 998 (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         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998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màu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91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245</Words>
  <Application>Microsoft Office PowerPoint</Application>
  <PresentationFormat>Widescreen</PresentationFormat>
  <Paragraphs>77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Kim Quỳnh</cp:lastModifiedBy>
  <cp:revision>151</cp:revision>
  <dcterms:created xsi:type="dcterms:W3CDTF">2021-06-02T01:34:28Z</dcterms:created>
  <dcterms:modified xsi:type="dcterms:W3CDTF">2022-08-11T03:20:27Z</dcterms:modified>
</cp:coreProperties>
</file>