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0" r:id="rId3"/>
    <p:sldId id="321" r:id="rId4"/>
    <p:sldId id="322" r:id="rId5"/>
    <p:sldId id="323" r:id="rId6"/>
    <p:sldId id="324" r:id="rId7"/>
    <p:sldId id="32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Toàn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cao</a:t>
              </a:r>
              <a:r>
                <a:rPr lang="en-US" sz="2800" dirty="0"/>
                <a:t> 336 m.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là</a:t>
              </a:r>
              <a:r>
                <a:rPr lang="en-US" sz="2800" dirty="0"/>
                <a:t> 129 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,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sấu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mở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chảy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bể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240 + 320 = 660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660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275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151</cp:revision>
  <dcterms:created xsi:type="dcterms:W3CDTF">2021-06-02T01:34:28Z</dcterms:created>
  <dcterms:modified xsi:type="dcterms:W3CDTF">2022-08-11T03:21:26Z</dcterms:modified>
</cp:coreProperties>
</file>