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348" y="-6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81000"/>
            <a:ext cx="8686800" cy="5410200"/>
          </a:xfrm>
        </p:spPr>
        <p:txBody>
          <a:bodyPr>
            <a:noAutofit/>
          </a:bodyPr>
          <a:lstStyle/>
          <a:p>
            <a:pPr algn="l"/>
            <a:r>
              <a:rPr lang="en-US" sz="2600" dirty="0" smtClean="0">
                <a:latin typeface="Times New Roman" pitchFamily="18" charset="0"/>
                <a:cs typeface="Times New Roman" pitchFamily="18" charset="0"/>
              </a:rPr>
              <a:t>                       </a:t>
            </a:r>
            <a:br>
              <a:rPr lang="en-US" sz="2600" dirty="0" smtClean="0">
                <a:latin typeface="Times New Roman" pitchFamily="18" charset="0"/>
                <a:cs typeface="Times New Roman" pitchFamily="18" charset="0"/>
              </a:rPr>
            </a:br>
            <a:r>
              <a:rPr lang="en-US" sz="2600" dirty="0" smtClean="0">
                <a:latin typeface="Times New Roman" pitchFamily="18" charset="0"/>
                <a:cs typeface="Times New Roman" pitchFamily="18" charset="0"/>
              </a:rPr>
              <a:t/>
            </a:r>
            <a:br>
              <a:rPr lang="en-US" sz="2600" dirty="0" smtClean="0">
                <a:latin typeface="Times New Roman" pitchFamily="18" charset="0"/>
                <a:cs typeface="Times New Roman" pitchFamily="18" charset="0"/>
              </a:rPr>
            </a:br>
            <a:r>
              <a:rPr lang="en-US" sz="2600" dirty="0" smtClean="0">
                <a:latin typeface="Times New Roman" pitchFamily="18" charset="0"/>
                <a:cs typeface="Times New Roman" pitchFamily="18" charset="0"/>
              </a:rPr>
              <a:t/>
            </a:r>
            <a:br>
              <a:rPr lang="en-US" sz="2600" dirty="0" smtClean="0">
                <a:latin typeface="Times New Roman" pitchFamily="18" charset="0"/>
                <a:cs typeface="Times New Roman" pitchFamily="18" charset="0"/>
              </a:rPr>
            </a:br>
            <a:r>
              <a:rPr lang="en-US" sz="2600" dirty="0" smtClean="0">
                <a:latin typeface="Times New Roman" pitchFamily="18" charset="0"/>
                <a:cs typeface="Times New Roman" pitchFamily="18" charset="0"/>
              </a:rPr>
              <a:t>                         </a:t>
            </a:r>
            <a:br>
              <a:rPr lang="en-US" sz="2600" dirty="0" smtClean="0">
                <a:latin typeface="Times New Roman" pitchFamily="18" charset="0"/>
                <a:cs typeface="Times New Roman" pitchFamily="18" charset="0"/>
              </a:rPr>
            </a:b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Thứ</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sáu</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ngày</a:t>
            </a:r>
            <a:r>
              <a:rPr lang="en-US" sz="2600" dirty="0" smtClean="0">
                <a:latin typeface="Times New Roman" pitchFamily="18" charset="0"/>
                <a:cs typeface="Times New Roman" pitchFamily="18" charset="0"/>
              </a:rPr>
              <a:t> </a:t>
            </a:r>
            <a:r>
              <a:rPr lang="en-US" sz="2600" dirty="0" smtClean="0">
                <a:latin typeface="Times New Roman" pitchFamily="18" charset="0"/>
                <a:cs typeface="Times New Roman" pitchFamily="18" charset="0"/>
              </a:rPr>
              <a:t>1 </a:t>
            </a:r>
            <a:r>
              <a:rPr lang="en-US" sz="2600" dirty="0" err="1" smtClean="0">
                <a:latin typeface="Times New Roman" pitchFamily="18" charset="0"/>
                <a:cs typeface="Times New Roman" pitchFamily="18" charset="0"/>
              </a:rPr>
              <a:t>tháng</a:t>
            </a:r>
            <a:r>
              <a:rPr lang="en-US" sz="2600" dirty="0" smtClean="0">
                <a:latin typeface="Times New Roman" pitchFamily="18" charset="0"/>
                <a:cs typeface="Times New Roman" pitchFamily="18" charset="0"/>
              </a:rPr>
              <a:t> </a:t>
            </a:r>
            <a:r>
              <a:rPr lang="en-US" sz="2600" dirty="0" smtClean="0">
                <a:latin typeface="Times New Roman" pitchFamily="18" charset="0"/>
                <a:cs typeface="Times New Roman" pitchFamily="18" charset="0"/>
              </a:rPr>
              <a:t>10 </a:t>
            </a:r>
            <a:r>
              <a:rPr lang="en-US" sz="2600" dirty="0" err="1" smtClean="0">
                <a:latin typeface="Times New Roman" pitchFamily="18" charset="0"/>
                <a:cs typeface="Times New Roman" pitchFamily="18" charset="0"/>
              </a:rPr>
              <a:t>năm</a:t>
            </a:r>
            <a:r>
              <a:rPr lang="en-US" sz="2600" dirty="0" smtClean="0">
                <a:latin typeface="Times New Roman" pitchFamily="18" charset="0"/>
                <a:cs typeface="Times New Roman" pitchFamily="18" charset="0"/>
              </a:rPr>
              <a:t> 2021</a:t>
            </a:r>
            <a:br>
              <a:rPr lang="en-US" sz="2600" dirty="0" smtClean="0">
                <a:latin typeface="Times New Roman" pitchFamily="18" charset="0"/>
                <a:cs typeface="Times New Roman" pitchFamily="18" charset="0"/>
              </a:rPr>
            </a:b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Tập</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làm</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văn</a:t>
            </a:r>
            <a:r>
              <a:rPr lang="en-US" sz="2600" dirty="0" smtClean="0">
                <a:latin typeface="Times New Roman" pitchFamily="18" charset="0"/>
                <a:cs typeface="Times New Roman" pitchFamily="18" charset="0"/>
              </a:rPr>
              <a:t/>
            </a:r>
            <a:br>
              <a:rPr lang="en-US" sz="2600" dirty="0" smtClean="0">
                <a:latin typeface="Times New Roman" pitchFamily="18" charset="0"/>
                <a:cs typeface="Times New Roman" pitchFamily="18" charset="0"/>
              </a:rPr>
            </a:b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Tả</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cảnh</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Kiểm</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tra</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viết</a:t>
            </a:r>
            <a:r>
              <a:rPr lang="en-US" sz="2600" dirty="0" smtClean="0">
                <a:latin typeface="Times New Roman" pitchFamily="18" charset="0"/>
                <a:cs typeface="Times New Roman" pitchFamily="18" charset="0"/>
              </a:rPr>
              <a:t>)</a:t>
            </a:r>
            <a:br>
              <a:rPr lang="en-US" sz="2600" dirty="0" smtClean="0">
                <a:latin typeface="Times New Roman" pitchFamily="18" charset="0"/>
                <a:cs typeface="Times New Roman" pitchFamily="18" charset="0"/>
              </a:rPr>
            </a:br>
            <a:r>
              <a:rPr lang="en-US" sz="2600" dirty="0" err="1" smtClean="0">
                <a:latin typeface="Times New Roman" pitchFamily="18" charset="0"/>
                <a:cs typeface="Times New Roman" pitchFamily="18" charset="0"/>
              </a:rPr>
              <a:t>Đề</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bài</a:t>
            </a:r>
            <a:r>
              <a:rPr lang="en-US" sz="2600" dirty="0" smtClean="0">
                <a:latin typeface="Times New Roman" pitchFamily="18" charset="0"/>
                <a:cs typeface="Times New Roman" pitchFamily="18" charset="0"/>
              </a:rPr>
              <a:t> :</a:t>
            </a:r>
            <a:r>
              <a:rPr lang="en-US" sz="2600" dirty="0" smtClean="0">
                <a:latin typeface="Times New Roman" pitchFamily="18" charset="0"/>
                <a:cs typeface="Times New Roman" pitchFamily="18" charset="0"/>
              </a:rPr>
              <a:t/>
            </a:r>
            <a:br>
              <a:rPr lang="en-US" sz="2600" dirty="0" smtClean="0">
                <a:latin typeface="Times New Roman" pitchFamily="18" charset="0"/>
                <a:cs typeface="Times New Roman" pitchFamily="18" charset="0"/>
              </a:rPr>
            </a:br>
            <a:r>
              <a:rPr lang="en-US" sz="2600" dirty="0" smtClean="0">
                <a:latin typeface="Times New Roman" pitchFamily="18" charset="0"/>
                <a:cs typeface="Times New Roman" pitchFamily="18" charset="0"/>
              </a:rPr>
              <a:t>1.Tả </a:t>
            </a:r>
            <a:r>
              <a:rPr lang="en-US" sz="2600" dirty="0" err="1" smtClean="0">
                <a:latin typeface="Times New Roman" pitchFamily="18" charset="0"/>
                <a:cs typeface="Times New Roman" pitchFamily="18" charset="0"/>
              </a:rPr>
              <a:t>cảnh</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một</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buổi</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sáng</a:t>
            </a:r>
            <a:r>
              <a:rPr lang="en-US" sz="2600" dirty="0" smtClean="0">
                <a:latin typeface="Times New Roman" pitchFamily="18" charset="0"/>
                <a:cs typeface="Times New Roman" pitchFamily="18" charset="0"/>
              </a:rPr>
              <a:t> ( </a:t>
            </a:r>
            <a:r>
              <a:rPr lang="en-US" sz="2600" dirty="0" err="1" smtClean="0">
                <a:latin typeface="Times New Roman" pitchFamily="18" charset="0"/>
                <a:cs typeface="Times New Roman" pitchFamily="18" charset="0"/>
              </a:rPr>
              <a:t>hoặc</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trưa</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chiều</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trong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một</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vườn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cây</a:t>
            </a:r>
            <a:r>
              <a:rPr lang="en-US" sz="2600" dirty="0" smtClean="0">
                <a:latin typeface="Times New Roman" pitchFamily="18" charset="0"/>
                <a:cs typeface="Times New Roman" pitchFamily="18" charset="0"/>
              </a:rPr>
              <a:t>( hay </a:t>
            </a:r>
            <a:r>
              <a:rPr lang="en-US" sz="2600" dirty="0" err="1" smtClean="0">
                <a:latin typeface="Times New Roman" pitchFamily="18" charset="0"/>
                <a:cs typeface="Times New Roman" pitchFamily="18" charset="0"/>
              </a:rPr>
              <a:t>trong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công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viên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trên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đường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phố</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trên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cánh</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đồng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trên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nương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rẫy</a:t>
            </a:r>
            <a:r>
              <a:rPr lang="en-US" sz="2600" dirty="0" smtClean="0">
                <a:latin typeface="Times New Roman" pitchFamily="18" charset="0"/>
                <a:cs typeface="Times New Roman" pitchFamily="18" charset="0"/>
              </a:rPr>
              <a:t>).</a:t>
            </a:r>
            <a:r>
              <a:rPr lang="en-US" sz="2600" dirty="0" smtClean="0">
                <a:latin typeface="Times New Roman" pitchFamily="18" charset="0"/>
                <a:cs typeface="Times New Roman" pitchFamily="18" charset="0"/>
              </a:rPr>
              <a:t/>
            </a:r>
            <a:br>
              <a:rPr lang="en-US" sz="2600" dirty="0" smtClean="0">
                <a:latin typeface="Times New Roman" pitchFamily="18" charset="0"/>
                <a:cs typeface="Times New Roman" pitchFamily="18" charset="0"/>
              </a:rPr>
            </a:br>
            <a:r>
              <a:rPr lang="en-US" sz="2600" dirty="0" smtClean="0">
                <a:latin typeface="Times New Roman" pitchFamily="18" charset="0"/>
                <a:cs typeface="Times New Roman" pitchFamily="18" charset="0"/>
              </a:rPr>
              <a:t>2.Tả </a:t>
            </a:r>
            <a:r>
              <a:rPr lang="en-US" sz="2600" dirty="0" err="1" smtClean="0">
                <a:latin typeface="Times New Roman" pitchFamily="18" charset="0"/>
                <a:cs typeface="Times New Roman" pitchFamily="18" charset="0"/>
              </a:rPr>
              <a:t>một</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cơn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mưa</a:t>
            </a:r>
            <a:r>
              <a:rPr lang="en-US" sz="2600" dirty="0" smtClean="0">
                <a:latin typeface="Times New Roman" pitchFamily="18" charset="0"/>
                <a:cs typeface="Times New Roman" pitchFamily="18" charset="0"/>
              </a:rPr>
              <a:t>.</a:t>
            </a:r>
            <a:r>
              <a:rPr lang="en-US" sz="2600" dirty="0" smtClean="0">
                <a:latin typeface="Times New Roman" pitchFamily="18" charset="0"/>
                <a:cs typeface="Times New Roman" pitchFamily="18" charset="0"/>
              </a:rPr>
              <a:t/>
            </a:r>
            <a:br>
              <a:rPr lang="en-US" sz="2600" dirty="0" smtClean="0">
                <a:latin typeface="Times New Roman" pitchFamily="18" charset="0"/>
                <a:cs typeface="Times New Roman" pitchFamily="18" charset="0"/>
              </a:rPr>
            </a:br>
            <a:r>
              <a:rPr lang="en-US" sz="2600" dirty="0" smtClean="0">
                <a:latin typeface="Times New Roman" pitchFamily="18" charset="0"/>
                <a:cs typeface="Times New Roman" pitchFamily="18" charset="0"/>
              </a:rPr>
              <a:t>3.Tả </a:t>
            </a:r>
            <a:r>
              <a:rPr lang="en-US" sz="2600" dirty="0" err="1" smtClean="0">
                <a:latin typeface="Times New Roman" pitchFamily="18" charset="0"/>
                <a:cs typeface="Times New Roman" pitchFamily="18" charset="0"/>
              </a:rPr>
              <a:t>ngôi</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nhà</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của</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em</a:t>
            </a:r>
            <a:r>
              <a:rPr lang="en-US" sz="2600" dirty="0" smtClean="0">
                <a:latin typeface="Times New Roman" pitchFamily="18" charset="0"/>
                <a:cs typeface="Times New Roman" pitchFamily="18" charset="0"/>
              </a:rPr>
              <a:t> ( </a:t>
            </a:r>
            <a:r>
              <a:rPr lang="en-US" sz="2600" dirty="0" err="1" smtClean="0">
                <a:latin typeface="Times New Roman" pitchFamily="18" charset="0"/>
                <a:cs typeface="Times New Roman" pitchFamily="18" charset="0"/>
              </a:rPr>
              <a:t>hoặc</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căn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hộ</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phòng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của</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gia</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đình</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em</a:t>
            </a:r>
            <a:r>
              <a:rPr lang="en-US" sz="2600" dirty="0" smtClean="0">
                <a:latin typeface="Times New Roman" pitchFamily="18" charset="0"/>
                <a:cs typeface="Times New Roman" pitchFamily="18" charset="0"/>
              </a:rPr>
              <a:t>).</a:t>
            </a:r>
            <a:r>
              <a:rPr lang="en-US" sz="2600" dirty="0" smtClean="0">
                <a:latin typeface="Times New Roman" pitchFamily="18" charset="0"/>
                <a:cs typeface="Times New Roman" pitchFamily="18" charset="0"/>
              </a:rPr>
              <a:t/>
            </a:r>
            <a:br>
              <a:rPr lang="en-US" sz="2600" dirty="0" smtClean="0">
                <a:latin typeface="Times New Roman" pitchFamily="18" charset="0"/>
                <a:cs typeface="Times New Roman" pitchFamily="18" charset="0"/>
              </a:rPr>
            </a:br>
            <a:r>
              <a:rPr lang="en-US" sz="2600" dirty="0" smtClean="0">
                <a:latin typeface="Times New Roman" pitchFamily="18" charset="0"/>
                <a:cs typeface="Times New Roman" pitchFamily="18" charset="0"/>
              </a:rPr>
              <a:t>*HS </a:t>
            </a:r>
            <a:r>
              <a:rPr lang="en-US" sz="2600" dirty="0" err="1" smtClean="0">
                <a:latin typeface="Times New Roman" pitchFamily="18" charset="0"/>
                <a:cs typeface="Times New Roman" pitchFamily="18" charset="0"/>
              </a:rPr>
              <a:t>chọn</a:t>
            </a:r>
            <a:r>
              <a:rPr lang="en-US" sz="2600" dirty="0" smtClean="0">
                <a:latin typeface="Times New Roman" pitchFamily="18" charset="0"/>
                <a:cs typeface="Times New Roman" pitchFamily="18" charset="0"/>
              </a:rPr>
              <a:t> 1 </a:t>
            </a:r>
            <a:r>
              <a:rPr lang="en-US" sz="2600" dirty="0" err="1" smtClean="0">
                <a:latin typeface="Times New Roman" pitchFamily="18" charset="0"/>
                <a:cs typeface="Times New Roman" pitchFamily="18" charset="0"/>
              </a:rPr>
              <a:t>trong</a:t>
            </a:r>
            <a:r>
              <a:rPr lang="en-US" sz="2600" dirty="0" smtClean="0">
                <a:latin typeface="Times New Roman" pitchFamily="18" charset="0"/>
                <a:cs typeface="Times New Roman" pitchFamily="18" charset="0"/>
              </a:rPr>
              <a:t> 3 </a:t>
            </a:r>
            <a:r>
              <a:rPr lang="en-US" sz="2600" dirty="0" err="1" smtClean="0">
                <a:latin typeface="Times New Roman" pitchFamily="18" charset="0"/>
                <a:cs typeface="Times New Roman" pitchFamily="18" charset="0"/>
              </a:rPr>
              <a:t>đề</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trên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và</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viết</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vào</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vở</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Tập</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làm</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văn</a:t>
            </a:r>
            <a:r>
              <a:rPr lang="en-US" sz="2600" dirty="0" smtClean="0">
                <a:latin typeface="Times New Roman" pitchFamily="18" charset="0"/>
                <a:cs typeface="Times New Roman" pitchFamily="18" charset="0"/>
              </a:rPr>
              <a:t> ( </a:t>
            </a:r>
            <a:r>
              <a:rPr lang="en-US" sz="2600" dirty="0" err="1" smtClean="0">
                <a:latin typeface="Times New Roman" pitchFamily="18" charset="0"/>
                <a:cs typeface="Times New Roman" pitchFamily="18" charset="0"/>
              </a:rPr>
              <a:t>nhớ</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chép</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đề</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bài</a:t>
            </a:r>
            <a:r>
              <a:rPr lang="en-US" sz="2600" dirty="0" smtClean="0">
                <a:latin typeface="Times New Roman" pitchFamily="18" charset="0"/>
                <a:cs typeface="Times New Roman" pitchFamily="18" charset="0"/>
              </a:rPr>
              <a:t> con </a:t>
            </a:r>
            <a:r>
              <a:rPr lang="en-US" sz="2600" dirty="0" err="1" smtClean="0">
                <a:latin typeface="Times New Roman" pitchFamily="18" charset="0"/>
                <a:cs typeface="Times New Roman" pitchFamily="18" charset="0"/>
              </a:rPr>
              <a:t>chọn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kẻ</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Lời</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phê</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của</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thầy</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cô</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sau</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đó</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mới</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làm</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bài</a:t>
            </a:r>
            <a:r>
              <a:rPr lang="en-US" sz="2600" dirty="0" smtClean="0">
                <a:latin typeface="Times New Roman" pitchFamily="18" charset="0"/>
                <a:cs typeface="Times New Roman" pitchFamily="18" charset="0"/>
              </a:rPr>
              <a:t> </a:t>
            </a:r>
            <a:r>
              <a:rPr lang="en-US" sz="2600" dirty="0" smtClean="0">
                <a:latin typeface="Times New Roman" pitchFamily="18" charset="0"/>
                <a:cs typeface="Times New Roman" pitchFamily="18" charset="0"/>
              </a:rPr>
              <a:t>).</a:t>
            </a:r>
            <a:r>
              <a:rPr lang="vi-VN" sz="2600" dirty="0" smtClean="0">
                <a:latin typeface="Times New Roman" pitchFamily="18" charset="0"/>
                <a:cs typeface="Times New Roman" pitchFamily="18" charset="0"/>
              </a:rPr>
              <a:t/>
            </a:r>
            <a:br>
              <a:rPr lang="vi-VN" sz="2600" dirty="0" smtClean="0">
                <a:latin typeface="Times New Roman" pitchFamily="18" charset="0"/>
                <a:cs typeface="Times New Roman" pitchFamily="18" charset="0"/>
              </a:rPr>
            </a:br>
            <a:r>
              <a:rPr lang="en-US" sz="2600" dirty="0" smtClean="0">
                <a:latin typeface="Times New Roman" pitchFamily="18" charset="0"/>
                <a:cs typeface="Times New Roman" pitchFamily="18" charset="0"/>
              </a:rPr>
              <a:t/>
            </a:r>
            <a:br>
              <a:rPr lang="en-US" sz="2600" dirty="0" smtClean="0">
                <a:latin typeface="Times New Roman" pitchFamily="18" charset="0"/>
                <a:cs typeface="Times New Roman" pitchFamily="18" charset="0"/>
              </a:rPr>
            </a:br>
            <a:r>
              <a:rPr lang="vi-VN" sz="2600" dirty="0" smtClean="0">
                <a:latin typeface="Times New Roman" pitchFamily="18" charset="0"/>
                <a:cs typeface="Times New Roman" pitchFamily="18" charset="0"/>
              </a:rPr>
              <a:t/>
            </a:r>
            <a:br>
              <a:rPr lang="vi-VN" sz="2600" dirty="0" smtClean="0">
                <a:latin typeface="Times New Roman" pitchFamily="18" charset="0"/>
                <a:cs typeface="Times New Roman" pitchFamily="18" charset="0"/>
              </a:rPr>
            </a:br>
            <a:r>
              <a:rPr lang="vi-VN" sz="2600" dirty="0" smtClean="0">
                <a:latin typeface="Times New Roman" pitchFamily="18" charset="0"/>
                <a:cs typeface="Times New Roman" pitchFamily="18" charset="0"/>
              </a:rPr>
              <a:t/>
            </a:r>
            <a:br>
              <a:rPr lang="vi-VN" sz="2600" dirty="0" smtClean="0">
                <a:latin typeface="Times New Roman" pitchFamily="18" charset="0"/>
                <a:cs typeface="Times New Roman" pitchFamily="18" charset="0"/>
              </a:rPr>
            </a:br>
            <a:r>
              <a:rPr lang="en-US" sz="2600" dirty="0" smtClean="0">
                <a:latin typeface="Times New Roman" pitchFamily="18" charset="0"/>
                <a:cs typeface="Times New Roman" pitchFamily="18" charset="0"/>
              </a:rPr>
              <a:t/>
            </a:r>
            <a:br>
              <a:rPr lang="en-US" sz="2600" dirty="0" smtClean="0">
                <a:latin typeface="Times New Roman" pitchFamily="18" charset="0"/>
                <a:cs typeface="Times New Roman" pitchFamily="18" charset="0"/>
              </a:rPr>
            </a:br>
            <a:endParaRPr lang="en-US" sz="2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1</Words>
  <Application>Microsoft Office PowerPoint</Application>
  <PresentationFormat>On-screen Show (4:3)</PresentationFormat>
  <Paragraphs>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                                                                   Thứ sáu ngày 1 tháng 10 năm 2021                                    Tập làm văn                         Tả  cảnh (Kiểm tra viết) Đề bài : 1.Tả cảnh một buổi sáng ( hoặc trưa, chiều) trong một vườn cây( hay trong công viên, trên đường phố, trên cánh đồng, trên nương rẫy). 2.Tả một cơn mưa. 3.Tả ngôi nhà của em ( hoặc căn hộ, phòng của gia đình em). *HS chọn 1 trong 3 đề trên và viết vào vở Tập làm văn ( nhớ chép đề bài con chọn, kẻ Lời phê của thầy cô sau đó mới làm bài ).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Thứ năm ngày 16 tháng 4 năm 2020                                 Tập làm văn                                  Kể chuyện                             (Kiểm tra viết) Chọn một trong các đề bài sau: 1.Hãy kể một kỉ niệm khó quên về tình bạn. 2. Hãy kể lại một câu chuyện mà em thích nhất trong những truyện đã được học. 3. Kể lại một câu chuyện cổ tích mà em biết theo lời một nhân vật trong câu chuyện đó. *HS chọn 1 trong 3 đề trên và viết vào vở như ở lớp ( nhớ chép đề bài chọn, kẻ Lời phê của thầy cô sau đó mới làm bài )     </dc:title>
  <dc:creator>TT</dc:creator>
  <cp:lastModifiedBy>Asus</cp:lastModifiedBy>
  <cp:revision>8</cp:revision>
  <dcterms:created xsi:type="dcterms:W3CDTF">2006-08-16T00:00:00Z</dcterms:created>
  <dcterms:modified xsi:type="dcterms:W3CDTF">2021-09-23T11:15:59Z</dcterms:modified>
</cp:coreProperties>
</file>