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91" r:id="rId2"/>
    <p:sldId id="286" r:id="rId3"/>
    <p:sldId id="287" r:id="rId4"/>
    <p:sldId id="293" r:id="rId5"/>
    <p:sldId id="288" r:id="rId6"/>
    <p:sldId id="290" r:id="rId7"/>
    <p:sldId id="289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FF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5C161-AB57-4B24-9837-8925A0BE8F5D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DC7CB-22CF-46C1-8CC7-50B205A9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1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8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3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7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0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39C6D-705B-4CB3-A477-E559EA636457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KHỞI ĐỘNG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ia-Con-Buom-Vang-Cao-Le-Ha-Tr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52596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43 </a:t>
            </a:r>
            <a:r>
              <a:rPr lang="en-US" sz="4800" b="1" smtClean="0">
                <a:solidFill>
                  <a:srgbClr val="0000FF"/>
                </a:solidFill>
                <a:latin typeface=".VnAvant" panose="020B7200000000000000" pitchFamily="34" charset="0"/>
                <a:cs typeface="Times New Roman" pitchFamily="18" charset="0"/>
              </a:rPr>
              <a:t>au  ©u  ªu</a:t>
            </a:r>
            <a:endParaRPr lang="en-US" sz="4800" b="1" dirty="0" smtClean="0">
              <a:solidFill>
                <a:srgbClr val="0000FF"/>
              </a:solidFill>
              <a:latin typeface=".VnAvant" panose="020B7200000000000000" pitchFamily="34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en-US" sz="3600" b="1" i="1" dirty="0" err="1" smtClean="0">
                <a:latin typeface=".VnTime" pitchFamily="34" charset="0"/>
                <a:cs typeface="Times New Roman" pitchFamily="18" charset="0"/>
              </a:rPr>
              <a:t>TiÕt</a:t>
            </a:r>
            <a:r>
              <a:rPr lang="en-US" sz="3600" b="1" i="1" dirty="0" smtClean="0">
                <a:latin typeface=".VnTime" pitchFamily="34" charset="0"/>
                <a:cs typeface="Times New Roman" pitchFamily="18" charset="0"/>
              </a:rPr>
              <a:t> 2 </a:t>
            </a:r>
            <a:endParaRPr lang="en-US" sz="3600" b="1" i="1" dirty="0">
              <a:latin typeface=".VnTim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  <a:latin typeface=".VnAvant" pitchFamily="34" charset="0"/>
              </a:rPr>
              <a:t>ViÕt</a:t>
            </a:r>
            <a:r>
              <a:rPr lang="en-US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.VnAvant" pitchFamily="34" charset="0"/>
              </a:rPr>
              <a:t>vë</a:t>
            </a:r>
            <a:endParaRPr lang="en-US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4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73119" r="76756" b="21187"/>
          <a:stretch/>
        </p:blipFill>
        <p:spPr bwMode="auto">
          <a:xfrm>
            <a:off x="228600" y="228600"/>
            <a:ext cx="2249714" cy="111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0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GIÃN</a:t>
            </a:r>
            <a:endParaRPr lang="en-US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e-Yeu-Khong-Nao-Xuan-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7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2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1084" y="4508599"/>
            <a:ext cx="8802915" cy="204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smtClean="0">
                <a:solidFill>
                  <a:srgbClr val="0000FF"/>
                </a:solidFill>
                <a:latin typeface=".VnAvant" pitchFamily="34" charset="0"/>
              </a:rPr>
              <a:t>    Nhµ d× T</a:t>
            </a:r>
            <a:r>
              <a:rPr lang="en-US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b="1" smtClean="0">
                <a:solidFill>
                  <a:srgbClr val="0000FF"/>
                </a:solidFill>
                <a:latin typeface=".VnAvant" pitchFamily="34" charset="0"/>
              </a:rPr>
              <a:t> ë quª cã c©y cau, giµn trÇu. Sau nhµ cã rau c¶i, rau dÒn vµ c¶ d­</a:t>
            </a:r>
            <a:r>
              <a:rPr lang="en-US" sz="5200" b="1" smtClean="0">
                <a:solidFill>
                  <a:srgbClr val="0000FF"/>
                </a:solidFill>
                <a:latin typeface=".VnAvant" pitchFamily="34" charset="0"/>
              </a:rPr>
              <a:t>ư</a:t>
            </a:r>
            <a:r>
              <a:rPr lang="en-US" b="1" smtClean="0">
                <a:solidFill>
                  <a:srgbClr val="0000FF"/>
                </a:solidFill>
                <a:latin typeface=".VnAvant" pitchFamily="34" charset="0"/>
              </a:rPr>
              <a:t>a hÊu. GÇn nhµ d× cã c©y cÇu tre nhá. Xa xa lµ d·y nói cao.­ </a:t>
            </a:r>
            <a:endParaRPr lang="en-US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66240" y="7010400"/>
            <a:ext cx="497252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smtClean="0">
                <a:solidFill>
                  <a:srgbClr val="FF0000"/>
                </a:solidFill>
                <a:latin typeface=".VnAvant" pitchFamily="34" charset="0"/>
              </a:rPr>
              <a:t>©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6093" y="7466201"/>
            <a:ext cx="80021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9184" y="7916306"/>
            <a:ext cx="80021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27174" y="8362937"/>
            <a:ext cx="80021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67295" y="8362937"/>
            <a:ext cx="80021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37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t="3334" r="9782" b="63333"/>
          <a:stretch/>
        </p:blipFill>
        <p:spPr>
          <a:xfrm>
            <a:off x="50736" y="-19051"/>
            <a:ext cx="9093264" cy="441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1084" y="4508599"/>
            <a:ext cx="8802915" cy="204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  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Nh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µ d×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T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ë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qu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ª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c©y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au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giµn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tr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Ç</a:t>
            </a: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.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S</a:t>
            </a: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au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nh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µ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r</a:t>
            </a: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au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c¶i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r</a:t>
            </a: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au</a:t>
            </a:r>
            <a:r>
              <a:rPr lang="en-US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dÒn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vµ c¶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d­</a:t>
            </a:r>
            <a:r>
              <a:rPr lang="en-US" sz="5200" b="1" dirty="0" err="1" smtClean="0">
                <a:solidFill>
                  <a:srgbClr val="0000FF"/>
                </a:solidFill>
                <a:latin typeface=".VnAvant" pitchFamily="34" charset="0"/>
              </a:rPr>
              <a:t>ư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h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Ê</a:t>
            </a: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.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GÇn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nh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µ d×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c©y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cÇ</a:t>
            </a: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tre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nhá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.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Xa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xa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lµ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d·y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nói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cao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.­ </a:t>
            </a:r>
            <a:endParaRPr lang="en-US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t="3334" r="9782" b="63333"/>
          <a:stretch/>
        </p:blipFill>
        <p:spPr>
          <a:xfrm>
            <a:off x="50736" y="-19051"/>
            <a:ext cx="9093264" cy="441681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35000" y="4894580"/>
            <a:ext cx="497252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smtClean="0">
                <a:solidFill>
                  <a:srgbClr val="FF0000"/>
                </a:solidFill>
                <a:latin typeface=".VnAvant" pitchFamily="34" charset="0"/>
              </a:rPr>
              <a:t>©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85572" y="5397500"/>
            <a:ext cx="497252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dirty="0" smtClean="0">
                <a:solidFill>
                  <a:srgbClr val="FF0000"/>
                </a:solidFill>
                <a:latin typeface=".VnAvant" pitchFamily="34" charset="0"/>
              </a:rPr>
              <a:t>©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71758" y="5397500"/>
            <a:ext cx="497252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dirty="0" smtClean="0">
                <a:solidFill>
                  <a:srgbClr val="FF0000"/>
                </a:solidFill>
                <a:latin typeface=".VnAvant" pitchFamily="34" charset="0"/>
              </a:rPr>
              <a:t>©</a:t>
            </a:r>
            <a:endParaRPr lang="en-US" sz="3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50462" r="6094" b="5689"/>
          <a:stretch/>
        </p:blipFill>
        <p:spPr>
          <a:xfrm>
            <a:off x="-177864" y="381000"/>
            <a:ext cx="9321864" cy="581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TIẾNG VIỆT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 - &amp;quot;TIẾNG VIỆT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ViÕt vë&amp;quot;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 - &amp;quot;TIẾNG VIỆT&amp;quot;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 - &amp;quot;TIẾNG VIỆT&amp;quot;&quot;/&gt;&lt;property id=&quot;20307&quot; value=&quot;275&quot;/&gt;&lt;/object&gt;&lt;object type=&quot;3&quot; unique_id=&quot;10022&quot;&gt;&lt;property id=&quot;20148&quot; value=&quot;5&quot;/&gt;&lt;property id=&quot;20300&quot; value=&quot;Slide 20 - &amp;quot;ViÕt vë&amp;quot;&quot;/&gt;&lt;property id=&quot;20307&quot; value=&quot;276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8&quot;/&gt;&lt;/object&gt;&lt;object type=&quot;3&quot; unique_id=&quot;10025&quot;&gt;&lt;property id=&quot;20148&quot; value=&quot;5&quot;/&gt;&lt;property id=&quot;20300&quot; value=&quot;Slide 23&quot;/&gt;&lt;property id=&quot;20307&quot; value=&quot;279&quot;/&gt;&lt;/object&gt;&lt;object type=&quot;3&quot; unique_id=&quot;10026&quot;&gt;&lt;property id=&quot;20148&quot; value=&quot;5&quot;/&gt;&lt;property id=&quot;20300&quot; value=&quot;Slide 24 - &amp;quot;TIẾNG VIỆT&amp;quot;&quot;/&gt;&lt;property id=&quot;20307&quot; value=&quot;280&quot;/&gt;&lt;/object&gt;&lt;object type=&quot;3&quot; unique_id=&quot;10027&quot;&gt;&lt;property id=&quot;20148&quot; value=&quot;5&quot;/&gt;&lt;property id=&quot;20300&quot; value=&quot;Slide 25&quot;/&gt;&lt;property id=&quot;20307&quot; value=&quot;281&quot;/&gt;&lt;/object&gt;&lt;object type=&quot;3&quot; unique_id=&quot;10028&quot;&gt;&lt;property id=&quot;20148&quot; value=&quot;5&quot;/&gt;&lt;property id=&quot;20300&quot; value=&quot;Slide 26&quot;/&gt;&lt;property id=&quot;20307&quot; value=&quot;282&quot;/&gt;&lt;/object&gt;&lt;object type=&quot;3&quot; unique_id=&quot;10029&quot;&gt;&lt;property id=&quot;20148&quot; value=&quot;5&quot;/&gt;&lt;property id=&quot;20300&quot; value=&quot;Slide 27&quot;/&gt;&lt;property id=&quot;20307&quot; value=&quot;283&quot;/&gt;&lt;/object&gt;&lt;object type=&quot;3&quot; unique_id=&quot;10030&quot;&gt;&lt;property id=&quot;20148&quot; value=&quot;5&quot;/&gt;&lt;property id=&quot;20300&quot; value=&quot;Slide 28&quot;/&gt;&lt;property id=&quot;20307&quot; value=&quot;284&quot;/&gt;&lt;/object&gt;&lt;object type=&quot;3&quot; unique_id=&quot;10031&quot;&gt;&lt;property id=&quot;20148&quot; value=&quot;5&quot;/&gt;&lt;property id=&quot;20300&quot; value=&quot;Slide 29&quot;/&gt;&lt;property id=&quot;20307&quot; value=&quot;285&quot;/&gt;&lt;/object&gt;&lt;object type=&quot;3&quot; unique_id=&quot;10032&quot;&gt;&lt;property id=&quot;20148&quot; value=&quot;5&quot;/&gt;&lt;property id=&quot;20300&quot; value=&quot;Slide 30 - &amp;quot;TIẾNG VIỆT&amp;quot;&quot;/&gt;&lt;property id=&quot;20307&quot; value=&quot;286&quot;/&gt;&lt;/object&gt;&lt;object type=&quot;3&quot; unique_id=&quot;10033&quot;&gt;&lt;property id=&quot;20148&quot; value=&quot;5&quot;/&gt;&lt;property id=&quot;20300&quot; value=&quot;Slide 31 - &amp;quot;ViÕt vë&amp;quot;&quot;/&gt;&lt;property id=&quot;20307&quot; value=&quot;287&quot;/&gt;&lt;/object&gt;&lt;object type=&quot;3&quot; unique_id=&quot;10034&quot;&gt;&lt;property id=&quot;20148&quot; value=&quot;5&quot;/&gt;&lt;property id=&quot;20300&quot; value=&quot;Slide 32&quot;/&gt;&lt;property id=&quot;20307&quot; value=&quot;288&quot;/&gt;&lt;/object&gt;&lt;object type=&quot;3&quot; unique_id=&quot;10035&quot;&gt;&lt;property id=&quot;20148&quot; value=&quot;5&quot;/&gt;&lt;property id=&quot;20300&quot; value=&quot;Slide 33&quot;/&gt;&lt;property id=&quot;20307&quot; value=&quot;290&quot;/&gt;&lt;/object&gt;&lt;object type=&quot;3&quot; unique_id=&quot;10036&quot;&gt;&lt;property id=&quot;20148&quot; value=&quot;5&quot;/&gt;&lt;property id=&quot;20300&quot; value=&quot;Slide 34&quot;/&gt;&lt;property id=&quot;20307&quot; value=&quot;289&quot;/&gt;&lt;/object&gt;&lt;object type=&quot;3&quot; unique_id=&quot;10037&quot;&gt;&lt;property id=&quot;20148&quot; value=&quot;5&quot;/&gt;&lt;property id=&quot;20300&quot; value=&quot;Slide 35&quot;/&gt;&lt;property id=&quot;20307&quot; value=&quot;291&quot;/&gt;&lt;/object&gt;&lt;/object&gt;&lt;object type=&quot;8&quot; unique_id=&quot;1007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114</Words>
  <Application>Microsoft Office PowerPoint</Application>
  <PresentationFormat>On-screen Show (4:3)</PresentationFormat>
  <Paragraphs>16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.VnAvant</vt:lpstr>
      <vt:lpstr>.VnTime</vt:lpstr>
      <vt:lpstr>Arial</vt:lpstr>
      <vt:lpstr>Calibri</vt:lpstr>
      <vt:lpstr>Tahoma</vt:lpstr>
      <vt:lpstr>Times New Roman</vt:lpstr>
      <vt:lpstr>Office Theme</vt:lpstr>
      <vt:lpstr>KHỞI ĐỘNG</vt:lpstr>
      <vt:lpstr>TIẾNG VIỆT</vt:lpstr>
      <vt:lpstr>ViÕt vë</vt:lpstr>
      <vt:lpstr>THƯ GIÃN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P011021</cp:lastModifiedBy>
  <cp:revision>42</cp:revision>
  <dcterms:created xsi:type="dcterms:W3CDTF">2020-08-12T07:49:48Z</dcterms:created>
  <dcterms:modified xsi:type="dcterms:W3CDTF">2023-01-16T14:55:42Z</dcterms:modified>
</cp:coreProperties>
</file>