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</p:sldMasterIdLst>
  <p:notesMasterIdLst>
    <p:notesMasterId r:id="rId25"/>
  </p:notesMasterIdLst>
  <p:sldIdLst>
    <p:sldId id="256" r:id="rId6"/>
    <p:sldId id="277" r:id="rId7"/>
    <p:sldId id="278" r:id="rId8"/>
    <p:sldId id="279" r:id="rId9"/>
    <p:sldId id="280" r:id="rId10"/>
    <p:sldId id="281" r:id="rId11"/>
    <p:sldId id="282" r:id="rId12"/>
    <p:sldId id="262" r:id="rId13"/>
    <p:sldId id="263" r:id="rId14"/>
    <p:sldId id="287" r:id="rId15"/>
    <p:sldId id="264" r:id="rId16"/>
    <p:sldId id="265" r:id="rId17"/>
    <p:sldId id="266" r:id="rId18"/>
    <p:sldId id="284" r:id="rId19"/>
    <p:sldId id="285" r:id="rId20"/>
    <p:sldId id="286" r:id="rId21"/>
    <p:sldId id="289" r:id="rId22"/>
    <p:sldId id="288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95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168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548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03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04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.png"/><Relationship Id="rId11" Type="http://schemas.openxmlformats.org/officeDocument/2006/relationships/image" Target="../media/image18.GIF"/><Relationship Id="rId5" Type="http://schemas.openxmlformats.org/officeDocument/2006/relationships/image" Target="../media/image5.png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7.jpe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523365" y="141605"/>
            <a:ext cx="87496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4248" y="1017431"/>
            <a:ext cx="10470524" cy="464742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/>
              <a:t>Yêu cầu cần đạt:</a:t>
            </a:r>
          </a:p>
          <a:p>
            <a:pPr marL="571500" indent="-571500">
              <a:buFontTx/>
              <a:buChar char="-"/>
            </a:pPr>
            <a:r>
              <a:rPr lang="en-US" sz="3600" dirty="0" smtClean="0"/>
              <a:t>HS </a:t>
            </a:r>
            <a:r>
              <a:rPr lang="en-US" sz="3600" dirty="0"/>
              <a:t>n</a:t>
            </a:r>
            <a:r>
              <a:rPr lang="vi-VN" sz="3600" dirty="0"/>
              <a:t>hận biết được phép cộng qua 10 trong phạm vi </a:t>
            </a:r>
            <a:r>
              <a:rPr lang="vi-VN" sz="3600" dirty="0" smtClean="0"/>
              <a:t>20</a:t>
            </a:r>
          </a:p>
          <a:p>
            <a:pPr marL="571500" indent="-571500">
              <a:buFontTx/>
              <a:buChar char="-"/>
            </a:pPr>
            <a:r>
              <a:rPr lang="vi-VN" sz="3600" dirty="0" smtClean="0"/>
              <a:t>Tính </a:t>
            </a:r>
            <a:r>
              <a:rPr lang="vi-VN" sz="3600" dirty="0"/>
              <a:t>được phép cộng qua 10 bằng cách </a:t>
            </a:r>
            <a:r>
              <a:rPr lang="vi-VN" sz="3600" dirty="0" smtClean="0"/>
              <a:t>đếm tiếp </a:t>
            </a:r>
            <a:r>
              <a:rPr lang="vi-VN" sz="3600" dirty="0"/>
              <a:t>hoặc tách số.</a:t>
            </a:r>
            <a:endParaRPr lang="en-US" sz="3600" dirty="0"/>
          </a:p>
          <a:p>
            <a:r>
              <a:rPr lang="vi-VN" sz="3600" dirty="0"/>
              <a:t>- </a:t>
            </a:r>
            <a:r>
              <a:rPr lang="vi-VN" sz="3600" dirty="0" smtClean="0"/>
              <a:t>   Vận </a:t>
            </a:r>
            <a:r>
              <a:rPr lang="vi-VN" sz="3600" dirty="0"/>
              <a:t>dụng vào giải bài tập, các bài toán thực tế liên quan đến phép cộng qua 10.</a:t>
            </a: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23786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55" y="124460"/>
            <a:ext cx="2491740" cy="1005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695" y="1156719"/>
            <a:ext cx="7830019" cy="37372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875" y="5168900"/>
            <a:ext cx="2884170" cy="982345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6460490" y="5375910"/>
            <a:ext cx="659130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92710"/>
            <a:ext cx="10570210" cy="2434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614295"/>
            <a:ext cx="6819900" cy="3840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725" y="2987040"/>
            <a:ext cx="3331210" cy="284099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65" y="102870"/>
            <a:ext cx="2560320" cy="12115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170" y="1711960"/>
            <a:ext cx="10333990" cy="368808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9625330" y="3134360"/>
            <a:ext cx="44577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436225" y="310451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818370" y="3682365"/>
            <a:ext cx="44577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598785" y="368236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071100" y="446341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8890" y="1245235"/>
            <a:ext cx="9937750" cy="38608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608945" y="2190750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279890" y="2778760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050780" y="2778760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422130" y="3336925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182860" y="3336925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95815" y="4016375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6580" y="274955"/>
            <a:ext cx="8670290" cy="20059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21275" y="1501140"/>
            <a:ext cx="62928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746615" y="1501140"/>
            <a:ext cx="62928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695" y="2731135"/>
            <a:ext cx="9429750" cy="399034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843655" y="4198620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664075" y="4198620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046220" y="480758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836795" y="4807585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664075" y="5619115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610600" y="356933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452610" y="356933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788910" y="4198620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610600" y="4198620"/>
            <a:ext cx="64071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941310" y="480758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762365" y="4807585"/>
            <a:ext cx="68961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430260" y="5619115"/>
            <a:ext cx="68961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pic>
        <p:nvPicPr>
          <p:cNvPr id="3" name="Content Placeholder 2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0" grpId="0" bldLvl="0" animBg="1"/>
      <p:bldP spid="10" grpId="1" animBg="1"/>
      <p:bldP spid="13" grpId="0" bldLvl="0" animBg="1"/>
      <p:bldP spid="13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735" y="2872740"/>
            <a:ext cx="8851265" cy="146240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24935" y="3265805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34810" y="3289300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574530" y="3265805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60608"/>
            <a:ext cx="10972800" cy="5782613"/>
          </a:xfrm>
        </p:spPr>
        <p:txBody>
          <a:bodyPr>
            <a:normAutofit fontScale="90000"/>
          </a:bodyPr>
          <a:lstStyle/>
          <a:p>
            <a:pPr algn="l"/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b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Hôm nay, con học bài gì?</a:t>
            </a:r>
            <a:b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Qua bài học con biết kiến thức nào?</a:t>
            </a:r>
            <a:b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Nêu KQ và cách làm: </a:t>
            </a:r>
            <a:r>
              <a:rPr lang="en-US" sz="6000" dirty="0" smtClean="0"/>
              <a:t>9+4</a:t>
            </a:r>
            <a:r>
              <a:rPr lang="en-US" sz="6000" dirty="0"/>
              <a:t>, 9+5, 9+7, 8+5, 8+6, 8+8</a:t>
            </a:r>
            <a:r>
              <a:rPr lang="en-US" b="1" dirty="0"/>
              <a:t/>
            </a:r>
            <a:br>
              <a:rPr lang="en-US" b="1" dirty="0"/>
            </a:br>
            <a:r>
              <a:rPr lang="vi-VN" b="1" dirty="0" smtClean="0"/>
              <a:t>             </a:t>
            </a:r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tiết sau</a:t>
            </a:r>
            <a:r>
              <a:rPr lang="vi-VN" b="1" dirty="0">
                <a:cs typeface="Times New Roman" panose="02020603050405020304" pitchFamily="18" charset="0"/>
              </a:rPr>
              <a:t/>
            </a:r>
            <a:br>
              <a:rPr lang="vi-VN" b="1" dirty="0">
                <a:cs typeface="Times New Roman" panose="02020603050405020304" pitchFamily="18" charset="0"/>
              </a:rPr>
            </a:br>
            <a:r>
              <a:rPr lang="vi-VN" sz="4900" dirty="0" smtClean="0">
                <a:cs typeface="Times New Roman" panose="02020603050405020304" pitchFamily="18" charset="0"/>
              </a:rPr>
              <a:t>- Chuẩn bị bài sau : Luyện tập / tr. 28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081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4248" y="1017431"/>
            <a:ext cx="10470524" cy="464742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/>
              <a:t>Yêu cầu cần đạt:</a:t>
            </a:r>
          </a:p>
          <a:p>
            <a:pPr marL="571500" indent="-571500">
              <a:buFontTx/>
              <a:buChar char="-"/>
            </a:pPr>
            <a:r>
              <a:rPr lang="en-US" sz="3600" dirty="0" smtClean="0"/>
              <a:t>HS </a:t>
            </a:r>
            <a:r>
              <a:rPr lang="en-US" sz="3600" dirty="0"/>
              <a:t>n</a:t>
            </a:r>
            <a:r>
              <a:rPr lang="vi-VN" sz="3600" dirty="0"/>
              <a:t>hận biết được phép cộng qua 10 trong phạm vi </a:t>
            </a:r>
            <a:r>
              <a:rPr lang="vi-VN" sz="3600" dirty="0" smtClean="0"/>
              <a:t>20</a:t>
            </a:r>
          </a:p>
          <a:p>
            <a:pPr marL="571500" indent="-571500">
              <a:buFontTx/>
              <a:buChar char="-"/>
            </a:pPr>
            <a:r>
              <a:rPr lang="vi-VN" sz="3600" dirty="0" smtClean="0"/>
              <a:t>Tính </a:t>
            </a:r>
            <a:r>
              <a:rPr lang="vi-VN" sz="3600" dirty="0"/>
              <a:t>được phép cộng qua 10 bằng cách </a:t>
            </a:r>
            <a:r>
              <a:rPr lang="vi-VN" sz="3600" dirty="0" smtClean="0"/>
              <a:t>đếm tiếp </a:t>
            </a:r>
            <a:r>
              <a:rPr lang="vi-VN" sz="3600" dirty="0"/>
              <a:t>hoặc tách số.</a:t>
            </a:r>
            <a:endParaRPr lang="en-US" sz="3600" dirty="0"/>
          </a:p>
          <a:p>
            <a:r>
              <a:rPr lang="vi-VN" sz="3600" dirty="0"/>
              <a:t>- </a:t>
            </a:r>
            <a:r>
              <a:rPr lang="vi-VN" sz="3600" dirty="0" smtClean="0"/>
              <a:t>   Vận </a:t>
            </a:r>
            <a:r>
              <a:rPr lang="vi-VN" sz="3600" dirty="0"/>
              <a:t>dụng vào giải bài tập, các bài toán thực tế liên quan đến phép cộng qua 10.</a:t>
            </a: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32459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4000" y="5456733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7" y="311806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8078" y="27283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 numSld="1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00672" y="5485308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72" y="28575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3" y="1178342"/>
            <a:ext cx="6371773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56733"/>
            <a:ext cx="9167328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5678510" y="2773680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212686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396861" y="5267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638610" y="-706487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57" y="0"/>
            <a:ext cx="9263131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88" y="5457370"/>
            <a:ext cx="9167328" cy="1400630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22122" y="4142042"/>
            <a:ext cx="82480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5" y="2050231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6183999" y="2773680"/>
            <a:ext cx="7484925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4755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32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989021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63395" y="-76944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451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5678510" y="2759164"/>
            <a:ext cx="6980348" cy="2683690"/>
            <a:chOff x="798490" y="2838075"/>
            <a:chExt cx="6980348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44 - 4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6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9570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42217"/>
            <a:ext cx="9167328" cy="140063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638610" y="-721003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073868" y="5682169"/>
            <a:ext cx="998955" cy="92072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2572"/>
            <a:ext cx="9144000" cy="5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384798"/>
            <a:ext cx="9167328" cy="14006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14" y="3220367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03" y="5495675"/>
            <a:ext cx="1060796" cy="11644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5678510" y="2701108"/>
            <a:ext cx="6980348" cy="2683690"/>
            <a:chOff x="798490" y="2838075"/>
            <a:chExt cx="6980348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7+3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95701" y="47987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791259" y="47511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193480" y="4751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67854" y="-95289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768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7: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 (qua 10)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phạm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469</Words>
  <Application>Microsoft Office PowerPoint</Application>
  <PresentationFormat>Widescreen</PresentationFormat>
  <Paragraphs>102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Microsoft YaHei</vt:lpstr>
      <vt:lpstr>Microsoft YaHei</vt:lpstr>
      <vt:lpstr>SimSun</vt:lpstr>
      <vt:lpstr>SimSun</vt:lpstr>
      <vt:lpstr>Arial</vt:lpstr>
      <vt:lpstr>Calibri</vt:lpstr>
      <vt:lpstr>Calibri Light</vt:lpstr>
      <vt:lpstr>等线</vt:lpstr>
      <vt:lpstr>ITC Avant Garde Std Bk</vt:lpstr>
      <vt:lpstr>Times New Roman</vt:lpstr>
      <vt:lpstr>字魂17号-萌趣果冻体</vt:lpstr>
      <vt:lpstr>Office Theme</vt:lpstr>
      <vt:lpstr>1_Office Theme</vt:lpstr>
      <vt:lpstr>1_Office 主题​​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Vận dụng ? Hôm nay, con học bài gì? ? Qua bài học con biết kiến thức nào? - Nêu KQ và cách làm: 9+4, 9+5, 9+7, 8+5, 8+6, 8+8              Định hướng tiết sau - Chuẩn bị bài sau : Luyện tập / tr. 28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Microsoft account</cp:lastModifiedBy>
  <cp:revision>19</cp:revision>
  <dcterms:created xsi:type="dcterms:W3CDTF">2021-05-08T05:00:00Z</dcterms:created>
  <dcterms:modified xsi:type="dcterms:W3CDTF">2023-09-26T12:54:15Z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