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7"/>
  </p:notesMasterIdLst>
  <p:sldIdLst>
    <p:sldId id="455" r:id="rId2"/>
    <p:sldId id="395" r:id="rId3"/>
    <p:sldId id="396" r:id="rId4"/>
    <p:sldId id="445" r:id="rId5"/>
    <p:sldId id="446" r:id="rId6"/>
    <p:sldId id="447" r:id="rId7"/>
    <p:sldId id="448" r:id="rId8"/>
    <p:sldId id="449" r:id="rId9"/>
    <p:sldId id="436" r:id="rId10"/>
    <p:sldId id="394" r:id="rId11"/>
    <p:sldId id="399" r:id="rId12"/>
    <p:sldId id="437" r:id="rId13"/>
    <p:sldId id="438" r:id="rId14"/>
    <p:sldId id="452" r:id="rId15"/>
    <p:sldId id="453" r:id="rId16"/>
    <p:sldId id="428" r:id="rId17"/>
    <p:sldId id="427" r:id="rId18"/>
    <p:sldId id="426" r:id="rId19"/>
    <p:sldId id="439" r:id="rId20"/>
    <p:sldId id="441" r:id="rId21"/>
    <p:sldId id="442" r:id="rId22"/>
    <p:sldId id="443" r:id="rId23"/>
    <p:sldId id="454" r:id="rId24"/>
    <p:sldId id="431" r:id="rId25"/>
    <p:sldId id="444"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84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C334"/>
    <a:srgbClr val="FED267"/>
    <a:srgbClr val="F1BE22"/>
    <a:srgbClr val="5EAD42"/>
    <a:srgbClr val="203965"/>
    <a:srgbClr val="F99102"/>
    <a:srgbClr val="FEBF2C"/>
    <a:srgbClr val="FFC102"/>
    <a:srgbClr val="005A9A"/>
    <a:srgbClr val="A71B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90" autoAdjust="0"/>
    <p:restoredTop sz="94660"/>
  </p:normalViewPr>
  <p:slideViewPr>
    <p:cSldViewPr snapToGrid="0" showGuides="1">
      <p:cViewPr>
        <p:scale>
          <a:sx n="50" d="100"/>
          <a:sy n="50" d="100"/>
        </p:scale>
        <p:origin x="-1644" y="-492"/>
      </p:cViewPr>
      <p:guideLst>
        <p:guide orient="horz" pos="2160"/>
        <p:guide pos="3840"/>
      </p:guideLst>
    </p:cSldViewPr>
  </p:slideViewPr>
  <p:notesTextViewPr>
    <p:cViewPr>
      <p:scale>
        <a:sx n="1" d="1"/>
        <a:sy n="1" d="1"/>
      </p:scale>
      <p:origin x="0" y="0"/>
    </p:cViewPr>
  </p:notesTextViewPr>
  <p:sorterViewPr>
    <p:cViewPr>
      <p:scale>
        <a:sx n="125" d="100"/>
        <a:sy n="125" d="100"/>
      </p:scale>
      <p:origin x="0" y="-19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487D2-45CC-4F91-960A-71CA4984812C}" type="datetimeFigureOut">
              <a:rPr lang="zh-CN" altLang="en-US" smtClean="0"/>
              <a:t>2023/10/5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23F281-0C37-4970-9E81-0F2E59851FDB}" type="slidenum">
              <a:rPr lang="zh-CN" altLang="en-US" smtClean="0"/>
              <a:t>‹#›</a:t>
            </a:fld>
            <a:endParaRPr lang="zh-CN" altLang="en-US"/>
          </a:p>
        </p:txBody>
      </p:sp>
    </p:spTree>
    <p:extLst>
      <p:ext uri="{BB962C8B-B14F-4D97-AF65-F5344CB8AC3E}">
        <p14:creationId xmlns:p14="http://schemas.microsoft.com/office/powerpoint/2010/main" val="3118264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Hướ</a:t>
            </a:r>
            <a:r>
              <a:rPr lang="en-US"/>
              <a:t>ng dẫn: Nhấn vào lần lượt từng cây cỏ để đến câu hỏi. Kết thúc nhấn Cỏ chăm chỉ để end game.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17EF4A-A8B1-43BA-B56C-B5F92A5255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745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Nhấn vào Icon cỏ chăm chỉ quay về màn hình chính.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17EF4A-A8B1-43BA-B56C-B5F92A5255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862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67918DD-F32C-40AE-BFB5-741B5886C773}" type="datetimeFigureOut">
              <a:rPr lang="zh-CN" altLang="en-US" smtClean="0"/>
              <a:t>2023/10/5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C9349654-8A83-41C1-B6F2-193D712776EF}" type="slidenum">
              <a:rPr lang="zh-CN" altLang="en-US" smtClean="0"/>
              <a:t>‹#›</a:t>
            </a:fld>
            <a:endParaRPr lang="zh-CN" altLang="en-US"/>
          </a:p>
        </p:txBody>
      </p:sp>
    </p:spTree>
    <p:extLst>
      <p:ext uri="{BB962C8B-B14F-4D97-AF65-F5344CB8AC3E}">
        <p14:creationId xmlns:p14="http://schemas.microsoft.com/office/powerpoint/2010/main" val="209264460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205012"/>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7918DD-F32C-40AE-BFB5-741B5886C773}" type="datetimeFigureOut">
              <a:rPr kumimoji="0" lang="zh-CN" altLang="en-US" sz="1200" b="0" i="0" u="none" strike="noStrike" kern="1200" cap="none" spc="0" normalizeH="0" baseline="0" noProof="0" smtClean="0">
                <a:ln>
                  <a:noFill/>
                </a:ln>
                <a:solidFill>
                  <a:prstClr val="black">
                    <a:tint val="75000"/>
                  </a:prstClr>
                </a:solidFill>
                <a:effectLst/>
                <a:uLnTx/>
                <a:uFillTx/>
                <a:latin typeface="思源黑体 CN"/>
                <a:ea typeface="思源黑体 CN"/>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2023/10/5</a:t>
            </a:fld>
            <a:endParaRPr kumimoji="0" lang="zh-CN" altLang="en-US" sz="1200" b="0" i="0" u="none" strike="noStrike" kern="1200" cap="none" spc="0" normalizeH="0" baseline="0" noProof="0">
              <a:ln>
                <a:noFill/>
              </a:ln>
              <a:solidFill>
                <a:prstClr val="black">
                  <a:tint val="75000"/>
                </a:prstClr>
              </a:solidFill>
              <a:effectLst/>
              <a:uLnTx/>
              <a:uFillTx/>
              <a:latin typeface="思源黑体 CN"/>
              <a:ea typeface="思源黑体 CN"/>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思源黑体 CN"/>
              <a:ea typeface="思源黑体 CN"/>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349654-8A83-41C1-B6F2-193D712776EF}" type="slidenum">
              <a:rPr kumimoji="0" lang="zh-CN" altLang="en-US" sz="1200" b="0" i="0" u="none" strike="noStrike" kern="1200" cap="none" spc="0" normalizeH="0" baseline="0" noProof="0" smtClean="0">
                <a:ln>
                  <a:noFill/>
                </a:ln>
                <a:solidFill>
                  <a:prstClr val="black">
                    <a:tint val="75000"/>
                  </a:prstClr>
                </a:solidFill>
                <a:effectLst/>
                <a:uLnTx/>
                <a:uFillTx/>
                <a:latin typeface="思源黑体 CN"/>
                <a:ea typeface="思源黑体 CN"/>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思源黑体 CN"/>
              <a:ea typeface="思源黑体 CN"/>
              <a:cs typeface="+mn-cs"/>
            </a:endParaRPr>
          </a:p>
        </p:txBody>
      </p:sp>
    </p:spTree>
    <p:extLst>
      <p:ext uri="{BB962C8B-B14F-4D97-AF65-F5344CB8AC3E}">
        <p14:creationId xmlns:p14="http://schemas.microsoft.com/office/powerpoint/2010/main" val="125045992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84D38F-5A4D-1A8C-5D17-DF5ED19B20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FF75C87-3B30-BB0C-9BDD-EBE3D7FB0C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A76C4C0-F8CF-5185-ABA0-EBC40495A29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B96DEC-7F2B-4C50-800B-2DA0F54A6881}"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EEE737C3-74D4-C24C-B10E-527A4EBEA6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850801E8-AB02-3F04-F876-0FC0B38590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B95FD-6B8A-4AFD-BC66-AE5A5537C87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3252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7B99CF5-97DA-4CDC-A50D-887EDDB23EB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6C6F7299-78C8-4BB0-92D1-C81BF4FFFCD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6AD3D2B-98B1-496A-8030-CCF2D5215B8D}" type="datetimeFigureOut">
              <a:rPr kumimoji="0" lang="zh-CN" altLang="en-US" sz="1200" b="0" i="0" u="none" strike="noStrike" kern="1200" cap="none" spc="0" normalizeH="0" baseline="0" noProof="0" smtClean="0">
                <a:ln>
                  <a:noFill/>
                </a:ln>
                <a:solidFill>
                  <a:srgbClr val="000000">
                    <a:tint val="75000"/>
                  </a:srgbClr>
                </a:solidFill>
                <a:effectLst/>
                <a:uLnTx/>
                <a:uFillTx/>
                <a:latin typeface="等线"/>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2023/10/5</a:t>
            </a:fld>
            <a:endParaRPr kumimoji="0" lang="zh-CN" altLang="en-US" sz="1200" b="0" i="0" u="none" strike="noStrike" kern="1200" cap="none" spc="0" normalizeH="0" baseline="0" noProof="0">
              <a:ln>
                <a:noFill/>
              </a:ln>
              <a:solidFill>
                <a:srgbClr val="000000">
                  <a:tint val="75000"/>
                </a:srgbClr>
              </a:solidFill>
              <a:effectLst/>
              <a:uLnTx/>
              <a:uFillTx/>
              <a:latin typeface="等线"/>
              <a:cs typeface="+mn-cs"/>
            </a:endParaRPr>
          </a:p>
        </p:txBody>
      </p:sp>
      <p:sp>
        <p:nvSpPr>
          <p:cNvPr id="4" name="页脚占位符 3">
            <a:extLst>
              <a:ext uri="{FF2B5EF4-FFF2-40B4-BE49-F238E27FC236}">
                <a16:creationId xmlns:a16="http://schemas.microsoft.com/office/drawing/2014/main" xmlns="" id="{EFAA3B12-76BE-45E8-8A0E-C4F17716124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000000">
                  <a:tint val="75000"/>
                </a:srgbClr>
              </a:solidFill>
              <a:effectLst/>
              <a:uLnTx/>
              <a:uFillTx/>
              <a:latin typeface="等线"/>
              <a:cs typeface="+mn-cs"/>
            </a:endParaRPr>
          </a:p>
        </p:txBody>
      </p:sp>
      <p:sp>
        <p:nvSpPr>
          <p:cNvPr id="5" name="灯片编号占位符 4">
            <a:extLst>
              <a:ext uri="{FF2B5EF4-FFF2-40B4-BE49-F238E27FC236}">
                <a16:creationId xmlns:a16="http://schemas.microsoft.com/office/drawing/2014/main" xmlns="" id="{A54B6F7D-DC4C-4A81-9B6D-8AA3B1B4511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824332-3F40-44C2-8984-A38FEB5556CC}" type="slidenum">
              <a:rPr kumimoji="0" lang="zh-CN" altLang="en-US" sz="1200" b="0" i="0" u="none" strike="noStrike" kern="1200" cap="none" spc="0" normalizeH="0" baseline="0" noProof="0" smtClean="0">
                <a:ln>
                  <a:noFill/>
                </a:ln>
                <a:solidFill>
                  <a:srgbClr val="000000">
                    <a:tint val="75000"/>
                  </a:srgbClr>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000000">
                  <a:tint val="75000"/>
                </a:srgbClr>
              </a:solidFill>
              <a:effectLst/>
              <a:uLnTx/>
              <a:uFillTx/>
              <a:latin typeface="等线"/>
              <a:cs typeface="+mn-cs"/>
            </a:endParaRPr>
          </a:p>
        </p:txBody>
      </p:sp>
    </p:spTree>
    <p:extLst>
      <p:ext uri="{BB962C8B-B14F-4D97-AF65-F5344CB8AC3E}">
        <p14:creationId xmlns:p14="http://schemas.microsoft.com/office/powerpoint/2010/main" val="370548241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圆角 10">
            <a:extLst>
              <a:ext uri="{FF2B5EF4-FFF2-40B4-BE49-F238E27FC236}">
                <a16:creationId xmlns:a16="http://schemas.microsoft.com/office/drawing/2014/main" xmlns="" id="{8412E2C9-82C5-4B91-9C70-78A97EE48304}"/>
              </a:ext>
            </a:extLst>
          </p:cNvPr>
          <p:cNvSpPr/>
          <p:nvPr userDrawn="1"/>
        </p:nvSpPr>
        <p:spPr>
          <a:xfrm>
            <a:off x="515257" y="493487"/>
            <a:ext cx="11161486" cy="5871028"/>
          </a:xfrm>
          <a:prstGeom prst="roundRect">
            <a:avLst>
              <a:gd name="adj" fmla="val 9786"/>
            </a:avLst>
          </a:prstGeom>
          <a:solidFill>
            <a:schemeClr val="bg1"/>
          </a:solidFill>
          <a:ln w="19050">
            <a:solidFill>
              <a:srgbClr val="5EA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panose="020B0500000000000000" pitchFamily="34" charset="-122"/>
              <a:ea typeface="思源黑体 CN" panose="020B0500000000000000" pitchFamily="34" charset="-122"/>
              <a:sym typeface="思源黑体 CN" panose="020B0500000000000000" pitchFamily="34" charset="-122"/>
            </a:endParaRPr>
          </a:p>
        </p:txBody>
      </p:sp>
      <p:pic>
        <p:nvPicPr>
          <p:cNvPr id="10" name="Picture 9">
            <a:extLst>
              <a:ext uri="{FF2B5EF4-FFF2-40B4-BE49-F238E27FC236}">
                <a16:creationId xmlns:a16="http://schemas.microsoft.com/office/drawing/2014/main" xmlns="" id="{2C38DA38-71FB-4CEB-B777-09292390EC4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3087180" y="-14589060"/>
            <a:ext cx="1202436" cy="2044763"/>
          </a:xfrm>
          <a:prstGeom prst="rect">
            <a:avLst/>
          </a:prstGeom>
        </p:spPr>
      </p:pic>
      <p:pic>
        <p:nvPicPr>
          <p:cNvPr id="11" name="Picture 10">
            <a:extLst>
              <a:ext uri="{FF2B5EF4-FFF2-40B4-BE49-F238E27FC236}">
                <a16:creationId xmlns:a16="http://schemas.microsoft.com/office/drawing/2014/main" xmlns="" id="{7B3E06E2-B8CD-4348-A929-48748D52322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7037180" y="-14589060"/>
            <a:ext cx="1202436" cy="2044763"/>
          </a:xfrm>
          <a:prstGeom prst="rect">
            <a:avLst/>
          </a:prstGeom>
        </p:spPr>
      </p:pic>
      <p:pic>
        <p:nvPicPr>
          <p:cNvPr id="12" name="Picture 11">
            <a:extLst>
              <a:ext uri="{FF2B5EF4-FFF2-40B4-BE49-F238E27FC236}">
                <a16:creationId xmlns:a16="http://schemas.microsoft.com/office/drawing/2014/main" xmlns="" id="{D1A0A433-1C81-43D6-86C9-906F9D1CD5C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2474714" y="16047151"/>
            <a:ext cx="1202436" cy="2044763"/>
          </a:xfrm>
          <a:prstGeom prst="rect">
            <a:avLst/>
          </a:prstGeom>
        </p:spPr>
      </p:pic>
      <p:pic>
        <p:nvPicPr>
          <p:cNvPr id="13" name="Picture 12">
            <a:extLst>
              <a:ext uri="{FF2B5EF4-FFF2-40B4-BE49-F238E27FC236}">
                <a16:creationId xmlns:a16="http://schemas.microsoft.com/office/drawing/2014/main" xmlns="" id="{57AB7940-731C-4B6C-8537-33EBAD98DEB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260469" y="16047151"/>
            <a:ext cx="1202436" cy="2044763"/>
          </a:xfrm>
          <a:prstGeom prst="rect">
            <a:avLst/>
          </a:prstGeom>
        </p:spPr>
      </p:pic>
      <p:sp>
        <p:nvSpPr>
          <p:cNvPr id="14" name="Title 1">
            <a:extLst>
              <a:ext uri="{FF2B5EF4-FFF2-40B4-BE49-F238E27FC236}">
                <a16:creationId xmlns:a16="http://schemas.microsoft.com/office/drawing/2014/main" xmlns="" id="{7A218C26-69B7-499C-B190-96851A78FEC6}"/>
              </a:ext>
            </a:extLst>
          </p:cNvPr>
          <p:cNvSpPr txBox="1">
            <a:spLocks/>
          </p:cNvSpPr>
          <p:nvPr userDrawn="1"/>
        </p:nvSpPr>
        <p:spPr>
          <a:xfrm>
            <a:off x="-402464" y="6332213"/>
            <a:ext cx="1202436" cy="433070"/>
          </a:xfrm>
          <a:prstGeom prst="rect">
            <a:avLst/>
          </a:prstGeom>
        </p:spPr>
        <p:txBody>
          <a:bodyPr vert="horz" lIns="39910" tIns="19955" rIns="39910" bIns="19955"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399136" rtl="0" eaLnBrk="1" fontAlgn="auto" latinLnBrk="0" hangingPunct="1">
              <a:lnSpc>
                <a:spcPct val="90000"/>
              </a:lnSpc>
              <a:spcBef>
                <a:spcPct val="0"/>
              </a:spcBef>
              <a:spcAft>
                <a:spcPts val="0"/>
              </a:spcAft>
              <a:buClrTx/>
              <a:buSzTx/>
              <a:buFontTx/>
              <a:buNone/>
              <a:tabLst/>
              <a:defRPr/>
            </a:pPr>
            <a:r>
              <a:rPr kumimoji="0" lang="en-US" sz="786"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786"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pic>
        <p:nvPicPr>
          <p:cNvPr id="16" name="Picture 15">
            <a:extLst>
              <a:ext uri="{FF2B5EF4-FFF2-40B4-BE49-F238E27FC236}">
                <a16:creationId xmlns:a16="http://schemas.microsoft.com/office/drawing/2014/main" xmlns="" id="{EFD30DE0-A467-4251-9C3A-A1C317B49723}"/>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24481104" y="-10629716"/>
            <a:ext cx="1995142" cy="2618919"/>
          </a:xfrm>
          <a:prstGeom prst="rect">
            <a:avLst/>
          </a:prstGeom>
        </p:spPr>
      </p:pic>
      <p:pic>
        <p:nvPicPr>
          <p:cNvPr id="17" name="Picture 16">
            <a:extLst>
              <a:ext uri="{FF2B5EF4-FFF2-40B4-BE49-F238E27FC236}">
                <a16:creationId xmlns:a16="http://schemas.microsoft.com/office/drawing/2014/main" xmlns="" id="{DAB0BDD7-87EC-486A-B615-E37ABFEB5375}"/>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24481104" y="13019500"/>
            <a:ext cx="1995142" cy="2618919"/>
          </a:xfrm>
          <a:prstGeom prst="rect">
            <a:avLst/>
          </a:prstGeom>
        </p:spPr>
      </p:pic>
      <p:pic>
        <p:nvPicPr>
          <p:cNvPr id="18" name="Picture 17">
            <a:extLst>
              <a:ext uri="{FF2B5EF4-FFF2-40B4-BE49-F238E27FC236}">
                <a16:creationId xmlns:a16="http://schemas.microsoft.com/office/drawing/2014/main" xmlns="" id="{0A7B57CC-00D0-41DB-B5AF-37D47FB69ADE}"/>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28861687" y="-10629716"/>
            <a:ext cx="1995142" cy="2618919"/>
          </a:xfrm>
          <a:prstGeom prst="rect">
            <a:avLst/>
          </a:prstGeom>
        </p:spPr>
      </p:pic>
      <p:pic>
        <p:nvPicPr>
          <p:cNvPr id="19" name="Picture 18">
            <a:extLst>
              <a:ext uri="{FF2B5EF4-FFF2-40B4-BE49-F238E27FC236}">
                <a16:creationId xmlns:a16="http://schemas.microsoft.com/office/drawing/2014/main" xmlns="" id="{2E588B1C-8AC9-4740-A8D9-6AF0680251B0}"/>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t="30568" r="10051"/>
          <a:stretch/>
        </p:blipFill>
        <p:spPr>
          <a:xfrm>
            <a:off x="29006413" y="13019500"/>
            <a:ext cx="1995142" cy="2618919"/>
          </a:xfrm>
          <a:prstGeom prst="rect">
            <a:avLst/>
          </a:prstGeom>
        </p:spPr>
      </p:pic>
    </p:spTree>
    <p:extLst>
      <p:ext uri="{BB962C8B-B14F-4D97-AF65-F5344CB8AC3E}">
        <p14:creationId xmlns:p14="http://schemas.microsoft.com/office/powerpoint/2010/main" val="3282700156"/>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5" r:id="rId3"/>
    <p:sldLayoutId id="2147483751" r:id="rId4"/>
    <p:sldLayoutId id="2147483668" r:id="rId5"/>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8.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png"/><Relationship Id="rId4" Type="http://schemas.microsoft.com/office/2007/relationships/hdphoto" Target="../media/hdphoto10.wdp"/></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21.png"/><Relationship Id="rId5" Type="http://schemas.microsoft.com/office/2007/relationships/hdphoto" Target="../media/hdphoto11.wdp"/><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3.png"/><Relationship Id="rId18" Type="http://schemas.openxmlformats.org/officeDocument/2006/relationships/image" Target="../media/image15.png"/><Relationship Id="rId3" Type="http://schemas.openxmlformats.org/officeDocument/2006/relationships/slide" Target="slide5.xml"/><Relationship Id="rId21" Type="http://schemas.microsoft.com/office/2007/relationships/hdphoto" Target="../media/hdphoto9.wdp"/><Relationship Id="rId7" Type="http://schemas.openxmlformats.org/officeDocument/2006/relationships/image" Target="../media/image11.png"/><Relationship Id="rId12" Type="http://schemas.openxmlformats.org/officeDocument/2006/relationships/slide" Target="slide8.xml"/><Relationship Id="rId17" Type="http://schemas.microsoft.com/office/2007/relationships/hdphoto" Target="../media/hdphoto7.wdp"/><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slide" Target="slide6.xml"/><Relationship Id="rId11" Type="http://schemas.microsoft.com/office/2007/relationships/hdphoto" Target="../media/hdphoto5.wdp"/><Relationship Id="rId5" Type="http://schemas.microsoft.com/office/2007/relationships/hdphoto" Target="../media/hdphoto3.wdp"/><Relationship Id="rId15" Type="http://schemas.openxmlformats.org/officeDocument/2006/relationships/slide" Target="slide9.xml"/><Relationship Id="rId10" Type="http://schemas.openxmlformats.org/officeDocument/2006/relationships/image" Target="../media/image12.png"/><Relationship Id="rId19" Type="http://schemas.microsoft.com/office/2007/relationships/hdphoto" Target="../media/hdphoto8.wdp"/><Relationship Id="rId4" Type="http://schemas.openxmlformats.org/officeDocument/2006/relationships/image" Target="../media/image10.png"/><Relationship Id="rId9" Type="http://schemas.openxmlformats.org/officeDocument/2006/relationships/slide" Target="slide7.xml"/><Relationship Id="rId14" Type="http://schemas.microsoft.com/office/2007/relationships/hdphoto" Target="../media/hdphoto6.wdp"/></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slide" Target="slide4.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1.png"/><Relationship Id="rId4" Type="http://schemas.openxmlformats.org/officeDocument/2006/relationships/slide" Target="slide4.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4.xml"/><Relationship Id="rId6" Type="http://schemas.microsoft.com/office/2007/relationships/hdphoto" Target="../media/hdphoto5.wdp"/><Relationship Id="rId5" Type="http://schemas.openxmlformats.org/officeDocument/2006/relationships/image" Target="../media/image12.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13.png"/><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1.wdp"/><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0">
            <a:extLst>
              <a:ext uri="{FF2B5EF4-FFF2-40B4-BE49-F238E27FC236}">
                <a16:creationId xmlns:a16="http://schemas.microsoft.com/office/drawing/2014/main" xmlns="" id="{D30AFE1D-6FA9-2849-E55F-82B40F5FC17F}"/>
              </a:ext>
            </a:extLst>
          </p:cNvPr>
          <p:cNvSpPr txBox="1"/>
          <p:nvPr/>
        </p:nvSpPr>
        <p:spPr>
          <a:xfrm>
            <a:off x="1488677" y="593439"/>
            <a:ext cx="9708791" cy="764653"/>
          </a:xfrm>
          <a:prstGeom prst="rect">
            <a:avLst/>
          </a:prstGeom>
          <a:noFill/>
        </p:spPr>
        <p:txBody>
          <a:bodyPr wrap="square" lIns="86699" tIns="43349" rIns="86699" bIns="43349">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altLang="zh-CN" sz="4400" b="1" i="0" u="none" strike="noStrike" kern="0" cap="all" spc="0" normalizeH="0" baseline="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ea typeface="方正粗谭黑简体" panose="02000000000000000000" pitchFamily="2" charset="-122"/>
                <a:cs typeface="Times New Roman" pitchFamily="18" charset="0"/>
                <a:sym typeface="Arial"/>
              </a:rPr>
              <a:t>TRƯỜNG</a:t>
            </a:r>
            <a:r>
              <a:rPr kumimoji="0" lang="en-US" altLang="zh-CN" sz="4400" b="1" i="0" u="none" strike="noStrike" kern="0" cap="all" spc="0" normalizeH="0" noProof="0" dirty="0" smtClean="0">
                <a:ln>
                  <a:noFill/>
                </a:ln>
                <a:solidFill>
                  <a:srgbClr val="FF0000"/>
                </a:solidFill>
                <a:effectLst>
                  <a:outerShdw blurRad="38100" dist="38100" dir="2700000" algn="tl">
                    <a:srgbClr val="000000">
                      <a:alpha val="43137"/>
                    </a:srgbClr>
                  </a:outerShdw>
                </a:effectLst>
                <a:uLnTx/>
                <a:uFillTx/>
                <a:latin typeface="Times New Roman" pitchFamily="18" charset="0"/>
                <a:ea typeface="方正粗谭黑简体" panose="02000000000000000000" pitchFamily="2" charset="-122"/>
                <a:cs typeface="Times New Roman" pitchFamily="18" charset="0"/>
                <a:sym typeface="Arial"/>
              </a:rPr>
              <a:t> TIỂU HỌC LONG BIÊN</a:t>
            </a:r>
            <a:endParaRPr kumimoji="0" lang="zh-CN" altLang="en-US" sz="4400" b="1" i="0" u="none" strike="noStrike" kern="0" cap="all" spc="0" normalizeH="0" baseline="0" noProof="0" dirty="0">
              <a:ln>
                <a:noFill/>
              </a:ln>
              <a:solidFill>
                <a:srgbClr val="FF0000"/>
              </a:solidFill>
              <a:effectLst>
                <a:outerShdw blurRad="38100" dist="38100" dir="2700000" algn="tl">
                  <a:srgbClr val="000000">
                    <a:alpha val="43137"/>
                  </a:srgbClr>
                </a:outerShdw>
              </a:effectLst>
              <a:uLnTx/>
              <a:uFillTx/>
              <a:latin typeface="Times New Roman" pitchFamily="18" charset="0"/>
              <a:ea typeface="方正粗谭黑简体" panose="02000000000000000000" pitchFamily="2" charset="-122"/>
              <a:cs typeface="Times New Roman" pitchFamily="18" charset="0"/>
              <a:sym typeface="Arial"/>
            </a:endParaRPr>
          </a:p>
        </p:txBody>
      </p:sp>
      <p:pic>
        <p:nvPicPr>
          <p:cNvPr id="11" name="图片 1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40722" y="-64405"/>
            <a:ext cx="2083592" cy="1686544"/>
          </a:xfrm>
          <a:prstGeom prst="rect">
            <a:avLst/>
          </a:prstGeom>
        </p:spPr>
      </p:pic>
      <p:pic>
        <p:nvPicPr>
          <p:cNvPr id="5" name="Picture 2" descr="54 dân tộc Việt Nam - Page 5 of 5 - Địa Ốc Thông Thái"/>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96" b="98698" l="391" r="98568">
                        <a14:foregroundMark x1="72005" y1="87760" x2="79818" y2="97135"/>
                        <a14:foregroundMark x1="23568" y1="32292" x2="30078" y2="73177"/>
                      </a14:backgroundRemoval>
                    </a14:imgEffect>
                  </a14:imgLayer>
                </a14:imgProps>
              </a:ext>
              <a:ext uri="{28A0092B-C50C-407E-A947-70E740481C1C}">
                <a14:useLocalDpi xmlns:a14="http://schemas.microsoft.com/office/drawing/2010/main" val="0"/>
              </a:ext>
            </a:extLst>
          </a:blip>
          <a:srcRect/>
          <a:stretch>
            <a:fillRect/>
          </a:stretch>
        </p:blipFill>
        <p:spPr bwMode="auto">
          <a:xfrm>
            <a:off x="2685473" y="3200400"/>
            <a:ext cx="73152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1488677" y="1875856"/>
            <a:ext cx="9308079" cy="2402414"/>
          </a:xfrm>
          <a:prstGeom prst="rect">
            <a:avLst/>
          </a:prstGeom>
        </p:spPr>
      </p:pic>
    </p:spTree>
    <p:extLst>
      <p:ext uri="{BB962C8B-B14F-4D97-AF65-F5344CB8AC3E}">
        <p14:creationId xmlns:p14="http://schemas.microsoft.com/office/powerpoint/2010/main" val="29968091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Picture 19">
            <a:extLst>
              <a:ext uri="{FF2B5EF4-FFF2-40B4-BE49-F238E27FC236}">
                <a16:creationId xmlns:a16="http://schemas.microsoft.com/office/drawing/2014/main" xmlns="" id="{84928654-6051-2795-250C-4423ED2B21D1}"/>
              </a:ext>
            </a:extLst>
          </p:cNvPr>
          <p:cNvPicPr>
            <a:picLocks noChangeAspect="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974436" y="197450"/>
            <a:ext cx="6617855" cy="4012501"/>
          </a:xfrm>
          <a:prstGeom prst="rect">
            <a:avLst/>
          </a:prstGeom>
        </p:spPr>
      </p:pic>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114080"/>
            <a:ext cx="2133600" cy="1727023"/>
          </a:xfrm>
          <a:prstGeom prst="rect">
            <a:avLst/>
          </a:prstGeom>
        </p:spPr>
      </p:pic>
      <p:pic>
        <p:nvPicPr>
          <p:cNvPr id="3" name="Picture 2"/>
          <p:cNvPicPr>
            <a:picLocks noChangeAspect="1"/>
          </p:cNvPicPr>
          <p:nvPr/>
        </p:nvPicPr>
        <p:blipFill>
          <a:blip r:embed="rId6"/>
          <a:stretch>
            <a:fillRect/>
          </a:stretch>
        </p:blipFill>
        <p:spPr>
          <a:xfrm>
            <a:off x="0" y="1544104"/>
            <a:ext cx="8541236" cy="2420322"/>
          </a:xfrm>
          <a:prstGeom prst="rect">
            <a:avLst/>
          </a:prstGeom>
        </p:spPr>
      </p:pic>
      <p:pic>
        <p:nvPicPr>
          <p:cNvPr id="1026" name="Picture 2" descr="54 dân tộc Việt Nam - Page 5 of 5 - Địa Ốc Thông Thái"/>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896" b="98698" l="391" r="98568">
                        <a14:foregroundMark x1="72005" y1="87760" x2="79818" y2="97135"/>
                        <a14:foregroundMark x1="23568" y1="32292" x2="30078" y2="73177"/>
                      </a14:backgroundRemoval>
                    </a14:imgEffect>
                  </a14:imgLayer>
                </a14:imgProps>
              </a:ext>
              <a:ext uri="{28A0092B-C50C-407E-A947-70E740481C1C}">
                <a14:useLocalDpi xmlns:a14="http://schemas.microsoft.com/office/drawing/2010/main" val="0"/>
              </a:ext>
            </a:extLst>
          </a:blip>
          <a:srcRect/>
          <a:stretch>
            <a:fillRect/>
          </a:stretch>
        </p:blipFill>
        <p:spPr bwMode="auto">
          <a:xfrm>
            <a:off x="5188527" y="3200400"/>
            <a:ext cx="73152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4774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30250" y="636137"/>
            <a:ext cx="1216457" cy="984650"/>
          </a:xfrm>
          <a:prstGeom prst="rect">
            <a:avLst/>
          </a:prstGeom>
        </p:spPr>
      </p:pic>
      <p:sp>
        <p:nvSpPr>
          <p:cNvPr id="3" name="Rectangle 2"/>
          <p:cNvSpPr/>
          <p:nvPr/>
        </p:nvSpPr>
        <p:spPr>
          <a:xfrm>
            <a:off x="873442" y="1709700"/>
            <a:ext cx="8532977" cy="954107"/>
          </a:xfrm>
          <a:prstGeom prst="rect">
            <a:avLst/>
          </a:prstGeom>
        </p:spPr>
        <p:txBody>
          <a:bodyPr wrap="none">
            <a:spAutoFit/>
          </a:bodyPr>
          <a:lstStyle/>
          <a:p>
            <a:pPr algn="ctr"/>
            <a:r>
              <a:rPr lang="nl-NL" i="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r>
              <a:rPr lang="nl-NL" sz="28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Em</a:t>
            </a:r>
            <a:r>
              <a:rPr lang="vi-VN" sz="28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 hãy đọc thông tin SGK trang 24 và kể tên một số </a:t>
            </a:r>
          </a:p>
          <a:p>
            <a:pPr algn="ctr"/>
            <a:r>
              <a:rPr lang="vi-VN" sz="28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dân tộc vùng Trung du và miền núi Bắc Bộ.</a:t>
            </a:r>
            <a:endParaRPr lang="en-US" sz="2800" b="1" dirty="0">
              <a:latin typeface="Cambria" panose="02040503050406030204" pitchFamily="18" charset="0"/>
              <a:ea typeface="Cambria" panose="02040503050406030204" pitchFamily="18" charset="0"/>
            </a:endParaRPr>
          </a:p>
        </p:txBody>
      </p:sp>
      <p:pic>
        <p:nvPicPr>
          <p:cNvPr id="12" name="Picture 11"/>
          <p:cNvPicPr>
            <a:picLocks noChangeAspect="1"/>
          </p:cNvPicPr>
          <p:nvPr/>
        </p:nvPicPr>
        <p:blipFill>
          <a:blip r:embed="rId3"/>
          <a:stretch>
            <a:fillRect/>
          </a:stretch>
        </p:blipFill>
        <p:spPr>
          <a:xfrm>
            <a:off x="1094945" y="702267"/>
            <a:ext cx="3639127" cy="1031216"/>
          </a:xfrm>
          <a:prstGeom prst="rect">
            <a:avLst/>
          </a:prstGeom>
        </p:spPr>
      </p:pic>
      <p:sp>
        <p:nvSpPr>
          <p:cNvPr id="13" name="Google Shape;117;p2"/>
          <p:cNvSpPr/>
          <p:nvPr/>
        </p:nvSpPr>
        <p:spPr>
          <a:xfrm>
            <a:off x="873442" y="1620787"/>
            <a:ext cx="8532977" cy="1146905"/>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4" name="TextBox 3"/>
          <p:cNvSpPr txBox="1"/>
          <p:nvPr/>
        </p:nvSpPr>
        <p:spPr>
          <a:xfrm>
            <a:off x="873442" y="1641643"/>
            <a:ext cx="8508733" cy="1015663"/>
          </a:xfrm>
          <a:prstGeom prst="rect">
            <a:avLst/>
          </a:prstGeom>
          <a:noFill/>
        </p:spPr>
        <p:txBody>
          <a:bodyPr wrap="square" rtlCol="0">
            <a:spAutoFit/>
          </a:bodyPr>
          <a:lstStyle/>
          <a:p>
            <a:pPr algn="ctr"/>
            <a:r>
              <a:rPr lang="vi-VN" sz="3000" b="1" dirty="0">
                <a:latin typeface="Cambria" panose="02040503050406030204" pitchFamily="18" charset="0"/>
                <a:ea typeface="Cambria" panose="02040503050406030204" pitchFamily="18" charset="0"/>
              </a:rPr>
              <a:t>Một số dân tộc sống ở vùng Trung du và</a:t>
            </a:r>
          </a:p>
          <a:p>
            <a:pPr algn="ctr"/>
            <a:r>
              <a:rPr lang="vi-VN" sz="3000" b="1" dirty="0">
                <a:latin typeface="Cambria" panose="02040503050406030204" pitchFamily="18" charset="0"/>
                <a:ea typeface="Cambria" panose="02040503050406030204" pitchFamily="18" charset="0"/>
              </a:rPr>
              <a:t> miền núi Bắc Bộ.</a:t>
            </a:r>
            <a:endParaRPr lang="en-US" sz="3000" b="1" dirty="0">
              <a:latin typeface="Cambria" panose="02040503050406030204" pitchFamily="18" charset="0"/>
              <a:ea typeface="Cambria" panose="02040503050406030204" pitchFamily="18" charset="0"/>
            </a:endParaRPr>
          </a:p>
        </p:txBody>
      </p:sp>
      <p:pic>
        <p:nvPicPr>
          <p:cNvPr id="15" name="Picture 14"/>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6275671" y="3024739"/>
            <a:ext cx="4065069" cy="286670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3442" y="3024739"/>
            <a:ext cx="4979658" cy="2866701"/>
          </a:xfrm>
          <a:prstGeom prst="rect">
            <a:avLst/>
          </a:prstGeom>
        </p:spPr>
      </p:pic>
      <p:sp>
        <p:nvSpPr>
          <p:cNvPr id="8" name="TextBox 7"/>
          <p:cNvSpPr txBox="1"/>
          <p:nvPr/>
        </p:nvSpPr>
        <p:spPr>
          <a:xfrm>
            <a:off x="2452885" y="5891440"/>
            <a:ext cx="2281187" cy="461665"/>
          </a:xfrm>
          <a:prstGeom prst="rect">
            <a:avLst/>
          </a:prstGeom>
          <a:noFill/>
        </p:spPr>
        <p:txBody>
          <a:bodyPr wrap="square" rtlCol="0">
            <a:spAutoFit/>
          </a:bodyPr>
          <a:lstStyle/>
          <a:p>
            <a:r>
              <a:rPr lang="vi-VN" sz="2400" dirty="0">
                <a:latin typeface="Cambria" panose="02040503050406030204" pitchFamily="18" charset="0"/>
                <a:ea typeface="Cambria" panose="02040503050406030204" pitchFamily="18" charset="0"/>
              </a:rPr>
              <a:t>Người Mông</a:t>
            </a:r>
            <a:endParaRPr lang="en-US" sz="2400" dirty="0">
              <a:latin typeface="Cambria" panose="02040503050406030204" pitchFamily="18" charset="0"/>
              <a:ea typeface="Cambria" panose="02040503050406030204" pitchFamily="18" charset="0"/>
            </a:endParaRPr>
          </a:p>
        </p:txBody>
      </p:sp>
      <p:sp>
        <p:nvSpPr>
          <p:cNvPr id="17" name="TextBox 16"/>
          <p:cNvSpPr txBox="1"/>
          <p:nvPr/>
        </p:nvSpPr>
        <p:spPr>
          <a:xfrm>
            <a:off x="7432543" y="5891439"/>
            <a:ext cx="2281187" cy="461665"/>
          </a:xfrm>
          <a:prstGeom prst="rect">
            <a:avLst/>
          </a:prstGeom>
          <a:noFill/>
        </p:spPr>
        <p:txBody>
          <a:bodyPr wrap="square" rtlCol="0">
            <a:spAutoFit/>
          </a:bodyPr>
          <a:lstStyle/>
          <a:p>
            <a:r>
              <a:rPr lang="vi-VN" sz="2400" dirty="0">
                <a:latin typeface="Cambria" panose="02040503050406030204" pitchFamily="18" charset="0"/>
                <a:ea typeface="Cambria" panose="02040503050406030204" pitchFamily="18" charset="0"/>
              </a:rPr>
              <a:t>Người Tày</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220928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xit" presetSubtype="32" fill="hold" grpId="1" nodeType="clickEffect">
                                  <p:stCondLst>
                                    <p:cond delay="0"/>
                                  </p:stCondLst>
                                  <p:childTnLst>
                                    <p:anim calcmode="lin" valueType="num">
                                      <p:cBhvr>
                                        <p:cTn id="14" dur="500"/>
                                        <p:tgtEl>
                                          <p:spTgt spid="3"/>
                                        </p:tgtEl>
                                        <p:attrNameLst>
                                          <p:attrName>ppt_w</p:attrName>
                                        </p:attrNameLst>
                                      </p:cBhvr>
                                      <p:tavLst>
                                        <p:tav tm="0">
                                          <p:val>
                                            <p:strVal val="ppt_w"/>
                                          </p:val>
                                        </p:tav>
                                        <p:tav tm="100000">
                                          <p:val>
                                            <p:fltVal val="0"/>
                                          </p:val>
                                        </p:tav>
                                      </p:tavLst>
                                    </p:anim>
                                    <p:anim calcmode="lin" valueType="num">
                                      <p:cBhvr>
                                        <p:cTn id="15" dur="500"/>
                                        <p:tgtEl>
                                          <p:spTgt spid="3"/>
                                        </p:tgtEl>
                                        <p:attrNameLst>
                                          <p:attrName>ppt_h</p:attrName>
                                        </p:attrNameLst>
                                      </p:cBhvr>
                                      <p:tavLst>
                                        <p:tav tm="0">
                                          <p:val>
                                            <p:strVal val="ppt_h"/>
                                          </p:val>
                                        </p:tav>
                                        <p:tav tm="100000">
                                          <p:val>
                                            <p:fltVal val="0"/>
                                          </p:val>
                                        </p:tav>
                                      </p:tavLst>
                                    </p:anim>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circle(in)">
                                      <p:cBhvr>
                                        <p:cTn id="28" dur="2000"/>
                                        <p:tgtEl>
                                          <p:spTgt spid="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3" grpId="0" animBg="1"/>
      <p:bldP spid="4" grpId="0"/>
      <p:bldP spid="8"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30250" y="636137"/>
            <a:ext cx="1216457" cy="984650"/>
          </a:xfrm>
          <a:prstGeom prst="rect">
            <a:avLst/>
          </a:prstGeom>
        </p:spPr>
      </p:pic>
      <p:pic>
        <p:nvPicPr>
          <p:cNvPr id="12" name="Picture 11"/>
          <p:cNvPicPr>
            <a:picLocks noChangeAspect="1"/>
          </p:cNvPicPr>
          <p:nvPr/>
        </p:nvPicPr>
        <p:blipFill>
          <a:blip r:embed="rId3"/>
          <a:stretch>
            <a:fillRect/>
          </a:stretch>
        </p:blipFill>
        <p:spPr>
          <a:xfrm>
            <a:off x="1094945" y="702267"/>
            <a:ext cx="3639127" cy="1031216"/>
          </a:xfrm>
          <a:prstGeom prst="rect">
            <a:avLst/>
          </a:prstGeom>
        </p:spPr>
      </p:pic>
      <p:sp>
        <p:nvSpPr>
          <p:cNvPr id="4" name="TextBox 3"/>
          <p:cNvSpPr txBox="1"/>
          <p:nvPr/>
        </p:nvSpPr>
        <p:spPr>
          <a:xfrm>
            <a:off x="1204997" y="1383625"/>
            <a:ext cx="850873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số dân tộc sống ở vùng Trung du và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miền núi Bắc Bộ.</a:t>
            </a: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TextBox 7"/>
          <p:cNvSpPr txBox="1"/>
          <p:nvPr/>
        </p:nvSpPr>
        <p:spPr>
          <a:xfrm>
            <a:off x="2452885" y="5891440"/>
            <a:ext cx="22811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vi-VN" sz="2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Thái</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7" name="TextBox 16"/>
          <p:cNvSpPr txBox="1"/>
          <p:nvPr/>
        </p:nvSpPr>
        <p:spPr>
          <a:xfrm>
            <a:off x="7718870" y="5800213"/>
            <a:ext cx="22811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vi-VN" sz="2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Nùng</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2" name="Picture 1"/>
          <p:cNvPicPr>
            <a:picLocks noChangeAspect="1"/>
          </p:cNvPicPr>
          <p:nvPr/>
        </p:nvPicPr>
        <p:blipFill>
          <a:blip r:embed="rId4"/>
          <a:stretch>
            <a:fillRect/>
          </a:stretch>
        </p:blipFill>
        <p:spPr>
          <a:xfrm>
            <a:off x="1732051" y="2656768"/>
            <a:ext cx="3727312" cy="2977190"/>
          </a:xfrm>
          <a:prstGeom prst="rect">
            <a:avLst/>
          </a:prstGeom>
        </p:spPr>
      </p:pic>
      <p:pic>
        <p:nvPicPr>
          <p:cNvPr id="5" name="Picture 4"/>
          <p:cNvPicPr>
            <a:picLocks noChangeAspect="1"/>
          </p:cNvPicPr>
          <p:nvPr/>
        </p:nvPicPr>
        <p:blipFill>
          <a:blip r:embed="rId5"/>
          <a:stretch>
            <a:fillRect/>
          </a:stretch>
        </p:blipFill>
        <p:spPr>
          <a:xfrm>
            <a:off x="6319549" y="2607620"/>
            <a:ext cx="4621631" cy="3075485"/>
          </a:xfrm>
          <a:prstGeom prst="rect">
            <a:avLst/>
          </a:prstGeom>
        </p:spPr>
      </p:pic>
    </p:spTree>
    <p:extLst>
      <p:ext uri="{BB962C8B-B14F-4D97-AF65-F5344CB8AC3E}">
        <p14:creationId xmlns:p14="http://schemas.microsoft.com/office/powerpoint/2010/main" val="18571056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30250" y="636137"/>
            <a:ext cx="1216457" cy="984650"/>
          </a:xfrm>
          <a:prstGeom prst="rect">
            <a:avLst/>
          </a:prstGeom>
        </p:spPr>
      </p:pic>
      <p:pic>
        <p:nvPicPr>
          <p:cNvPr id="12" name="Picture 11"/>
          <p:cNvPicPr>
            <a:picLocks noChangeAspect="1"/>
          </p:cNvPicPr>
          <p:nvPr/>
        </p:nvPicPr>
        <p:blipFill>
          <a:blip r:embed="rId3"/>
          <a:stretch>
            <a:fillRect/>
          </a:stretch>
        </p:blipFill>
        <p:spPr>
          <a:xfrm>
            <a:off x="1094945" y="702267"/>
            <a:ext cx="3639127" cy="1031216"/>
          </a:xfrm>
          <a:prstGeom prst="rect">
            <a:avLst/>
          </a:prstGeom>
        </p:spPr>
      </p:pic>
      <p:sp>
        <p:nvSpPr>
          <p:cNvPr id="4" name="TextBox 3"/>
          <p:cNvSpPr txBox="1"/>
          <p:nvPr/>
        </p:nvSpPr>
        <p:spPr>
          <a:xfrm>
            <a:off x="1204997" y="1383625"/>
            <a:ext cx="850873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Một số dân tộc sống ở vùng Trung du và</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miền núi Bắc Bộ.</a:t>
            </a: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8" name="TextBox 7"/>
          <p:cNvSpPr txBox="1"/>
          <p:nvPr/>
        </p:nvSpPr>
        <p:spPr>
          <a:xfrm>
            <a:off x="1946707" y="5708642"/>
            <a:ext cx="22811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vi-VN" sz="2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Mường</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7" name="TextBox 16"/>
          <p:cNvSpPr txBox="1"/>
          <p:nvPr/>
        </p:nvSpPr>
        <p:spPr>
          <a:xfrm>
            <a:off x="7718870" y="5800213"/>
            <a:ext cx="22811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vi-VN" sz="24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Dao</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3" name="Picture 2"/>
          <p:cNvPicPr>
            <a:picLocks noChangeAspect="1"/>
          </p:cNvPicPr>
          <p:nvPr/>
        </p:nvPicPr>
        <p:blipFill>
          <a:blip r:embed="rId4"/>
          <a:stretch>
            <a:fillRect/>
          </a:stretch>
        </p:blipFill>
        <p:spPr>
          <a:xfrm>
            <a:off x="849745" y="2704581"/>
            <a:ext cx="4507346" cy="2929601"/>
          </a:xfrm>
          <a:prstGeom prst="rect">
            <a:avLst/>
          </a:prstGeom>
        </p:spPr>
      </p:pic>
      <p:pic>
        <p:nvPicPr>
          <p:cNvPr id="7" name="Picture 6"/>
          <p:cNvPicPr>
            <a:picLocks noChangeAspect="1"/>
          </p:cNvPicPr>
          <p:nvPr/>
        </p:nvPicPr>
        <p:blipFill>
          <a:blip r:embed="rId5"/>
          <a:stretch>
            <a:fillRect/>
          </a:stretch>
        </p:blipFill>
        <p:spPr>
          <a:xfrm>
            <a:off x="6022109" y="2621565"/>
            <a:ext cx="4620346" cy="3095632"/>
          </a:xfrm>
          <a:prstGeom prst="rect">
            <a:avLst/>
          </a:prstGeom>
        </p:spPr>
      </p:pic>
    </p:spTree>
    <p:extLst>
      <p:ext uri="{BB962C8B-B14F-4D97-AF65-F5344CB8AC3E}">
        <p14:creationId xmlns:p14="http://schemas.microsoft.com/office/powerpoint/2010/main" val="11077196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2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308" y="481263"/>
            <a:ext cx="5508855" cy="30987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81263"/>
            <a:ext cx="5569819" cy="30987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307" y="3742424"/>
            <a:ext cx="5508855" cy="29820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3688281"/>
            <a:ext cx="5493890" cy="3090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372325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101" y="503383"/>
            <a:ext cx="5168767" cy="29074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1175" y="530801"/>
            <a:ext cx="4957010" cy="28525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101" y="3609172"/>
            <a:ext cx="5335604" cy="30012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1175" y="3609172"/>
            <a:ext cx="5255393" cy="29561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685198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30250" y="636137"/>
            <a:ext cx="1216457" cy="984650"/>
          </a:xfrm>
          <a:prstGeom prst="rect">
            <a:avLst/>
          </a:prstGeom>
        </p:spPr>
      </p:pic>
      <p:sp>
        <p:nvSpPr>
          <p:cNvPr id="11" name="Google Shape;117;p2"/>
          <p:cNvSpPr/>
          <p:nvPr/>
        </p:nvSpPr>
        <p:spPr>
          <a:xfrm>
            <a:off x="1338478" y="1731623"/>
            <a:ext cx="9347995" cy="3874850"/>
          </a:xfrm>
          <a:prstGeom prst="roundRect">
            <a:avLst>
              <a:gd name="adj" fmla="val 16667"/>
            </a:avLst>
          </a:prstGeom>
          <a:no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12" name="TextBox 11"/>
          <p:cNvSpPr txBox="1"/>
          <p:nvPr/>
        </p:nvSpPr>
        <p:spPr>
          <a:xfrm>
            <a:off x="1338478" y="2060885"/>
            <a:ext cx="921362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Trung du miền núi Bắc Bộ có hơn 14 triệu người (năm 2020).</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3" name="TextBox 12"/>
          <p:cNvSpPr txBox="1"/>
          <p:nvPr/>
        </p:nvSpPr>
        <p:spPr>
          <a:xfrm>
            <a:off x="1445143" y="3128811"/>
            <a:ext cx="8631730" cy="1477328"/>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vi-VN" sz="3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Có nhiều dân tộc sinh sống: Tày, Nùng, Mường, Thái, Dao,...</a:t>
            </a:r>
          </a:p>
          <a:p>
            <a:pPr marL="457200" marR="0" lvl="0" indent="-457200" algn="ctr" defTabSz="914400" rtl="0" eaLnBrk="1" fontAlgn="auto" latinLnBrk="0" hangingPunct="1">
              <a:lnSpc>
                <a:spcPct val="100000"/>
              </a:lnSpc>
              <a:spcBef>
                <a:spcPts val="0"/>
              </a:spcBef>
              <a:spcAft>
                <a:spcPts val="0"/>
              </a:spcAft>
              <a:buClrTx/>
              <a:buSzTx/>
              <a:buFontTx/>
              <a:buChar char="-"/>
              <a:tabLst/>
              <a:defRPr/>
            </a:pP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4" name="TextBox 13"/>
          <p:cNvSpPr txBox="1"/>
          <p:nvPr/>
        </p:nvSpPr>
        <p:spPr>
          <a:xfrm>
            <a:off x="1338478" y="4239981"/>
            <a:ext cx="9117086" cy="1015663"/>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vi-VN" sz="3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-Mỗi dân tộc đều có tiếng nói, trang phục phong tục tập quán riêng tạo nên sự đa dạng về văn hóa.</a:t>
            </a:r>
            <a:endParaRPr kumimoji="0" lang="en-US"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8920869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30"/>
          <a:stretch/>
        </p:blipFill>
        <p:spPr>
          <a:xfrm>
            <a:off x="5187366" y="498763"/>
            <a:ext cx="6379925" cy="4719781"/>
          </a:xfrm>
          <a:prstGeom prst="rect">
            <a:avLst/>
          </a:prstGeom>
        </p:spPr>
      </p:pic>
      <p:sp>
        <p:nvSpPr>
          <p:cNvPr id="4" name="TextBox 3"/>
          <p:cNvSpPr txBox="1"/>
          <p:nvPr/>
        </p:nvSpPr>
        <p:spPr>
          <a:xfrm>
            <a:off x="3713018" y="5449453"/>
            <a:ext cx="9587344" cy="707886"/>
          </a:xfrm>
          <a:prstGeom prst="rect">
            <a:avLst/>
          </a:prstGeom>
          <a:noFill/>
        </p:spPr>
        <p:txBody>
          <a:bodyPr wrap="square" rtlCol="0">
            <a:spAutoFit/>
          </a:bodyPr>
          <a:lstStyle/>
          <a:p>
            <a:pPr algn="ctr"/>
            <a:r>
              <a:rPr lang="vi-VN" sz="2000" b="1" dirty="0">
                <a:latin typeface="Cambria" panose="02040503050406030204" pitchFamily="18" charset="0"/>
                <a:ea typeface="Cambria" panose="02040503050406030204" pitchFamily="18" charset="0"/>
              </a:rPr>
              <a:t>Lược đồ mật độ dân số theo tỉnh vùng Trung du</a:t>
            </a:r>
          </a:p>
          <a:p>
            <a:pPr algn="ctr"/>
            <a:r>
              <a:rPr lang="vi-VN" sz="2000" b="1" dirty="0">
                <a:latin typeface="Cambria" panose="02040503050406030204" pitchFamily="18" charset="0"/>
                <a:ea typeface="Cambria" panose="02040503050406030204" pitchFamily="18" charset="0"/>
              </a:rPr>
              <a:t> và miền núi Bắc Bộ năm 2020</a:t>
            </a:r>
            <a:endParaRPr lang="en-US" sz="2000" b="1" dirty="0">
              <a:latin typeface="Cambria" panose="02040503050406030204" pitchFamily="18" charset="0"/>
              <a:ea typeface="Cambria" panose="02040503050406030204" pitchFamily="18" charset="0"/>
            </a:endParaRPr>
          </a:p>
        </p:txBody>
      </p:sp>
      <p:sp>
        <p:nvSpPr>
          <p:cNvPr id="6" name="Rectangle 5"/>
          <p:cNvSpPr/>
          <p:nvPr/>
        </p:nvSpPr>
        <p:spPr>
          <a:xfrm>
            <a:off x="430122" y="1814462"/>
            <a:ext cx="4757244" cy="2816156"/>
          </a:xfrm>
          <a:prstGeom prst="rect">
            <a:avLst/>
          </a:prstGeom>
        </p:spPr>
        <p:txBody>
          <a:bodyPr wrap="square">
            <a:spAutoFit/>
          </a:bodyPr>
          <a:lstStyle/>
          <a:p>
            <a:pPr algn="ctr">
              <a:lnSpc>
                <a:spcPct val="150000"/>
              </a:lnSpc>
              <a:spcBef>
                <a:spcPts val="240"/>
              </a:spcBef>
              <a:spcAft>
                <a:spcPts val="240"/>
              </a:spcAft>
            </a:pPr>
            <a:r>
              <a:rPr lang="vi-VN" sz="3000"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sz="2200" b="1"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Trung du và miền núi Bắc Bộ là vùng dân cư thưa thớt. Dân cư của vùng phân bố không đồng đều giữa các tỉnh, giữa khu vực miền núi và khu vực trung du.</a:t>
            </a:r>
            <a:endParaRPr lang="en-US" sz="22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3" name="TextBox 2"/>
          <p:cNvSpPr txBox="1"/>
          <p:nvPr/>
        </p:nvSpPr>
        <p:spPr>
          <a:xfrm>
            <a:off x="760396" y="567890"/>
            <a:ext cx="4302492" cy="1015663"/>
          </a:xfrm>
          <a:prstGeom prst="rect">
            <a:avLst/>
          </a:prstGeom>
          <a:noFill/>
        </p:spPr>
        <p:txBody>
          <a:bodyPr wrap="square" rtlCol="0">
            <a:spAutoFit/>
          </a:bodyPr>
          <a:lstStyle/>
          <a:p>
            <a:pPr algn="ctr"/>
            <a:r>
              <a:rPr lang="vi-VN" sz="3000" b="1" dirty="0">
                <a:solidFill>
                  <a:srgbClr val="FF0000"/>
                </a:solidFill>
                <a:latin typeface="Cambria" panose="02040503050406030204" pitchFamily="18" charset="0"/>
                <a:ea typeface="Cambria" panose="02040503050406030204" pitchFamily="18" charset="0"/>
              </a:rPr>
              <a:t>ĐỌC THÔNG TIN </a:t>
            </a:r>
          </a:p>
          <a:p>
            <a:pPr algn="ctr"/>
            <a:r>
              <a:rPr lang="vi-VN" sz="3000" b="1" dirty="0">
                <a:solidFill>
                  <a:srgbClr val="FF0000"/>
                </a:solidFill>
                <a:latin typeface="Cambria" panose="02040503050406030204" pitchFamily="18" charset="0"/>
                <a:ea typeface="Cambria" panose="02040503050406030204" pitchFamily="18" charset="0"/>
              </a:rPr>
              <a:t>VÀ QUAN SÁT LƯỢC ĐỒ</a:t>
            </a:r>
            <a:endParaRPr lang="en-US" sz="3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108230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05741" y="491086"/>
            <a:ext cx="1992819" cy="1613069"/>
          </a:xfrm>
          <a:prstGeom prst="rect">
            <a:avLst/>
          </a:prstGeom>
        </p:spPr>
      </p:pic>
      <p:grpSp>
        <p:nvGrpSpPr>
          <p:cNvPr id="9" name="Group 8">
            <a:extLst>
              <a:ext uri="{FF2B5EF4-FFF2-40B4-BE49-F238E27FC236}">
                <a16:creationId xmlns:a16="http://schemas.microsoft.com/office/drawing/2014/main" xmlns="" id="{3E022641-F937-4B6D-816A-4D8670618810}"/>
              </a:ext>
            </a:extLst>
          </p:cNvPr>
          <p:cNvGrpSpPr/>
          <p:nvPr/>
        </p:nvGrpSpPr>
        <p:grpSpPr>
          <a:xfrm>
            <a:off x="2802094" y="1204804"/>
            <a:ext cx="4571829" cy="1256838"/>
            <a:chOff x="6133574" y="1765495"/>
            <a:chExt cx="5223800" cy="2002220"/>
          </a:xfrm>
        </p:grpSpPr>
        <p:sp>
          <p:nvSpPr>
            <p:cNvPr id="10" name="Speech Bubble: Rectangle with Corners Rounded 7">
              <a:extLst>
                <a:ext uri="{FF2B5EF4-FFF2-40B4-BE49-F238E27FC236}">
                  <a16:creationId xmlns:a16="http://schemas.microsoft.com/office/drawing/2014/main" xmlns="" id="{98C5D630-6596-4118-846D-AB42D8F34EC7}"/>
                </a:ext>
              </a:extLst>
            </p:cNvPr>
            <p:cNvSpPr/>
            <p:nvPr/>
          </p:nvSpPr>
          <p:spPr>
            <a:xfrm>
              <a:off x="6133574" y="1765495"/>
              <a:ext cx="5223800" cy="2002220"/>
            </a:xfrm>
            <a:prstGeom prst="wedgeRoundRectCallout">
              <a:avLst>
                <a:gd name="adj1" fmla="val 29053"/>
                <a:gd name="adj2" fmla="val 7667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xmlns="" id="{EFD28518-CA42-4BC6-B244-5CBC461F2EBD}"/>
                </a:ext>
              </a:extLst>
            </p:cNvPr>
            <p:cNvSpPr txBox="1"/>
            <p:nvPr/>
          </p:nvSpPr>
          <p:spPr>
            <a:xfrm>
              <a:off x="6217592" y="2251782"/>
              <a:ext cx="5055761" cy="1005129"/>
            </a:xfrm>
            <a:prstGeom prst="rect">
              <a:avLst/>
            </a:prstGeom>
            <a:noFill/>
          </p:spPr>
          <p:txBody>
            <a:bodyPr wrap="square">
              <a:spAutoFit/>
            </a:bodyPr>
            <a:lstStyle/>
            <a:p>
              <a:pPr algn="ctr"/>
              <a:r>
                <a:rPr lang="vi-VN" sz="35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Mật độ dân số là gì?</a:t>
              </a:r>
              <a:endParaRPr lang="en-US" sz="3500" b="1" dirty="0">
                <a:solidFill>
                  <a:srgbClr val="C00000"/>
                </a:solidFill>
                <a:latin typeface="Cambria" panose="02040503050406030204" pitchFamily="18" charset="0"/>
                <a:ea typeface="Cambria" panose="02040503050406030204" pitchFamily="18" charset="0"/>
              </a:endParaRPr>
            </a:p>
          </p:txBody>
        </p:sp>
      </p:grpSp>
      <p:sp>
        <p:nvSpPr>
          <p:cNvPr id="12" name="Rectangle 11"/>
          <p:cNvSpPr/>
          <p:nvPr/>
        </p:nvSpPr>
        <p:spPr>
          <a:xfrm>
            <a:off x="341746" y="2685794"/>
            <a:ext cx="9079346" cy="1261756"/>
          </a:xfrm>
          <a:prstGeom prst="rect">
            <a:avLst/>
          </a:prstGeom>
        </p:spPr>
        <p:txBody>
          <a:bodyPr wrap="square">
            <a:spAutoFit/>
          </a:bodyPr>
          <a:lstStyle/>
          <a:p>
            <a:pPr algn="ctr">
              <a:lnSpc>
                <a:spcPct val="150000"/>
              </a:lnSpc>
              <a:spcBef>
                <a:spcPts val="240"/>
              </a:spcBef>
              <a:spcAft>
                <a:spcPts val="240"/>
              </a:spcAft>
            </a:pPr>
            <a:r>
              <a:rPr lang="vi-VN" sz="27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Mật độ dân số là số người dân trung bình sống trên một đơn vị diện tích lãnh thổ (đơn vị: người/km</a:t>
            </a:r>
            <a:r>
              <a:rPr lang="vi-VN" sz="2700" b="1" i="1" baseline="30000" dirty="0">
                <a:solidFill>
                  <a:srgbClr val="000000"/>
                </a:solidFill>
                <a:latin typeface="Cambria" panose="02040503050406030204" pitchFamily="18" charset="0"/>
                <a:ea typeface="Cambria" panose="02040503050406030204" pitchFamily="18" charset="0"/>
                <a:cs typeface="Times New Roman" panose="02020603050405020304" pitchFamily="18" charset="0"/>
              </a:rPr>
              <a:t>2</a:t>
            </a:r>
            <a:r>
              <a:rPr lang="vi-VN" sz="2700" b="1" i="1"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US" sz="2700" b="1"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13" name="Picture 2" descr="54 dân tộc Việt Nam - Page 5 of 5 - Địa Ốc Thông Thái"/>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96" b="98698" l="391" r="98568">
                        <a14:foregroundMark x1="72005" y1="87760" x2="79818" y2="97135"/>
                        <a14:foregroundMark x1="23568" y1="32292" x2="30078" y2="73177"/>
                      </a14:backgroundRemoval>
                    </a14:imgEffect>
                  </a14:imgLayer>
                </a14:imgProps>
              </a:ext>
              <a:ext uri="{28A0092B-C50C-407E-A947-70E740481C1C}">
                <a14:useLocalDpi xmlns:a14="http://schemas.microsoft.com/office/drawing/2010/main" val="0"/>
              </a:ext>
            </a:extLst>
          </a:blip>
          <a:srcRect/>
          <a:stretch>
            <a:fillRect/>
          </a:stretch>
        </p:blipFill>
        <p:spPr bwMode="auto">
          <a:xfrm>
            <a:off x="6629400" y="3412490"/>
            <a:ext cx="5957454" cy="2978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401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5434" y="1640132"/>
            <a:ext cx="6205160" cy="553998"/>
          </a:xfrm>
          <a:prstGeom prst="rect">
            <a:avLst/>
          </a:prstGeom>
        </p:spPr>
        <p:txBody>
          <a:bodyPr wrap="none">
            <a:spAutoFit/>
          </a:bodyPr>
          <a:lstStyle/>
          <a:p>
            <a:r>
              <a:rPr lang="vi-VN" sz="3000" b="1" dirty="0">
                <a:solidFill>
                  <a:srgbClr val="002060"/>
                </a:solidFill>
                <a:latin typeface="Cambria" panose="02040503050406030204" pitchFamily="18" charset="0"/>
                <a:ea typeface="Cambria" panose="02040503050406030204" pitchFamily="18" charset="0"/>
              </a:rPr>
              <a:t>HOÀN THÀNH PHIẾU BÀI TẬP SAU:</a:t>
            </a:r>
            <a:endParaRPr lang="en-US" sz="3000" b="1" dirty="0">
              <a:solidFill>
                <a:srgbClr val="002060"/>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xmlns="" id="{83C13892-720B-84FD-5253-A2DCBEE7E418}"/>
              </a:ext>
            </a:extLst>
          </p:cNvPr>
          <p:cNvPicPr>
            <a:picLocks noChangeAspect="1"/>
          </p:cNvPicPr>
          <p:nvPr/>
        </p:nvPicPr>
        <p:blipFill rotWithShape="1">
          <a:blip r:embed="rId2"/>
          <a:srcRect r="21051" b="7401"/>
          <a:stretch/>
        </p:blipFill>
        <p:spPr>
          <a:xfrm>
            <a:off x="2587181" y="365522"/>
            <a:ext cx="5605474" cy="1274610"/>
          </a:xfrm>
          <a:prstGeom prst="rect">
            <a:avLst/>
          </a:prstGeom>
        </p:spPr>
      </p:pic>
      <p:pic>
        <p:nvPicPr>
          <p:cNvPr id="4" name="Picture 3">
            <a:extLst>
              <a:ext uri="{FF2B5EF4-FFF2-40B4-BE49-F238E27FC236}">
                <a16:creationId xmlns:a16="http://schemas.microsoft.com/office/drawing/2014/main" xmlns="" id="{4C236A29-BDB1-9AE8-A2ED-171B09B26720}"/>
              </a:ext>
            </a:extLst>
          </p:cNvPr>
          <p:cNvPicPr>
            <a:picLocks noChangeAspect="1"/>
          </p:cNvPicPr>
          <p:nvPr/>
        </p:nvPicPr>
        <p:blipFill rotWithShape="1">
          <a:blip r:embed="rId3"/>
          <a:srcRect r="57164"/>
          <a:stretch/>
        </p:blipFill>
        <p:spPr>
          <a:xfrm>
            <a:off x="8860594" y="4533500"/>
            <a:ext cx="1834692" cy="2407344"/>
          </a:xfrm>
          <a:prstGeom prst="rect">
            <a:avLst/>
          </a:prstGeom>
        </p:spPr>
      </p:pic>
      <p:pic>
        <p:nvPicPr>
          <p:cNvPr id="5" name="Picture 4">
            <a:extLst>
              <a:ext uri="{FF2B5EF4-FFF2-40B4-BE49-F238E27FC236}">
                <a16:creationId xmlns:a16="http://schemas.microsoft.com/office/drawing/2014/main" xmlns="" id="{F3982F99-2B72-6355-3301-8FEE155BFAD7}"/>
              </a:ext>
            </a:extLst>
          </p:cNvPr>
          <p:cNvPicPr>
            <a:picLocks noChangeAspect="1"/>
          </p:cNvPicPr>
          <p:nvPr/>
        </p:nvPicPr>
        <p:blipFill rotWithShape="1">
          <a:blip r:embed="rId3"/>
          <a:srcRect l="54148" t="519" r="3016" b="-519"/>
          <a:stretch/>
        </p:blipFill>
        <p:spPr>
          <a:xfrm>
            <a:off x="10565454" y="4533500"/>
            <a:ext cx="1626546" cy="2407554"/>
          </a:xfrm>
          <a:prstGeom prst="rect">
            <a:avLst/>
          </a:prstGeom>
        </p:spPr>
      </p:pic>
      <p:graphicFrame>
        <p:nvGraphicFramePr>
          <p:cNvPr id="10" name="Group 136">
            <a:extLst>
              <a:ext uri="{FF2B5EF4-FFF2-40B4-BE49-F238E27FC236}">
                <a16:creationId xmlns:a16="http://schemas.microsoft.com/office/drawing/2014/main" xmlns="" id="{40862FB7-9F3C-4F68-8D76-01BD7923A627}"/>
              </a:ext>
            </a:extLst>
          </p:cNvPr>
          <p:cNvGraphicFramePr>
            <a:graphicFrameLocks/>
          </p:cNvGraphicFramePr>
          <p:nvPr>
            <p:extLst>
              <p:ext uri="{D42A27DB-BD31-4B8C-83A1-F6EECF244321}">
                <p14:modId xmlns:p14="http://schemas.microsoft.com/office/powerpoint/2010/main" val="2548484595"/>
              </p:ext>
            </p:extLst>
          </p:nvPr>
        </p:nvGraphicFramePr>
        <p:xfrm>
          <a:off x="526471" y="2194130"/>
          <a:ext cx="8451273" cy="4097240"/>
        </p:xfrm>
        <a:graphic>
          <a:graphicData uri="http://schemas.openxmlformats.org/drawingml/2006/table">
            <a:tbl>
              <a:tblPr/>
              <a:tblGrid>
                <a:gridCol w="4375634">
                  <a:extLst>
                    <a:ext uri="{9D8B030D-6E8A-4147-A177-3AD203B41FA5}">
                      <a16:colId xmlns:a16="http://schemas.microsoft.com/office/drawing/2014/main" xmlns="" val="20000"/>
                    </a:ext>
                  </a:extLst>
                </a:gridCol>
                <a:gridCol w="4075639">
                  <a:extLst>
                    <a:ext uri="{9D8B030D-6E8A-4147-A177-3AD203B41FA5}">
                      <a16:colId xmlns:a16="http://schemas.microsoft.com/office/drawing/2014/main" xmlns="" val="20001"/>
                    </a:ext>
                  </a:extLst>
                </a:gridCol>
              </a:tblGrid>
              <a:tr h="10917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30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Mật độ dân số</a:t>
                      </a:r>
                      <a:endParaRPr kumimoji="0" lang="en-US" sz="30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T="45734" marB="457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vi-VN" sz="3000" b="1" i="0" kern="1200" dirty="0">
                          <a:solidFill>
                            <a:schemeClr val="tx1"/>
                          </a:solidFill>
                          <a:effectLst/>
                          <a:latin typeface="Cambria" panose="02040503050406030204" pitchFamily="18" charset="0"/>
                          <a:ea typeface="Cambria" panose="02040503050406030204" pitchFamily="18" charset="0"/>
                          <a:cs typeface="+mn-cs"/>
                        </a:rPr>
                        <a:t>Tỉnh</a:t>
                      </a:r>
                      <a:endParaRPr kumimoji="0" lang="en-US" sz="30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xmlns="" val="10000"/>
                  </a:ext>
                </a:extLst>
              </a:tr>
              <a:tr h="8145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vi-VN" sz="2400" b="1" i="0" kern="1200" dirty="0">
                          <a:solidFill>
                            <a:srgbClr val="002060"/>
                          </a:solidFill>
                          <a:effectLst/>
                          <a:latin typeface="Cambria" panose="02040503050406030204" pitchFamily="18" charset="0"/>
                          <a:ea typeface="Cambria" panose="02040503050406030204" pitchFamily="18" charset="0"/>
                          <a:cs typeface="+mn-cs"/>
                        </a:rPr>
                        <a:t>Dưới 100 người/km</a:t>
                      </a:r>
                      <a:r>
                        <a:rPr lang="vi-VN" sz="2400" b="1" i="0" kern="1200" baseline="30000" dirty="0">
                          <a:solidFill>
                            <a:srgbClr val="002060"/>
                          </a:solidFill>
                          <a:effectLst/>
                          <a:latin typeface="Cambria" panose="02040503050406030204" pitchFamily="18" charset="0"/>
                          <a:ea typeface="Cambria" panose="02040503050406030204" pitchFamily="18" charset="0"/>
                          <a:cs typeface="+mn-cs"/>
                        </a:rPr>
                        <a:t>2</a:t>
                      </a:r>
                      <a:endParaRPr kumimoji="0" lang="en-US" sz="2400" b="1" i="0" u="none" strike="noStrike" cap="none" normalizeH="0" baseline="0" dirty="0">
                        <a:ln>
                          <a:noFill/>
                        </a:ln>
                        <a:solidFill>
                          <a:srgbClr val="002060"/>
                        </a:solidFill>
                        <a:effectLst/>
                        <a:latin typeface="Cambria" panose="02040503050406030204" pitchFamily="18" charset="0"/>
                        <a:ea typeface="Cambria" panose="02040503050406030204" pitchFamily="18"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VNI-Times" pitchFamily="2"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1"/>
                  </a:ext>
                </a:extLst>
              </a:tr>
              <a:tr h="7316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vi-VN" sz="2400" b="1" i="0" kern="1200" dirty="0">
                          <a:solidFill>
                            <a:srgbClr val="002060"/>
                          </a:solidFill>
                          <a:effectLst/>
                          <a:latin typeface="Cambria" panose="02040503050406030204" pitchFamily="18" charset="0"/>
                          <a:ea typeface="Cambria" panose="02040503050406030204" pitchFamily="18" charset="0"/>
                          <a:cs typeface="+mn-cs"/>
                        </a:rPr>
                        <a:t>100 đến dưới 200 người/km</a:t>
                      </a:r>
                      <a:r>
                        <a:rPr lang="vi-VN" sz="2400" b="1" i="0" kern="1200" baseline="30000" dirty="0">
                          <a:solidFill>
                            <a:srgbClr val="002060"/>
                          </a:solidFill>
                          <a:effectLst/>
                          <a:latin typeface="Cambria" panose="02040503050406030204" pitchFamily="18" charset="0"/>
                          <a:ea typeface="Cambria" panose="02040503050406030204" pitchFamily="18" charset="0"/>
                          <a:cs typeface="+mn-cs"/>
                        </a:rPr>
                        <a:t>2</a:t>
                      </a:r>
                      <a:endParaRPr kumimoji="0" lang="en-US" sz="2400" b="1" i="0" u="none" strike="noStrike" cap="none" normalizeH="0" baseline="0" dirty="0">
                        <a:ln>
                          <a:noFill/>
                        </a:ln>
                        <a:solidFill>
                          <a:srgbClr val="002060"/>
                        </a:solidFill>
                        <a:effectLst/>
                        <a:latin typeface="Cambria" panose="02040503050406030204" pitchFamily="18" charset="0"/>
                        <a:ea typeface="Cambria" panose="02040503050406030204" pitchFamily="18"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VNI-Times" pitchFamily="2"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2"/>
                  </a:ext>
                </a:extLst>
              </a:tr>
              <a:tr h="6713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vi-VN" sz="2400" b="1" i="0" kern="1200" dirty="0">
                          <a:solidFill>
                            <a:srgbClr val="002060"/>
                          </a:solidFill>
                          <a:effectLst/>
                          <a:latin typeface="Cambria" panose="02040503050406030204" pitchFamily="18" charset="0"/>
                          <a:ea typeface="Cambria" panose="02040503050406030204" pitchFamily="18" charset="0"/>
                          <a:cs typeface="+mn-cs"/>
                        </a:rPr>
                        <a:t>200 đến 400 người/km</a:t>
                      </a:r>
                      <a:r>
                        <a:rPr lang="vi-VN" sz="2400" b="1" i="0" kern="1200" baseline="30000" dirty="0">
                          <a:solidFill>
                            <a:srgbClr val="002060"/>
                          </a:solidFill>
                          <a:effectLst/>
                          <a:latin typeface="Cambria" panose="02040503050406030204" pitchFamily="18" charset="0"/>
                          <a:ea typeface="Cambria" panose="02040503050406030204" pitchFamily="18" charset="0"/>
                          <a:cs typeface="+mn-cs"/>
                        </a:rPr>
                        <a:t>2</a:t>
                      </a:r>
                      <a:endParaRPr kumimoji="0" lang="en-US" sz="2400" b="1" i="0" u="none" strike="noStrike" cap="none" normalizeH="0" baseline="0" dirty="0">
                        <a:ln>
                          <a:noFill/>
                        </a:ln>
                        <a:solidFill>
                          <a:srgbClr val="002060"/>
                        </a:solidFill>
                        <a:effectLst/>
                        <a:latin typeface="Cambria" panose="02040503050406030204" pitchFamily="18" charset="0"/>
                        <a:ea typeface="Cambria" panose="02040503050406030204" pitchFamily="18"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3"/>
                  </a:ext>
                </a:extLst>
              </a:tr>
              <a:tr h="7879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vi-VN" sz="2400" b="1" i="0" kern="1200" dirty="0">
                          <a:solidFill>
                            <a:srgbClr val="002060"/>
                          </a:solidFill>
                          <a:effectLst/>
                          <a:latin typeface="Cambria" panose="02040503050406030204" pitchFamily="18" charset="0"/>
                          <a:ea typeface="Cambria" panose="02040503050406030204" pitchFamily="18" charset="0"/>
                          <a:cs typeface="+mn-cs"/>
                        </a:rPr>
                        <a:t>Trên 400 người/km</a:t>
                      </a:r>
                      <a:r>
                        <a:rPr lang="vi-VN" sz="2400" b="1" i="0" kern="1200" baseline="30000" dirty="0">
                          <a:solidFill>
                            <a:srgbClr val="002060"/>
                          </a:solidFill>
                          <a:effectLst/>
                          <a:latin typeface="Cambria" panose="02040503050406030204" pitchFamily="18" charset="0"/>
                          <a:ea typeface="Cambria" panose="02040503050406030204" pitchFamily="18" charset="0"/>
                          <a:cs typeface="+mn-cs"/>
                        </a:rPr>
                        <a:t>2</a:t>
                      </a:r>
                      <a:endParaRPr kumimoji="0" lang="en-US" sz="2400" b="1" i="0" u="none" strike="noStrike" cap="none" normalizeH="0" baseline="0" dirty="0">
                        <a:ln>
                          <a:noFill/>
                        </a:ln>
                        <a:solidFill>
                          <a:srgbClr val="002060"/>
                        </a:solidFill>
                        <a:effectLst/>
                        <a:latin typeface="Cambria" panose="02040503050406030204" pitchFamily="18" charset="0"/>
                        <a:ea typeface="Cambria" panose="02040503050406030204" pitchFamily="18"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VNI-Times" pitchFamily="2"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412453219"/>
                  </a:ext>
                </a:extLst>
              </a:tr>
            </a:tbl>
          </a:graphicData>
        </a:graphic>
      </p:graphicFrame>
    </p:spTree>
    <p:extLst>
      <p:ext uri="{BB962C8B-B14F-4D97-AF65-F5344CB8AC3E}">
        <p14:creationId xmlns:p14="http://schemas.microsoft.com/office/powerpoint/2010/main" val="23625686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4307" y="101326"/>
            <a:ext cx="2506680" cy="2029009"/>
          </a:xfrm>
          <a:prstGeom prst="rect">
            <a:avLst/>
          </a:prstGeom>
        </p:spPr>
      </p:pic>
      <p:sp>
        <p:nvSpPr>
          <p:cNvPr id="14" name="圆角矩形 8"/>
          <p:cNvSpPr/>
          <p:nvPr/>
        </p:nvSpPr>
        <p:spPr>
          <a:xfrm>
            <a:off x="1147618" y="1115830"/>
            <a:ext cx="10287000" cy="5346408"/>
          </a:xfrm>
          <a:prstGeom prst="roundRect">
            <a:avLst/>
          </a:prstGeom>
          <a:solidFill>
            <a:schemeClr val="bg1"/>
          </a:solidFill>
          <a:ln>
            <a:noFill/>
          </a:ln>
          <a:effectLst>
            <a:outerShdw blurRad="254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16" name="TextBox 10">
            <a:extLst>
              <a:ext uri="{FF2B5EF4-FFF2-40B4-BE49-F238E27FC236}">
                <a16:creationId xmlns:a16="http://schemas.microsoft.com/office/drawing/2014/main" xmlns="" id="{D30AFE1D-6FA9-2849-E55F-82B40F5FC17F}"/>
              </a:ext>
            </a:extLst>
          </p:cNvPr>
          <p:cNvSpPr txBox="1"/>
          <p:nvPr/>
        </p:nvSpPr>
        <p:spPr>
          <a:xfrm>
            <a:off x="1657998" y="136925"/>
            <a:ext cx="8542340" cy="990421"/>
          </a:xfrm>
          <a:prstGeom prst="rect">
            <a:avLst/>
          </a:prstGeom>
          <a:noFill/>
        </p:spPr>
        <p:txBody>
          <a:bodyPr wrap="square" lIns="86699" tIns="43349" rIns="86699" bIns="43349">
            <a:spAutoFit/>
          </a:bodyPr>
          <a:lstStyle/>
          <a:p>
            <a:pPr algn="ctr" defTabSz="1219170">
              <a:buClr>
                <a:srgbClr val="000000"/>
              </a:buClr>
            </a:pPr>
            <a:r>
              <a:rPr lang="vi-VN" altLang="zh-CN" sz="5867" kern="0" cap="all" dirty="0">
                <a:solidFill>
                  <a:srgbClr val="597000">
                    <a:lumMod val="50000"/>
                  </a:srgbClr>
                </a:solidFill>
                <a:latin typeface="Cambria" panose="02040503050406030204" pitchFamily="18" charset="0"/>
                <a:ea typeface="Cambria" panose="02040503050406030204" pitchFamily="18" charset="0"/>
                <a:cs typeface="Arial" panose="020B0604020202020204" pitchFamily="34" charset="0"/>
                <a:sym typeface="Arial"/>
              </a:rPr>
              <a:t>YÊU CẦU CẦN ĐẠT</a:t>
            </a:r>
            <a:endParaRPr lang="zh-CN" altLang="en-US" sz="5867" kern="0" cap="all" dirty="0">
              <a:solidFill>
                <a:srgbClr val="597000">
                  <a:lumMod val="50000"/>
                </a:srgbClr>
              </a:solidFill>
              <a:latin typeface="Cambria" panose="02040503050406030204" pitchFamily="18" charset="0"/>
              <a:ea typeface="方正粗谭黑简体" panose="02000000000000000000" pitchFamily="2" charset="-122"/>
              <a:cs typeface="Arial" panose="020B0604020202020204" pitchFamily="34" charset="0"/>
              <a:sym typeface="Arial"/>
            </a:endParaRPr>
          </a:p>
        </p:txBody>
      </p:sp>
      <p:pic>
        <p:nvPicPr>
          <p:cNvPr id="17" name="Picture 16" descr="Logo, company name&#10;&#10;Description automatically generated">
            <a:extLst>
              <a:ext uri="{FF2B5EF4-FFF2-40B4-BE49-F238E27FC236}">
                <a16:creationId xmlns:a16="http://schemas.microsoft.com/office/drawing/2014/main" xmlns="" id="{375F0091-8A0A-17C4-B922-DE863FAC6C06}"/>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Effect>
                      <a14:saturation sat="300000"/>
                    </a14:imgEffect>
                  </a14:imgLayer>
                </a14:imgProps>
              </a:ext>
            </a:extLst>
          </a:blip>
          <a:stretch>
            <a:fillRect/>
          </a:stretch>
        </p:blipFill>
        <p:spPr>
          <a:xfrm>
            <a:off x="9559430" y="131805"/>
            <a:ext cx="1150865" cy="1150865"/>
          </a:xfrm>
          <a:prstGeom prst="rect">
            <a:avLst/>
          </a:prstGeom>
        </p:spPr>
      </p:pic>
      <p:sp>
        <p:nvSpPr>
          <p:cNvPr id="7" name="TextBox 6"/>
          <p:cNvSpPr txBox="1"/>
          <p:nvPr/>
        </p:nvSpPr>
        <p:spPr>
          <a:xfrm>
            <a:off x="1495280" y="1841821"/>
            <a:ext cx="9329738" cy="892552"/>
          </a:xfrm>
          <a:prstGeom prst="rect">
            <a:avLst/>
          </a:prstGeom>
          <a:noFill/>
        </p:spPr>
        <p:txBody>
          <a:bodyPr wrap="square" rtlCol="0">
            <a:spAutoFit/>
          </a:bodyPr>
          <a:lstStyle/>
          <a:p>
            <a:pPr algn="just"/>
            <a:r>
              <a:rPr lang="vi-VN" sz="2600" dirty="0">
                <a:latin typeface="Cambria" panose="02040503050406030204" pitchFamily="18" charset="0"/>
                <a:ea typeface="Cambria" panose="02040503050406030204" pitchFamily="18" charset="0"/>
              </a:rPr>
              <a:t>Kể được một số dân tộc sinh sống ở vùng trung du và miền núi Bắc Bộ.</a:t>
            </a:r>
            <a:endParaRPr lang="en-US" sz="2600" dirty="0">
              <a:latin typeface="Cambria" panose="02040503050406030204" pitchFamily="18" charset="0"/>
              <a:ea typeface="Cambria" panose="02040503050406030204" pitchFamily="18" charset="0"/>
            </a:endParaRPr>
          </a:p>
        </p:txBody>
      </p:sp>
      <p:sp>
        <p:nvSpPr>
          <p:cNvPr id="19" name="TextBox 18"/>
          <p:cNvSpPr txBox="1"/>
          <p:nvPr/>
        </p:nvSpPr>
        <p:spPr>
          <a:xfrm>
            <a:off x="1532370" y="2809103"/>
            <a:ext cx="9292648" cy="892552"/>
          </a:xfrm>
          <a:prstGeom prst="rect">
            <a:avLst/>
          </a:prstGeom>
          <a:noFill/>
        </p:spPr>
        <p:txBody>
          <a:bodyPr wrap="square" rtlCol="0">
            <a:spAutoFit/>
          </a:bodyPr>
          <a:lstStyle/>
          <a:p>
            <a:pPr algn="just"/>
            <a:r>
              <a:rPr lang="vi-VN" sz="2600" dirty="0">
                <a:latin typeface="Cambria" panose="02040503050406030204" pitchFamily="18" charset="0"/>
                <a:ea typeface="Cambria" panose="02040503050406030204" pitchFamily="18" charset="0"/>
              </a:rPr>
              <a:t>Nhận xét được một cách đơn giản về sự phân bố dân cư ở vùng Trung du và miền núi Bắc Bộ thông qua lược đồ phân bố dân cư.</a:t>
            </a:r>
            <a:endParaRPr lang="en-US" sz="2600" dirty="0">
              <a:latin typeface="Cambria" panose="02040503050406030204" pitchFamily="18" charset="0"/>
              <a:ea typeface="Cambria" panose="02040503050406030204" pitchFamily="18" charset="0"/>
            </a:endParaRPr>
          </a:p>
        </p:txBody>
      </p:sp>
      <p:sp>
        <p:nvSpPr>
          <p:cNvPr id="11" name="TextBox 10"/>
          <p:cNvSpPr txBox="1"/>
          <p:nvPr/>
        </p:nvSpPr>
        <p:spPr>
          <a:xfrm>
            <a:off x="1593404" y="4212414"/>
            <a:ext cx="10142538" cy="892552"/>
          </a:xfrm>
          <a:prstGeom prst="rect">
            <a:avLst/>
          </a:prstGeom>
          <a:noFill/>
        </p:spPr>
        <p:txBody>
          <a:bodyPr wrap="square" rtlCol="0">
            <a:spAutoFit/>
          </a:bodyPr>
          <a:lstStyle/>
          <a:p>
            <a:r>
              <a:rPr lang="fr-FR" sz="2600" dirty="0" err="1">
                <a:latin typeface="Cambria" panose="02040503050406030204" pitchFamily="18" charset="0"/>
                <a:ea typeface="Cambria" panose="02040503050406030204" pitchFamily="18" charset="0"/>
              </a:rPr>
              <a:t>Hình</a:t>
            </a:r>
            <a:r>
              <a:rPr lang="vi-VN" sz="2600" dirty="0">
                <a:latin typeface="Cambria" panose="02040503050406030204" pitchFamily="18" charset="0"/>
                <a:ea typeface="Cambria" panose="02040503050406030204" pitchFamily="18" charset="0"/>
              </a:rPr>
              <a:t> thành năng lực nhận thức khoa học Địa lí; Hình thành năng lực tìm hiểu Địa lí; tự chủ và tự học, năng lực giao tiếp và hợp tác,...</a:t>
            </a:r>
            <a:endParaRPr lang="en-US" sz="2600" dirty="0">
              <a:latin typeface="Cambria" panose="02040503050406030204" pitchFamily="18" charset="0"/>
              <a:ea typeface="Cambria" panose="02040503050406030204" pitchFamily="18" charset="0"/>
            </a:endParaRPr>
          </a:p>
        </p:txBody>
      </p:sp>
      <p:sp>
        <p:nvSpPr>
          <p:cNvPr id="20" name="TextBox 19"/>
          <p:cNvSpPr txBox="1"/>
          <p:nvPr/>
        </p:nvSpPr>
        <p:spPr>
          <a:xfrm>
            <a:off x="1417647" y="5535207"/>
            <a:ext cx="10142538" cy="892552"/>
          </a:xfrm>
          <a:prstGeom prst="rect">
            <a:avLst/>
          </a:prstGeom>
          <a:noFill/>
        </p:spPr>
        <p:txBody>
          <a:bodyPr wrap="square" rtlCol="0">
            <a:spAutoFit/>
          </a:bodyPr>
          <a:lstStyle/>
          <a:p>
            <a:pPr lvl="0"/>
            <a:r>
              <a:rPr lang="en-US" sz="2600" dirty="0" err="1">
                <a:latin typeface="Cambria" panose="02040503050406030204" pitchFamily="18" charset="0"/>
                <a:ea typeface="Cambria" panose="02040503050406030204" pitchFamily="18" charset="0"/>
              </a:rPr>
              <a:t>Bồi</a:t>
            </a:r>
            <a:r>
              <a:rPr lang="vi-VN" sz="2600" dirty="0">
                <a:latin typeface="Cambria" panose="02040503050406030204" pitchFamily="18" charset="0"/>
                <a:ea typeface="Cambria" panose="02040503050406030204" pitchFamily="18" charset="0"/>
              </a:rPr>
              <a:t> dưỡng phẩm chất: Nhân ái, tôn trọng sự khác biệt giữa các dân tộc.</a:t>
            </a:r>
            <a:endParaRPr lang="en-US" sz="2600" dirty="0">
              <a:latin typeface="Cambria" panose="02040503050406030204" pitchFamily="18" charset="0"/>
              <a:ea typeface="Cambria" panose="02040503050406030204" pitchFamily="18" charset="0"/>
            </a:endParaRPr>
          </a:p>
          <a:p>
            <a:endParaRPr lang="en-US" sz="2600" dirty="0">
              <a:latin typeface="Cambria" panose="02040503050406030204" pitchFamily="18" charset="0"/>
              <a:ea typeface="Cambria" panose="02040503050406030204" pitchFamily="18" charset="0"/>
            </a:endParaRPr>
          </a:p>
        </p:txBody>
      </p:sp>
      <p:sp>
        <p:nvSpPr>
          <p:cNvPr id="21" name="TextBox 20"/>
          <p:cNvSpPr txBox="1"/>
          <p:nvPr/>
        </p:nvSpPr>
        <p:spPr>
          <a:xfrm>
            <a:off x="1495280" y="1367323"/>
            <a:ext cx="3560547" cy="553998"/>
          </a:xfrm>
          <a:prstGeom prst="rect">
            <a:avLst/>
          </a:prstGeom>
          <a:noFill/>
        </p:spPr>
        <p:txBody>
          <a:bodyPr wrap="square" rtlCol="0">
            <a:spAutoFit/>
          </a:bodyPr>
          <a:lstStyle/>
          <a:p>
            <a:r>
              <a:rPr lang="vi-VN" sz="3000" b="1" dirty="0">
                <a:solidFill>
                  <a:srgbClr val="FF0000"/>
                </a:solidFill>
                <a:latin typeface="Cambria" panose="02040503050406030204" pitchFamily="18" charset="0"/>
                <a:ea typeface="Cambria" panose="02040503050406030204" pitchFamily="18" charset="0"/>
              </a:rPr>
              <a:t>1. Kiến thức</a:t>
            </a:r>
            <a:endParaRPr lang="en-US" sz="3000" b="1" dirty="0">
              <a:solidFill>
                <a:srgbClr val="FF0000"/>
              </a:solidFill>
              <a:latin typeface="Cambria" panose="02040503050406030204" pitchFamily="18" charset="0"/>
              <a:ea typeface="Cambria" panose="02040503050406030204" pitchFamily="18" charset="0"/>
            </a:endParaRPr>
          </a:p>
        </p:txBody>
      </p:sp>
      <p:sp>
        <p:nvSpPr>
          <p:cNvPr id="22" name="TextBox 21"/>
          <p:cNvSpPr txBox="1"/>
          <p:nvPr/>
        </p:nvSpPr>
        <p:spPr>
          <a:xfrm>
            <a:off x="1532370" y="3696323"/>
            <a:ext cx="3800898" cy="553998"/>
          </a:xfrm>
          <a:prstGeom prst="rect">
            <a:avLst/>
          </a:prstGeom>
          <a:noFill/>
        </p:spPr>
        <p:txBody>
          <a:bodyPr wrap="square" rtlCol="0">
            <a:spAutoFit/>
          </a:bodyPr>
          <a:lstStyle/>
          <a:p>
            <a:r>
              <a:rPr lang="vi-VN" sz="3000" b="1" dirty="0">
                <a:solidFill>
                  <a:srgbClr val="FF0000"/>
                </a:solidFill>
                <a:latin typeface="Cambria" panose="02040503050406030204" pitchFamily="18" charset="0"/>
                <a:ea typeface="Cambria" panose="02040503050406030204" pitchFamily="18" charset="0"/>
              </a:rPr>
              <a:t>2. Phẩm chất</a:t>
            </a:r>
            <a:endParaRPr lang="en-US" sz="3000" b="1" dirty="0">
              <a:solidFill>
                <a:srgbClr val="FF0000"/>
              </a:solidFill>
              <a:latin typeface="Cambria" panose="02040503050406030204" pitchFamily="18" charset="0"/>
              <a:ea typeface="Cambria" panose="02040503050406030204" pitchFamily="18" charset="0"/>
            </a:endParaRPr>
          </a:p>
        </p:txBody>
      </p:sp>
      <p:sp>
        <p:nvSpPr>
          <p:cNvPr id="23" name="TextBox 22"/>
          <p:cNvSpPr txBox="1"/>
          <p:nvPr/>
        </p:nvSpPr>
        <p:spPr>
          <a:xfrm>
            <a:off x="1593404" y="5054948"/>
            <a:ext cx="2285929" cy="553998"/>
          </a:xfrm>
          <a:prstGeom prst="rect">
            <a:avLst/>
          </a:prstGeom>
          <a:noFill/>
        </p:spPr>
        <p:txBody>
          <a:bodyPr wrap="square" rtlCol="0">
            <a:spAutoFit/>
          </a:bodyPr>
          <a:lstStyle/>
          <a:p>
            <a:r>
              <a:rPr lang="vi-VN" sz="3000" b="1" dirty="0">
                <a:solidFill>
                  <a:srgbClr val="FF0000"/>
                </a:solidFill>
                <a:latin typeface="Cambria" panose="02040503050406030204" pitchFamily="18" charset="0"/>
                <a:ea typeface="Cambria" panose="02040503050406030204" pitchFamily="18" charset="0"/>
              </a:rPr>
              <a:t>3. Năng lực</a:t>
            </a:r>
            <a:endParaRPr lang="en-US" sz="3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12468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9" grpId="0"/>
      <p:bldP spid="11" grpId="0"/>
      <p:bldP spid="20"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3982F99-2B72-6355-3301-8FEE155BFAD7}"/>
              </a:ext>
            </a:extLst>
          </p:cNvPr>
          <p:cNvPicPr>
            <a:picLocks noChangeAspect="1"/>
          </p:cNvPicPr>
          <p:nvPr/>
        </p:nvPicPr>
        <p:blipFill rotWithShape="1">
          <a:blip r:embed="rId2"/>
          <a:srcRect l="54148" t="519" r="3016" b="-519"/>
          <a:stretch/>
        </p:blipFill>
        <p:spPr>
          <a:xfrm>
            <a:off x="10565454" y="4533500"/>
            <a:ext cx="1626546" cy="2407554"/>
          </a:xfrm>
          <a:prstGeom prst="rect">
            <a:avLst/>
          </a:prstGeom>
        </p:spPr>
      </p:pic>
      <p:graphicFrame>
        <p:nvGraphicFramePr>
          <p:cNvPr id="10" name="Group 136">
            <a:extLst>
              <a:ext uri="{FF2B5EF4-FFF2-40B4-BE49-F238E27FC236}">
                <a16:creationId xmlns:a16="http://schemas.microsoft.com/office/drawing/2014/main" xmlns="" id="{40862FB7-9F3C-4F68-8D76-01BD7923A627}"/>
              </a:ext>
            </a:extLst>
          </p:cNvPr>
          <p:cNvGraphicFramePr>
            <a:graphicFrameLocks/>
          </p:cNvGraphicFramePr>
          <p:nvPr>
            <p:extLst>
              <p:ext uri="{D42A27DB-BD31-4B8C-83A1-F6EECF244321}">
                <p14:modId xmlns:p14="http://schemas.microsoft.com/office/powerpoint/2010/main" val="2159619050"/>
              </p:ext>
            </p:extLst>
          </p:nvPr>
        </p:nvGraphicFramePr>
        <p:xfrm>
          <a:off x="507610" y="1472666"/>
          <a:ext cx="9162474" cy="5245768"/>
        </p:xfrm>
        <a:graphic>
          <a:graphicData uri="http://schemas.openxmlformats.org/drawingml/2006/table">
            <a:tbl>
              <a:tblPr/>
              <a:tblGrid>
                <a:gridCol w="4743857">
                  <a:extLst>
                    <a:ext uri="{9D8B030D-6E8A-4147-A177-3AD203B41FA5}">
                      <a16:colId xmlns:a16="http://schemas.microsoft.com/office/drawing/2014/main" xmlns="" val="20000"/>
                    </a:ext>
                  </a:extLst>
                </a:gridCol>
                <a:gridCol w="4418617">
                  <a:extLst>
                    <a:ext uri="{9D8B030D-6E8A-4147-A177-3AD203B41FA5}">
                      <a16:colId xmlns:a16="http://schemas.microsoft.com/office/drawing/2014/main" xmlns="" val="20001"/>
                    </a:ext>
                  </a:extLst>
                </a:gridCol>
              </a:tblGrid>
              <a:tr h="1105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vi-VN" sz="30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Mật độ dân số</a:t>
                      </a:r>
                      <a:endParaRPr kumimoji="0" lang="en-US" sz="30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T="45734" marB="4573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vi-VN" sz="3000" b="1" i="0" kern="1200" dirty="0">
                          <a:solidFill>
                            <a:schemeClr val="tx1"/>
                          </a:solidFill>
                          <a:effectLst/>
                          <a:latin typeface="Cambria" panose="02040503050406030204" pitchFamily="18" charset="0"/>
                          <a:ea typeface="Cambria" panose="02040503050406030204" pitchFamily="18" charset="0"/>
                          <a:cs typeface="+mn-cs"/>
                        </a:rPr>
                        <a:t>Tỉnh</a:t>
                      </a:r>
                      <a:endParaRPr kumimoji="0" lang="en-US" sz="3000" b="1" i="0" u="none" strike="noStrike" cap="none" normalizeH="0" baseline="0" dirty="0">
                        <a:ln>
                          <a:noFill/>
                        </a:ln>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txBody>
                  <a:tcPr marT="45734" marB="4573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extLst>
                  <a:ext uri="{0D108BD9-81ED-4DB2-BD59-A6C34878D82A}">
                    <a16:rowId xmlns:a16="http://schemas.microsoft.com/office/drawing/2014/main" xmlns="" val="10000"/>
                  </a:ext>
                </a:extLst>
              </a:tr>
              <a:tr h="112205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vi-VN" sz="2400" b="1" i="0" kern="1200" dirty="0">
                          <a:solidFill>
                            <a:srgbClr val="002060"/>
                          </a:solidFill>
                          <a:effectLst/>
                          <a:latin typeface="Cambria" panose="02040503050406030204" pitchFamily="18" charset="0"/>
                          <a:ea typeface="Cambria" panose="02040503050406030204" pitchFamily="18" charset="0"/>
                          <a:cs typeface="+mn-cs"/>
                        </a:rPr>
                        <a:t>Dưới 100 người/km</a:t>
                      </a:r>
                      <a:r>
                        <a:rPr lang="vi-VN" sz="2400" b="1" i="0" kern="1200" baseline="30000" dirty="0">
                          <a:solidFill>
                            <a:srgbClr val="002060"/>
                          </a:solidFill>
                          <a:effectLst/>
                          <a:latin typeface="Cambria" panose="02040503050406030204" pitchFamily="18" charset="0"/>
                          <a:ea typeface="Cambria" panose="02040503050406030204" pitchFamily="18" charset="0"/>
                          <a:cs typeface="+mn-cs"/>
                        </a:rPr>
                        <a:t>2</a:t>
                      </a:r>
                      <a:endParaRPr kumimoji="0" lang="en-US" sz="2400" b="1" i="0" u="none" strike="noStrike" cap="none" normalizeH="0" baseline="0" dirty="0">
                        <a:ln>
                          <a:noFill/>
                        </a:ln>
                        <a:solidFill>
                          <a:srgbClr val="002060"/>
                        </a:solidFill>
                        <a:effectLst/>
                        <a:latin typeface="Cambria" panose="02040503050406030204" pitchFamily="18" charset="0"/>
                        <a:ea typeface="Cambria" panose="02040503050406030204" pitchFamily="18"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VNI-Times" pitchFamily="2"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1"/>
                  </a:ext>
                </a:extLst>
              </a:tr>
              <a:tr h="10079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vi-VN" sz="2400" b="1" i="0" kern="1200" dirty="0">
                          <a:solidFill>
                            <a:srgbClr val="002060"/>
                          </a:solidFill>
                          <a:effectLst/>
                          <a:latin typeface="Cambria" panose="02040503050406030204" pitchFamily="18" charset="0"/>
                          <a:ea typeface="Cambria" panose="02040503050406030204" pitchFamily="18" charset="0"/>
                          <a:cs typeface="+mn-cs"/>
                        </a:rPr>
                        <a:t>100 đến dưới 200 người/km</a:t>
                      </a:r>
                      <a:r>
                        <a:rPr lang="vi-VN" sz="2400" b="1" i="0" kern="1200" baseline="30000" dirty="0">
                          <a:solidFill>
                            <a:srgbClr val="002060"/>
                          </a:solidFill>
                          <a:effectLst/>
                          <a:latin typeface="Cambria" panose="02040503050406030204" pitchFamily="18" charset="0"/>
                          <a:ea typeface="Cambria" panose="02040503050406030204" pitchFamily="18" charset="0"/>
                          <a:cs typeface="+mn-cs"/>
                        </a:rPr>
                        <a:t>2</a:t>
                      </a:r>
                      <a:endParaRPr kumimoji="0" lang="en-US" sz="2400" b="1" i="0" u="none" strike="noStrike" cap="none" normalizeH="0" baseline="0" dirty="0">
                        <a:ln>
                          <a:noFill/>
                        </a:ln>
                        <a:solidFill>
                          <a:srgbClr val="002060"/>
                        </a:solidFill>
                        <a:effectLst/>
                        <a:latin typeface="Cambria" panose="02040503050406030204" pitchFamily="18" charset="0"/>
                        <a:ea typeface="Cambria" panose="02040503050406030204" pitchFamily="18"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VNI-Times" pitchFamily="2"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2"/>
                  </a:ext>
                </a:extLst>
              </a:tr>
              <a:tr h="92488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vi-VN" sz="2400" b="1" i="0" kern="1200" dirty="0">
                          <a:solidFill>
                            <a:srgbClr val="002060"/>
                          </a:solidFill>
                          <a:effectLst/>
                          <a:latin typeface="Cambria" panose="02040503050406030204" pitchFamily="18" charset="0"/>
                          <a:ea typeface="Cambria" panose="02040503050406030204" pitchFamily="18" charset="0"/>
                          <a:cs typeface="+mn-cs"/>
                        </a:rPr>
                        <a:t>200 đến 400 người/km</a:t>
                      </a:r>
                      <a:r>
                        <a:rPr lang="vi-VN" sz="2400" b="1" i="0" kern="1200" baseline="30000" dirty="0">
                          <a:solidFill>
                            <a:srgbClr val="002060"/>
                          </a:solidFill>
                          <a:effectLst/>
                          <a:latin typeface="Cambria" panose="02040503050406030204" pitchFamily="18" charset="0"/>
                          <a:ea typeface="Cambria" panose="02040503050406030204" pitchFamily="18" charset="0"/>
                          <a:cs typeface="+mn-cs"/>
                        </a:rPr>
                        <a:t>2</a:t>
                      </a:r>
                      <a:endParaRPr kumimoji="0" lang="en-US" sz="2400" b="1" i="0" u="none" strike="noStrike" cap="none" normalizeH="0" baseline="0" dirty="0">
                        <a:ln>
                          <a:noFill/>
                        </a:ln>
                        <a:solidFill>
                          <a:srgbClr val="002060"/>
                        </a:solidFill>
                        <a:effectLst/>
                        <a:latin typeface="Cambria" panose="02040503050406030204" pitchFamily="18" charset="0"/>
                        <a:ea typeface="Cambria" panose="02040503050406030204" pitchFamily="18"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VNI-Times" pitchFamily="2"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10003"/>
                  </a:ext>
                </a:extLst>
              </a:tr>
              <a:tr h="10854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vi-VN" sz="2400" b="1" i="0" kern="1200" dirty="0">
                          <a:solidFill>
                            <a:srgbClr val="002060"/>
                          </a:solidFill>
                          <a:effectLst/>
                          <a:latin typeface="Cambria" panose="02040503050406030204" pitchFamily="18" charset="0"/>
                          <a:ea typeface="Cambria" panose="02040503050406030204" pitchFamily="18" charset="0"/>
                          <a:cs typeface="+mn-cs"/>
                        </a:rPr>
                        <a:t>Trên 400 người/km</a:t>
                      </a:r>
                      <a:r>
                        <a:rPr lang="vi-VN" sz="2400" b="1" i="0" kern="1200" baseline="30000" dirty="0">
                          <a:solidFill>
                            <a:srgbClr val="002060"/>
                          </a:solidFill>
                          <a:effectLst/>
                          <a:latin typeface="Cambria" panose="02040503050406030204" pitchFamily="18" charset="0"/>
                          <a:ea typeface="Cambria" panose="02040503050406030204" pitchFamily="18" charset="0"/>
                          <a:cs typeface="+mn-cs"/>
                        </a:rPr>
                        <a:t>2</a:t>
                      </a:r>
                      <a:endParaRPr kumimoji="0" lang="en-US" sz="2400" b="1" i="0" u="none" strike="noStrike" cap="none" normalizeH="0" baseline="0" dirty="0">
                        <a:ln>
                          <a:noFill/>
                        </a:ln>
                        <a:solidFill>
                          <a:srgbClr val="002060"/>
                        </a:solidFill>
                        <a:effectLst/>
                        <a:latin typeface="Cambria" panose="02040503050406030204" pitchFamily="18" charset="0"/>
                        <a:ea typeface="Cambria" panose="02040503050406030204" pitchFamily="18"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VNI-Times" pitchFamily="2" charset="0"/>
                      </a:endParaRP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xmlns="" val="412453219"/>
                  </a:ext>
                </a:extLst>
              </a:tr>
            </a:tbl>
          </a:graphicData>
        </a:graphic>
      </p:graphicFrame>
      <p:pic>
        <p:nvPicPr>
          <p:cNvPr id="7" name="Picture 6">
            <a:extLst>
              <a:ext uri="{FF2B5EF4-FFF2-40B4-BE49-F238E27FC236}">
                <a16:creationId xmlns:a16="http://schemas.microsoft.com/office/drawing/2014/main" xmlns="" id="{4C236A29-BDB1-9AE8-A2ED-171B09B26720}"/>
              </a:ext>
            </a:extLst>
          </p:cNvPr>
          <p:cNvPicPr>
            <a:picLocks noChangeAspect="1"/>
          </p:cNvPicPr>
          <p:nvPr/>
        </p:nvPicPr>
        <p:blipFill rotWithShape="1">
          <a:blip r:embed="rId2"/>
          <a:srcRect r="57164"/>
          <a:stretch/>
        </p:blipFill>
        <p:spPr>
          <a:xfrm>
            <a:off x="9024126" y="4748076"/>
            <a:ext cx="1671159" cy="2192768"/>
          </a:xfrm>
          <a:prstGeom prst="rect">
            <a:avLst/>
          </a:prstGeom>
        </p:spPr>
      </p:pic>
      <p:sp>
        <p:nvSpPr>
          <p:cNvPr id="6" name="TextBox 5"/>
          <p:cNvSpPr txBox="1"/>
          <p:nvPr/>
        </p:nvSpPr>
        <p:spPr>
          <a:xfrm>
            <a:off x="5178052" y="2777575"/>
            <a:ext cx="4618182" cy="861774"/>
          </a:xfrm>
          <a:prstGeom prst="rect">
            <a:avLst/>
          </a:prstGeom>
          <a:noFill/>
        </p:spPr>
        <p:txBody>
          <a:bodyPr wrap="square" rtlCol="0">
            <a:spAutoFit/>
          </a:bodyPr>
          <a:lstStyle/>
          <a:p>
            <a:pPr algn="ctr"/>
            <a:r>
              <a:rPr lang="vi-VN" sz="2500" b="1" i="1" dirty="0">
                <a:latin typeface="Cambria" panose="02040503050406030204" pitchFamily="18" charset="0"/>
                <a:ea typeface="Cambria" panose="02040503050406030204" pitchFamily="18" charset="0"/>
              </a:rPr>
              <a:t>Sơn La, Điện Biên, Lai Châu, Bắc Kạn, Cao Bằng, Lạng Sơn</a:t>
            </a:r>
            <a:endParaRPr lang="en-US" sz="2500" b="1" dirty="0">
              <a:latin typeface="Cambria" panose="02040503050406030204" pitchFamily="18" charset="0"/>
              <a:ea typeface="Cambria" panose="02040503050406030204" pitchFamily="18" charset="0"/>
            </a:endParaRPr>
          </a:p>
        </p:txBody>
      </p:sp>
      <p:sp>
        <p:nvSpPr>
          <p:cNvPr id="8" name="TextBox 7"/>
          <p:cNvSpPr txBox="1"/>
          <p:nvPr/>
        </p:nvSpPr>
        <p:spPr>
          <a:xfrm>
            <a:off x="5310520" y="3801335"/>
            <a:ext cx="4353248" cy="1246495"/>
          </a:xfrm>
          <a:prstGeom prst="rect">
            <a:avLst/>
          </a:prstGeom>
          <a:noFill/>
        </p:spPr>
        <p:txBody>
          <a:bodyPr wrap="square" rtlCol="0">
            <a:spAutoFit/>
          </a:bodyPr>
          <a:lstStyle/>
          <a:p>
            <a:pPr lvl="0" algn="ctr"/>
            <a:r>
              <a:rPr lang="vi-VN" sz="2500" b="1" i="1" dirty="0">
                <a:latin typeface="Cambria" panose="02040503050406030204" pitchFamily="18" charset="0"/>
                <a:ea typeface="Cambria" panose="02040503050406030204" pitchFamily="18" charset="0"/>
              </a:rPr>
              <a:t>Hòa Bình, Yên Bái, Lào Cai, Tuyên Quang, Hà Giang</a:t>
            </a:r>
            <a:endParaRPr lang="en-US" sz="2500" b="1" dirty="0">
              <a:latin typeface="Cambria" panose="02040503050406030204" pitchFamily="18" charset="0"/>
              <a:ea typeface="Cambria" panose="02040503050406030204" pitchFamily="18" charset="0"/>
            </a:endParaRPr>
          </a:p>
          <a:p>
            <a:pPr algn="ctr"/>
            <a:endParaRPr lang="en-US" sz="2500" b="1" dirty="0">
              <a:latin typeface="Cambria" panose="02040503050406030204" pitchFamily="18" charset="0"/>
              <a:ea typeface="Cambria" panose="02040503050406030204" pitchFamily="18" charset="0"/>
            </a:endParaRPr>
          </a:p>
        </p:txBody>
      </p:sp>
      <p:sp>
        <p:nvSpPr>
          <p:cNvPr id="9" name="TextBox 8"/>
          <p:cNvSpPr txBox="1"/>
          <p:nvPr/>
        </p:nvSpPr>
        <p:spPr>
          <a:xfrm>
            <a:off x="5453683" y="4987081"/>
            <a:ext cx="4066921" cy="477054"/>
          </a:xfrm>
          <a:prstGeom prst="rect">
            <a:avLst/>
          </a:prstGeom>
          <a:noFill/>
        </p:spPr>
        <p:txBody>
          <a:bodyPr wrap="square" rtlCol="0">
            <a:spAutoFit/>
          </a:bodyPr>
          <a:lstStyle/>
          <a:p>
            <a:r>
              <a:rPr lang="vi-VN" sz="2500" b="1" i="1" dirty="0">
                <a:latin typeface="Cambria" panose="02040503050406030204" pitchFamily="18" charset="0"/>
                <a:ea typeface="Cambria" panose="02040503050406030204" pitchFamily="18" charset="0"/>
              </a:rPr>
              <a:t>Thái Nguyên, Quảng Ninh</a:t>
            </a:r>
            <a:endParaRPr lang="en-US" sz="2500" b="1" dirty="0">
              <a:latin typeface="Cambria" panose="02040503050406030204" pitchFamily="18" charset="0"/>
              <a:ea typeface="Cambria" panose="02040503050406030204" pitchFamily="18" charset="0"/>
            </a:endParaRPr>
          </a:p>
        </p:txBody>
      </p:sp>
      <p:sp>
        <p:nvSpPr>
          <p:cNvPr id="11" name="TextBox 10"/>
          <p:cNvSpPr txBox="1"/>
          <p:nvPr/>
        </p:nvSpPr>
        <p:spPr>
          <a:xfrm>
            <a:off x="5636714" y="5963962"/>
            <a:ext cx="3214255" cy="477054"/>
          </a:xfrm>
          <a:prstGeom prst="rect">
            <a:avLst/>
          </a:prstGeom>
          <a:noFill/>
        </p:spPr>
        <p:txBody>
          <a:bodyPr wrap="square" rtlCol="0">
            <a:spAutoFit/>
          </a:bodyPr>
          <a:lstStyle/>
          <a:p>
            <a:r>
              <a:rPr lang="vi-VN" sz="2500" b="1" i="1" dirty="0">
                <a:latin typeface="Cambria" panose="02040503050406030204" pitchFamily="18" charset="0"/>
                <a:ea typeface="Cambria" panose="02040503050406030204" pitchFamily="18" charset="0"/>
              </a:rPr>
              <a:t>Phú Thọ, Bắc Giang</a:t>
            </a:r>
            <a:endParaRPr lang="en-US" sz="2500" b="1" dirty="0">
              <a:latin typeface="Cambria" panose="02040503050406030204" pitchFamily="18" charset="0"/>
              <a:ea typeface="Cambria" panose="02040503050406030204" pitchFamily="18" charset="0"/>
            </a:endParaRPr>
          </a:p>
        </p:txBody>
      </p:sp>
      <p:sp>
        <p:nvSpPr>
          <p:cNvPr id="12" name="TextBox 10">
            <a:extLst>
              <a:ext uri="{FF2B5EF4-FFF2-40B4-BE49-F238E27FC236}">
                <a16:creationId xmlns:a16="http://schemas.microsoft.com/office/drawing/2014/main" xmlns="" id="{D30AFE1D-6FA9-2849-E55F-82B40F5FC17F}"/>
              </a:ext>
            </a:extLst>
          </p:cNvPr>
          <p:cNvSpPr txBox="1"/>
          <p:nvPr/>
        </p:nvSpPr>
        <p:spPr>
          <a:xfrm>
            <a:off x="1039350" y="452086"/>
            <a:ext cx="8542340" cy="1164763"/>
          </a:xfrm>
          <a:prstGeom prst="rect">
            <a:avLst/>
          </a:prstGeom>
          <a:noFill/>
        </p:spPr>
        <p:txBody>
          <a:bodyPr wrap="square" lIns="86699" tIns="43349" rIns="86699" bIns="43349">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altLang="zh-CN" sz="7000" b="0" i="0" u="none" strike="noStrike" kern="0" cap="all"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Arial" panose="020B0604020202020204" pitchFamily="34" charset="0"/>
                <a:sym typeface="Arial"/>
              </a:rPr>
              <a:t>CHIA SẺ</a:t>
            </a:r>
            <a:endParaRPr kumimoji="0" lang="zh-CN" altLang="en-US" sz="7000" b="0" i="0" u="none" strike="noStrike" kern="0" cap="all" spc="0" normalizeH="0" baseline="0" noProof="0" dirty="0">
              <a:ln>
                <a:noFill/>
              </a:ln>
              <a:solidFill>
                <a:srgbClr val="C00000"/>
              </a:solidFill>
              <a:effectLst/>
              <a:uLnTx/>
              <a:uFillTx/>
              <a:latin typeface="Cambria" panose="02040503050406030204" pitchFamily="18" charset="0"/>
              <a:ea typeface="方正粗谭黑简体" panose="02000000000000000000" pitchFamily="2" charset="-122"/>
              <a:cs typeface="Arial" panose="020B0604020202020204" pitchFamily="34" charset="0"/>
              <a:sym typeface="Arial"/>
            </a:endParaRPr>
          </a:p>
        </p:txBody>
      </p:sp>
    </p:spTree>
    <p:extLst>
      <p:ext uri="{BB962C8B-B14F-4D97-AF65-F5344CB8AC3E}">
        <p14:creationId xmlns:p14="http://schemas.microsoft.com/office/powerpoint/2010/main" val="33112482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7">
            <a:extLst>
              <a:ext uri="{FF2B5EF4-FFF2-40B4-BE49-F238E27FC236}">
                <a16:creationId xmlns:a16="http://schemas.microsoft.com/office/drawing/2014/main" xmlns="" id="{98C5D630-6596-4118-846D-AB42D8F34EC7}"/>
              </a:ext>
            </a:extLst>
          </p:cNvPr>
          <p:cNvSpPr/>
          <p:nvPr/>
        </p:nvSpPr>
        <p:spPr>
          <a:xfrm>
            <a:off x="689033" y="1027017"/>
            <a:ext cx="7398327" cy="1649232"/>
          </a:xfrm>
          <a:prstGeom prst="wedgeRoundRectCallout">
            <a:avLst>
              <a:gd name="adj1" fmla="val 29053"/>
              <a:gd name="adj2" fmla="val 76673"/>
              <a:gd name="adj3" fmla="val 1666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xmlns="" id="{EFD28518-CA42-4BC6-B244-5CBC461F2EBD}"/>
              </a:ext>
            </a:extLst>
          </p:cNvPr>
          <p:cNvSpPr txBox="1"/>
          <p:nvPr/>
        </p:nvSpPr>
        <p:spPr>
          <a:xfrm>
            <a:off x="427354" y="1343801"/>
            <a:ext cx="7921683" cy="1015663"/>
          </a:xfrm>
          <a:prstGeom prst="rect">
            <a:avLst/>
          </a:prstGeom>
          <a:noFill/>
        </p:spPr>
        <p:txBody>
          <a:bodyPr wrap="square">
            <a:spAutoFit/>
          </a:bodyPr>
          <a:lstStyle/>
          <a:p>
            <a:pPr algn="ctr"/>
            <a:r>
              <a:rPr lang="vi-VN" sz="3000" b="1" dirty="0">
                <a:latin typeface="Cambria" panose="02040503050406030204" pitchFamily="18" charset="0"/>
                <a:ea typeface="Cambria" panose="02040503050406030204" pitchFamily="18" charset="0"/>
              </a:rPr>
              <a:t>Em có nhận xét gì về sự phân bố dân cư ở vùng Trung du và miền núi Bắc Bộ</a:t>
            </a:r>
            <a:endParaRPr lang="en-US" sz="3000" b="1" dirty="0">
              <a:latin typeface="Cambria" panose="02040503050406030204" pitchFamily="18" charset="0"/>
              <a:ea typeface="Cambria" panose="02040503050406030204" pitchFamily="18" charset="0"/>
            </a:endParaRPr>
          </a:p>
        </p:txBody>
      </p:sp>
      <p:sp>
        <p:nvSpPr>
          <p:cNvPr id="4" name="Rectangle 3"/>
          <p:cNvSpPr/>
          <p:nvPr/>
        </p:nvSpPr>
        <p:spPr>
          <a:xfrm>
            <a:off x="427354" y="2992609"/>
            <a:ext cx="9517442" cy="2776658"/>
          </a:xfrm>
          <a:prstGeom prst="rect">
            <a:avLst/>
          </a:prstGeom>
        </p:spPr>
        <p:txBody>
          <a:bodyPr wrap="square">
            <a:spAutoFit/>
          </a:bodyPr>
          <a:lstStyle/>
          <a:p>
            <a:pPr algn="ctr">
              <a:lnSpc>
                <a:spcPct val="150000"/>
              </a:lnSpc>
              <a:spcBef>
                <a:spcPts val="240"/>
              </a:spcBef>
              <a:spcAft>
                <a:spcPts val="240"/>
              </a:spcAft>
            </a:pPr>
            <a:r>
              <a:rPr lang="vi-VN" sz="3000" b="1"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Dân cư ở Trung du và miền núi Bắc Bộ thưa thớt, phân bố không đồng đều giữa các tỉnh, giữa khu vực miền núi và khu vực trung du ( tập trung đông ở vùng Trung du và thưa thớt ở miền núi).</a:t>
            </a:r>
            <a:endParaRPr lang="en-US" sz="30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230"/>
          <a:stretch/>
        </p:blipFill>
        <p:spPr>
          <a:xfrm>
            <a:off x="8741878" y="506230"/>
            <a:ext cx="3039444" cy="2248539"/>
          </a:xfrm>
          <a:prstGeom prst="rect">
            <a:avLst/>
          </a:prstGeom>
        </p:spPr>
      </p:pic>
      <p:sp>
        <p:nvSpPr>
          <p:cNvPr id="6" name="TextBox 5"/>
          <p:cNvSpPr txBox="1"/>
          <p:nvPr/>
        </p:nvSpPr>
        <p:spPr>
          <a:xfrm>
            <a:off x="5412803" y="2634374"/>
            <a:ext cx="9587344" cy="400110"/>
          </a:xfrm>
          <a:prstGeom prst="rect">
            <a:avLst/>
          </a:prstGeom>
          <a:noFill/>
        </p:spPr>
        <p:txBody>
          <a:bodyPr wrap="square" rtlCol="0">
            <a:spAutoFit/>
          </a:bodyPr>
          <a:lstStyle/>
          <a:p>
            <a:pPr algn="ctr"/>
            <a:r>
              <a:rPr lang="vi-VN" sz="1000" b="1" dirty="0">
                <a:latin typeface="Cambria" panose="02040503050406030204" pitchFamily="18" charset="0"/>
                <a:ea typeface="Cambria" panose="02040503050406030204" pitchFamily="18" charset="0"/>
              </a:rPr>
              <a:t>Lược đồ mật độ dân số theo tỉnh vùng Trung du</a:t>
            </a:r>
          </a:p>
          <a:p>
            <a:pPr algn="ctr"/>
            <a:r>
              <a:rPr lang="vi-VN" sz="1000" b="1" dirty="0">
                <a:latin typeface="Cambria" panose="02040503050406030204" pitchFamily="18" charset="0"/>
                <a:ea typeface="Cambria" panose="02040503050406030204" pitchFamily="18" charset="0"/>
              </a:rPr>
              <a:t> và miền núi Bắc Bộ năm 2020</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881244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圆角矩形 8"/>
          <p:cNvSpPr/>
          <p:nvPr/>
        </p:nvSpPr>
        <p:spPr>
          <a:xfrm>
            <a:off x="1092200" y="926137"/>
            <a:ext cx="9563100" cy="4607121"/>
          </a:xfrm>
          <a:prstGeom prst="roundRect">
            <a:avLst/>
          </a:prstGeom>
          <a:solidFill>
            <a:schemeClr val="bg1"/>
          </a:solidFill>
          <a:ln>
            <a:noFill/>
          </a:ln>
          <a:effectLst>
            <a:outerShdw blurRad="254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cs typeface="+mn-cs"/>
            </a:endParaRPr>
          </a:p>
        </p:txBody>
      </p:sp>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0050" y="326806"/>
            <a:ext cx="2083592" cy="1686544"/>
          </a:xfrm>
          <a:prstGeom prst="rect">
            <a:avLst/>
          </a:prstGeom>
        </p:spPr>
      </p:pic>
      <p:sp>
        <p:nvSpPr>
          <p:cNvPr id="28" name="TextBox 10">
            <a:extLst>
              <a:ext uri="{FF2B5EF4-FFF2-40B4-BE49-F238E27FC236}">
                <a16:creationId xmlns:a16="http://schemas.microsoft.com/office/drawing/2014/main" xmlns="" id="{D30AFE1D-6FA9-2849-E55F-82B40F5FC17F}"/>
              </a:ext>
            </a:extLst>
          </p:cNvPr>
          <p:cNvSpPr txBox="1"/>
          <p:nvPr/>
        </p:nvSpPr>
        <p:spPr>
          <a:xfrm>
            <a:off x="1092200" y="1049484"/>
            <a:ext cx="8542340" cy="1164763"/>
          </a:xfrm>
          <a:prstGeom prst="rect">
            <a:avLst/>
          </a:prstGeom>
          <a:noFill/>
        </p:spPr>
        <p:txBody>
          <a:bodyPr wrap="square" lIns="86699" tIns="43349" rIns="86699" bIns="43349">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altLang="zh-CN" sz="7000" b="0" i="0" u="none" strike="noStrike" kern="0" cap="all" spc="0" normalizeH="0" baseline="0" noProof="0" dirty="0">
                <a:ln>
                  <a:noFill/>
                </a:ln>
                <a:solidFill>
                  <a:srgbClr val="597000">
                    <a:lumMod val="50000"/>
                  </a:srgbClr>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LUẬN</a:t>
            </a:r>
            <a:endParaRPr kumimoji="0" lang="zh-CN" altLang="en-US" sz="7000" b="0" i="0" u="none" strike="noStrike" kern="0" cap="all" spc="0" normalizeH="0" baseline="0" noProof="0" dirty="0">
              <a:ln>
                <a:noFill/>
              </a:ln>
              <a:solidFill>
                <a:srgbClr val="597000">
                  <a:lumMod val="50000"/>
                </a:srgbClr>
              </a:solidFill>
              <a:effectLst/>
              <a:uLnTx/>
              <a:uFillTx/>
              <a:latin typeface="Cambria" panose="02040503050406030204" pitchFamily="18" charset="0"/>
              <a:ea typeface="方正粗谭黑简体" panose="02000000000000000000" pitchFamily="2" charset="-122"/>
              <a:cs typeface="Arial" panose="020B0604020202020204" pitchFamily="34" charset="0"/>
              <a:sym typeface="Arial"/>
            </a:endParaRPr>
          </a:p>
        </p:txBody>
      </p:sp>
      <p:sp>
        <p:nvSpPr>
          <p:cNvPr id="8" name="TextBox 7"/>
          <p:cNvSpPr txBox="1"/>
          <p:nvPr/>
        </p:nvSpPr>
        <p:spPr>
          <a:xfrm>
            <a:off x="1092200" y="2415144"/>
            <a:ext cx="8987777" cy="1477328"/>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vi-VN" sz="3000" b="1" i="0" u="none" strike="noStrike" kern="1200" cap="none" spc="0" normalizeH="0" noProof="0" dirty="0">
                <a:ln>
                  <a:noFill/>
                </a:ln>
                <a:effectLst/>
                <a:uLnTx/>
                <a:uFillTx/>
                <a:latin typeface="Cambria" panose="02040503050406030204" pitchFamily="18" charset="0"/>
                <a:ea typeface="Cambria" panose="02040503050406030204" pitchFamily="18" charset="0"/>
              </a:rPr>
              <a:t>- </a:t>
            </a:r>
            <a:r>
              <a:rPr lang="vi-VN" sz="3000" b="1" dirty="0">
                <a:latin typeface="Cambria" panose="02040503050406030204" pitchFamily="18" charset="0"/>
                <a:ea typeface="Cambria" panose="02040503050406030204" pitchFamily="18" charset="0"/>
              </a:rPr>
              <a:t>Trung du và miền núi Bắc Bộ có</a:t>
            </a:r>
            <a:r>
              <a:rPr kumimoji="0" lang="vi-VN" sz="3000" b="1" i="0" u="none" strike="noStrike" kern="1200" cap="none" spc="0" normalizeH="0" noProof="0" dirty="0">
                <a:ln>
                  <a:noFill/>
                </a:ln>
                <a:effectLst/>
                <a:uLnTx/>
                <a:uFillTx/>
                <a:latin typeface="Cambria" panose="02040503050406030204" pitchFamily="18" charset="0"/>
                <a:ea typeface="Cambria" panose="02040503050406030204" pitchFamily="18" charset="0"/>
              </a:rPr>
              <a:t> nhiều dân tộc sinh sống: Tày, Nùng, Mường, Thái, Dao,...</a:t>
            </a:r>
          </a:p>
          <a:p>
            <a:pPr marL="457200" marR="0" lvl="0" indent="-457200" algn="ctr" defTabSz="914400" rtl="0" eaLnBrk="1" fontAlgn="auto" latinLnBrk="0" hangingPunct="1">
              <a:lnSpc>
                <a:spcPct val="100000"/>
              </a:lnSpc>
              <a:spcBef>
                <a:spcPts val="0"/>
              </a:spcBef>
              <a:spcAft>
                <a:spcPts val="0"/>
              </a:spcAft>
              <a:buClrTx/>
              <a:buSzTx/>
              <a:buFontTx/>
              <a:buChar char="-"/>
              <a:tabLst/>
              <a:defRPr/>
            </a:pPr>
            <a:endParaRPr kumimoji="0" lang="en-US" sz="3000" b="1" i="0" u="none" strike="noStrike" kern="1200" cap="none" spc="0" normalizeH="0" baseline="0" noProof="0" dirty="0">
              <a:ln>
                <a:noFill/>
              </a:ln>
              <a:effectLst/>
              <a:uLnTx/>
              <a:uFillTx/>
              <a:latin typeface="Cambria" panose="02040503050406030204" pitchFamily="18" charset="0"/>
              <a:ea typeface="Cambria" panose="02040503050406030204" pitchFamily="18" charset="0"/>
            </a:endParaRPr>
          </a:p>
        </p:txBody>
      </p:sp>
      <p:pic>
        <p:nvPicPr>
          <p:cNvPr id="11" name="Picture 2" descr="54 dân tộc Việt Nam - Page 5 of 5 - Địa Ốc Thông Thái"/>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896" b="98698" l="391" r="98568">
                        <a14:foregroundMark x1="72005" y1="87760" x2="79818" y2="97135"/>
                        <a14:foregroundMark x1="23568" y1="32292" x2="30078" y2="73177"/>
                      </a14:backgroundRemoval>
                    </a14:imgEffect>
                  </a14:imgLayer>
                </a14:imgProps>
              </a:ext>
              <a:ext uri="{28A0092B-C50C-407E-A947-70E740481C1C}">
                <a14:useLocalDpi xmlns:a14="http://schemas.microsoft.com/office/drawing/2010/main" val="0"/>
              </a:ext>
            </a:extLst>
          </a:blip>
          <a:srcRect l="54815"/>
          <a:stretch/>
        </p:blipFill>
        <p:spPr bwMode="auto">
          <a:xfrm>
            <a:off x="10552098" y="4555142"/>
            <a:ext cx="2090430" cy="231318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54 dân tộc Việt Nam - Page 5 of 5 - Địa Ốc Thông Thái"/>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896" b="98698" l="391" r="98568">
                        <a14:foregroundMark x1="72005" y1="87760" x2="79818" y2="97135"/>
                        <a14:foregroundMark x1="23568" y1="32292" x2="30078" y2="73177"/>
                      </a14:backgroundRemoval>
                    </a14:imgEffect>
                  </a14:imgLayer>
                </a14:imgProps>
              </a:ext>
              <a:ext uri="{28A0092B-C50C-407E-A947-70E740481C1C}">
                <a14:useLocalDpi xmlns:a14="http://schemas.microsoft.com/office/drawing/2010/main" val="0"/>
              </a:ext>
            </a:extLst>
          </a:blip>
          <a:srcRect r="56760"/>
          <a:stretch/>
        </p:blipFill>
        <p:spPr bwMode="auto">
          <a:xfrm>
            <a:off x="9000341" y="4756039"/>
            <a:ext cx="1808166" cy="20908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44426" y="3710088"/>
            <a:ext cx="9258647" cy="784830"/>
          </a:xfrm>
          <a:prstGeom prst="rect">
            <a:avLst/>
          </a:prstGeom>
        </p:spPr>
        <p:txBody>
          <a:bodyPr wrap="square">
            <a:spAutoFit/>
          </a:bodyPr>
          <a:lstStyle/>
          <a:p>
            <a:pPr algn="ctr">
              <a:lnSpc>
                <a:spcPct val="150000"/>
              </a:lnSpc>
              <a:spcBef>
                <a:spcPts val="240"/>
              </a:spcBef>
              <a:spcAft>
                <a:spcPts val="240"/>
              </a:spcAft>
            </a:pPr>
            <a:r>
              <a:rPr lang="vi-VN" sz="3000" b="1" dirty="0">
                <a:latin typeface="Cambria" panose="02040503050406030204" pitchFamily="18" charset="0"/>
                <a:ea typeface="Cambria" panose="02040503050406030204" pitchFamily="18" charset="0"/>
                <a:cs typeface="Times New Roman" panose="02020603050405020304" pitchFamily="18" charset="0"/>
              </a:rPr>
              <a:t>- Dân cư ở đây thưa thớt, phân bố không đồng đều.</a:t>
            </a:r>
            <a:endParaRPr lang="en-US" sz="3000" b="1"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631394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8"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4307" y="101326"/>
            <a:ext cx="2506680" cy="2029009"/>
          </a:xfrm>
          <a:prstGeom prst="rect">
            <a:avLst/>
          </a:prstGeom>
        </p:spPr>
      </p:pic>
      <p:sp>
        <p:nvSpPr>
          <p:cNvPr id="14" name="圆角矩形 8"/>
          <p:cNvSpPr/>
          <p:nvPr/>
        </p:nvSpPr>
        <p:spPr>
          <a:xfrm>
            <a:off x="1147618" y="1115830"/>
            <a:ext cx="10287000" cy="5346408"/>
          </a:xfrm>
          <a:prstGeom prst="roundRect">
            <a:avLst/>
          </a:prstGeom>
          <a:solidFill>
            <a:schemeClr val="bg1"/>
          </a:solidFill>
          <a:ln>
            <a:noFill/>
          </a:ln>
          <a:effectLst>
            <a:outerShdw blurRad="254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
        <p:nvSpPr>
          <p:cNvPr id="16" name="TextBox 10">
            <a:extLst>
              <a:ext uri="{FF2B5EF4-FFF2-40B4-BE49-F238E27FC236}">
                <a16:creationId xmlns:a16="http://schemas.microsoft.com/office/drawing/2014/main" xmlns="" id="{D30AFE1D-6FA9-2849-E55F-82B40F5FC17F}"/>
              </a:ext>
            </a:extLst>
          </p:cNvPr>
          <p:cNvSpPr txBox="1"/>
          <p:nvPr/>
        </p:nvSpPr>
        <p:spPr>
          <a:xfrm>
            <a:off x="1657998" y="136925"/>
            <a:ext cx="8542340" cy="990421"/>
          </a:xfrm>
          <a:prstGeom prst="rect">
            <a:avLst/>
          </a:prstGeom>
          <a:noFill/>
        </p:spPr>
        <p:txBody>
          <a:bodyPr wrap="square" lIns="86699" tIns="43349" rIns="86699" bIns="43349">
            <a:spAutoFit/>
          </a:bodyPr>
          <a:lstStyle/>
          <a:p>
            <a:pPr algn="ctr" defTabSz="1219170">
              <a:buClr>
                <a:srgbClr val="000000"/>
              </a:buClr>
            </a:pPr>
            <a:r>
              <a:rPr lang="vi-VN" altLang="zh-CN" sz="5867" kern="0" cap="all" dirty="0">
                <a:solidFill>
                  <a:srgbClr val="597000">
                    <a:lumMod val="50000"/>
                  </a:srgbClr>
                </a:solidFill>
                <a:latin typeface="Cambria" panose="02040503050406030204" pitchFamily="18" charset="0"/>
                <a:ea typeface="Cambria" panose="02040503050406030204" pitchFamily="18" charset="0"/>
                <a:cs typeface="Arial" panose="020B0604020202020204" pitchFamily="34" charset="0"/>
                <a:sym typeface="Arial"/>
              </a:rPr>
              <a:t>YÊU CẦU CẦN ĐẠT</a:t>
            </a:r>
            <a:endParaRPr lang="zh-CN" altLang="en-US" sz="5867" kern="0" cap="all" dirty="0">
              <a:solidFill>
                <a:srgbClr val="597000">
                  <a:lumMod val="50000"/>
                </a:srgbClr>
              </a:solidFill>
              <a:latin typeface="Cambria" panose="02040503050406030204" pitchFamily="18" charset="0"/>
              <a:ea typeface="方正粗谭黑简体" panose="02000000000000000000" pitchFamily="2" charset="-122"/>
              <a:cs typeface="Arial" panose="020B0604020202020204" pitchFamily="34" charset="0"/>
              <a:sym typeface="Arial"/>
            </a:endParaRPr>
          </a:p>
        </p:txBody>
      </p:sp>
      <p:pic>
        <p:nvPicPr>
          <p:cNvPr id="17" name="Picture 16" descr="Logo, company name&#10;&#10;Description automatically generated">
            <a:extLst>
              <a:ext uri="{FF2B5EF4-FFF2-40B4-BE49-F238E27FC236}">
                <a16:creationId xmlns:a16="http://schemas.microsoft.com/office/drawing/2014/main" xmlns="" id="{375F0091-8A0A-17C4-B922-DE863FAC6C06}"/>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7200"/>
                    </a14:imgEffect>
                    <a14:imgEffect>
                      <a14:saturation sat="300000"/>
                    </a14:imgEffect>
                  </a14:imgLayer>
                </a14:imgProps>
              </a:ext>
            </a:extLst>
          </a:blip>
          <a:stretch>
            <a:fillRect/>
          </a:stretch>
        </p:blipFill>
        <p:spPr>
          <a:xfrm>
            <a:off x="9559430" y="131805"/>
            <a:ext cx="1150865" cy="1150865"/>
          </a:xfrm>
          <a:prstGeom prst="rect">
            <a:avLst/>
          </a:prstGeom>
        </p:spPr>
      </p:pic>
      <p:sp>
        <p:nvSpPr>
          <p:cNvPr id="7" name="TextBox 6"/>
          <p:cNvSpPr txBox="1"/>
          <p:nvPr/>
        </p:nvSpPr>
        <p:spPr>
          <a:xfrm>
            <a:off x="1495280" y="1841821"/>
            <a:ext cx="9329738" cy="892552"/>
          </a:xfrm>
          <a:prstGeom prst="rect">
            <a:avLst/>
          </a:prstGeom>
          <a:noFill/>
        </p:spPr>
        <p:txBody>
          <a:bodyPr wrap="square" rtlCol="0">
            <a:spAutoFit/>
          </a:bodyPr>
          <a:lstStyle/>
          <a:p>
            <a:pPr algn="just"/>
            <a:r>
              <a:rPr lang="vi-VN" sz="2600" dirty="0">
                <a:latin typeface="Cambria" panose="02040503050406030204" pitchFamily="18" charset="0"/>
                <a:ea typeface="Cambria" panose="02040503050406030204" pitchFamily="18" charset="0"/>
              </a:rPr>
              <a:t>Kể được một số dân tộc sinh sống ở vùng trung du và miền núi Bắc Bộ.</a:t>
            </a:r>
            <a:endParaRPr lang="en-US" sz="2600" dirty="0">
              <a:latin typeface="Cambria" panose="02040503050406030204" pitchFamily="18" charset="0"/>
              <a:ea typeface="Cambria" panose="02040503050406030204" pitchFamily="18" charset="0"/>
            </a:endParaRPr>
          </a:p>
        </p:txBody>
      </p:sp>
      <p:sp>
        <p:nvSpPr>
          <p:cNvPr id="19" name="TextBox 18"/>
          <p:cNvSpPr txBox="1"/>
          <p:nvPr/>
        </p:nvSpPr>
        <p:spPr>
          <a:xfrm>
            <a:off x="1532370" y="2809103"/>
            <a:ext cx="9292648" cy="892552"/>
          </a:xfrm>
          <a:prstGeom prst="rect">
            <a:avLst/>
          </a:prstGeom>
          <a:noFill/>
        </p:spPr>
        <p:txBody>
          <a:bodyPr wrap="square" rtlCol="0">
            <a:spAutoFit/>
          </a:bodyPr>
          <a:lstStyle/>
          <a:p>
            <a:pPr algn="just"/>
            <a:r>
              <a:rPr lang="vi-VN" sz="2600" dirty="0">
                <a:latin typeface="Cambria" panose="02040503050406030204" pitchFamily="18" charset="0"/>
                <a:ea typeface="Cambria" panose="02040503050406030204" pitchFamily="18" charset="0"/>
              </a:rPr>
              <a:t>Nhận xét được một cách đơn giản về sự phân bố dân cư ở vùng Trung du và miền núi Bắc Bộ thông qua lược đồ phân bố dân cư.</a:t>
            </a:r>
            <a:endParaRPr lang="en-US" sz="2600" dirty="0">
              <a:latin typeface="Cambria" panose="02040503050406030204" pitchFamily="18" charset="0"/>
              <a:ea typeface="Cambria" panose="02040503050406030204" pitchFamily="18" charset="0"/>
            </a:endParaRPr>
          </a:p>
        </p:txBody>
      </p:sp>
      <p:sp>
        <p:nvSpPr>
          <p:cNvPr id="11" name="TextBox 10"/>
          <p:cNvSpPr txBox="1"/>
          <p:nvPr/>
        </p:nvSpPr>
        <p:spPr>
          <a:xfrm>
            <a:off x="1593404" y="4212414"/>
            <a:ext cx="10142538" cy="892552"/>
          </a:xfrm>
          <a:prstGeom prst="rect">
            <a:avLst/>
          </a:prstGeom>
          <a:noFill/>
        </p:spPr>
        <p:txBody>
          <a:bodyPr wrap="square" rtlCol="0">
            <a:spAutoFit/>
          </a:bodyPr>
          <a:lstStyle/>
          <a:p>
            <a:r>
              <a:rPr lang="fr-FR" sz="2600" dirty="0" err="1">
                <a:latin typeface="Cambria" panose="02040503050406030204" pitchFamily="18" charset="0"/>
                <a:ea typeface="Cambria" panose="02040503050406030204" pitchFamily="18" charset="0"/>
              </a:rPr>
              <a:t>Hình</a:t>
            </a:r>
            <a:r>
              <a:rPr lang="vi-VN" sz="2600" dirty="0">
                <a:latin typeface="Cambria" panose="02040503050406030204" pitchFamily="18" charset="0"/>
                <a:ea typeface="Cambria" panose="02040503050406030204" pitchFamily="18" charset="0"/>
              </a:rPr>
              <a:t> thành năng lực nhận thức khoa học Địa lí; Hình thành năng lực tìm hiểu Địa lí; tự chủ và tự học, năng lực giao tiếp và hợp tác,...</a:t>
            </a:r>
            <a:endParaRPr lang="en-US" sz="2600" dirty="0">
              <a:latin typeface="Cambria" panose="02040503050406030204" pitchFamily="18" charset="0"/>
              <a:ea typeface="Cambria" panose="02040503050406030204" pitchFamily="18" charset="0"/>
            </a:endParaRPr>
          </a:p>
        </p:txBody>
      </p:sp>
      <p:sp>
        <p:nvSpPr>
          <p:cNvPr id="20" name="TextBox 19"/>
          <p:cNvSpPr txBox="1"/>
          <p:nvPr/>
        </p:nvSpPr>
        <p:spPr>
          <a:xfrm>
            <a:off x="1417647" y="5535207"/>
            <a:ext cx="10142538" cy="892552"/>
          </a:xfrm>
          <a:prstGeom prst="rect">
            <a:avLst/>
          </a:prstGeom>
          <a:noFill/>
        </p:spPr>
        <p:txBody>
          <a:bodyPr wrap="square" rtlCol="0">
            <a:spAutoFit/>
          </a:bodyPr>
          <a:lstStyle/>
          <a:p>
            <a:pPr lvl="0"/>
            <a:r>
              <a:rPr lang="en-US" sz="2600" dirty="0" err="1">
                <a:latin typeface="Cambria" panose="02040503050406030204" pitchFamily="18" charset="0"/>
                <a:ea typeface="Cambria" panose="02040503050406030204" pitchFamily="18" charset="0"/>
              </a:rPr>
              <a:t>Bồi</a:t>
            </a:r>
            <a:r>
              <a:rPr lang="vi-VN" sz="2600" dirty="0">
                <a:latin typeface="Cambria" panose="02040503050406030204" pitchFamily="18" charset="0"/>
                <a:ea typeface="Cambria" panose="02040503050406030204" pitchFamily="18" charset="0"/>
              </a:rPr>
              <a:t> dưỡng phẩm chất: Nhân ái, tôn trọng sự khác biệt giữa các dân tộc.</a:t>
            </a:r>
            <a:endParaRPr lang="en-US" sz="2600" dirty="0">
              <a:latin typeface="Cambria" panose="02040503050406030204" pitchFamily="18" charset="0"/>
              <a:ea typeface="Cambria" panose="02040503050406030204" pitchFamily="18" charset="0"/>
            </a:endParaRPr>
          </a:p>
          <a:p>
            <a:endParaRPr lang="en-US" sz="2600" dirty="0">
              <a:latin typeface="Cambria" panose="02040503050406030204" pitchFamily="18" charset="0"/>
              <a:ea typeface="Cambria" panose="02040503050406030204" pitchFamily="18" charset="0"/>
            </a:endParaRPr>
          </a:p>
        </p:txBody>
      </p:sp>
      <p:sp>
        <p:nvSpPr>
          <p:cNvPr id="21" name="TextBox 20"/>
          <p:cNvSpPr txBox="1"/>
          <p:nvPr/>
        </p:nvSpPr>
        <p:spPr>
          <a:xfrm>
            <a:off x="1495280" y="1367323"/>
            <a:ext cx="3560547" cy="553998"/>
          </a:xfrm>
          <a:prstGeom prst="rect">
            <a:avLst/>
          </a:prstGeom>
          <a:noFill/>
        </p:spPr>
        <p:txBody>
          <a:bodyPr wrap="square" rtlCol="0">
            <a:spAutoFit/>
          </a:bodyPr>
          <a:lstStyle/>
          <a:p>
            <a:r>
              <a:rPr lang="vi-VN" sz="3000" b="1" dirty="0">
                <a:solidFill>
                  <a:srgbClr val="FF0000"/>
                </a:solidFill>
                <a:latin typeface="Cambria" panose="02040503050406030204" pitchFamily="18" charset="0"/>
                <a:ea typeface="Cambria" panose="02040503050406030204" pitchFamily="18" charset="0"/>
              </a:rPr>
              <a:t>1. Kiến thức</a:t>
            </a:r>
            <a:endParaRPr lang="en-US" sz="3000" b="1" dirty="0">
              <a:solidFill>
                <a:srgbClr val="FF0000"/>
              </a:solidFill>
              <a:latin typeface="Cambria" panose="02040503050406030204" pitchFamily="18" charset="0"/>
              <a:ea typeface="Cambria" panose="02040503050406030204" pitchFamily="18" charset="0"/>
            </a:endParaRPr>
          </a:p>
        </p:txBody>
      </p:sp>
      <p:sp>
        <p:nvSpPr>
          <p:cNvPr id="22" name="TextBox 21"/>
          <p:cNvSpPr txBox="1"/>
          <p:nvPr/>
        </p:nvSpPr>
        <p:spPr>
          <a:xfrm>
            <a:off x="1532370" y="3696323"/>
            <a:ext cx="3800898" cy="553998"/>
          </a:xfrm>
          <a:prstGeom prst="rect">
            <a:avLst/>
          </a:prstGeom>
          <a:noFill/>
        </p:spPr>
        <p:txBody>
          <a:bodyPr wrap="square" rtlCol="0">
            <a:spAutoFit/>
          </a:bodyPr>
          <a:lstStyle/>
          <a:p>
            <a:r>
              <a:rPr lang="vi-VN" sz="3000" b="1" dirty="0">
                <a:solidFill>
                  <a:srgbClr val="FF0000"/>
                </a:solidFill>
                <a:latin typeface="Cambria" panose="02040503050406030204" pitchFamily="18" charset="0"/>
                <a:ea typeface="Cambria" panose="02040503050406030204" pitchFamily="18" charset="0"/>
              </a:rPr>
              <a:t>2. Phẩm chất</a:t>
            </a:r>
            <a:endParaRPr lang="en-US" sz="3000" b="1" dirty="0">
              <a:solidFill>
                <a:srgbClr val="FF0000"/>
              </a:solidFill>
              <a:latin typeface="Cambria" panose="02040503050406030204" pitchFamily="18" charset="0"/>
              <a:ea typeface="Cambria" panose="02040503050406030204" pitchFamily="18" charset="0"/>
            </a:endParaRPr>
          </a:p>
        </p:txBody>
      </p:sp>
      <p:sp>
        <p:nvSpPr>
          <p:cNvPr id="23" name="TextBox 22"/>
          <p:cNvSpPr txBox="1"/>
          <p:nvPr/>
        </p:nvSpPr>
        <p:spPr>
          <a:xfrm>
            <a:off x="1593404" y="5054948"/>
            <a:ext cx="2285929" cy="553998"/>
          </a:xfrm>
          <a:prstGeom prst="rect">
            <a:avLst/>
          </a:prstGeom>
          <a:noFill/>
        </p:spPr>
        <p:txBody>
          <a:bodyPr wrap="square" rtlCol="0">
            <a:spAutoFit/>
          </a:bodyPr>
          <a:lstStyle/>
          <a:p>
            <a:r>
              <a:rPr lang="vi-VN" sz="3000" b="1" dirty="0">
                <a:solidFill>
                  <a:srgbClr val="FF0000"/>
                </a:solidFill>
                <a:latin typeface="Cambria" panose="02040503050406030204" pitchFamily="18" charset="0"/>
                <a:ea typeface="Cambria" panose="02040503050406030204" pitchFamily="18" charset="0"/>
              </a:rPr>
              <a:t>3. Năng lực</a:t>
            </a:r>
            <a:endParaRPr lang="en-US" sz="30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492992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9" grpId="0"/>
      <p:bldP spid="11" grpId="0"/>
      <p:bldP spid="20" grpId="0"/>
      <p:bldP spid="21"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0">
            <a:extLst>
              <a:ext uri="{FF2B5EF4-FFF2-40B4-BE49-F238E27FC236}">
                <a16:creationId xmlns:a16="http://schemas.microsoft.com/office/drawing/2014/main" xmlns="" id="{D30AFE1D-6FA9-2849-E55F-82B40F5FC17F}"/>
              </a:ext>
            </a:extLst>
          </p:cNvPr>
          <p:cNvSpPr txBox="1"/>
          <p:nvPr/>
        </p:nvSpPr>
        <p:spPr>
          <a:xfrm>
            <a:off x="1227641" y="1668320"/>
            <a:ext cx="8542340" cy="1164763"/>
          </a:xfrm>
          <a:prstGeom prst="rect">
            <a:avLst/>
          </a:prstGeom>
          <a:noFill/>
        </p:spPr>
        <p:txBody>
          <a:bodyPr wrap="square" lIns="86699" tIns="43349" rIns="86699" bIns="43349">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altLang="zh-CN" sz="7000" b="0" i="0" u="none" strike="noStrike" kern="0" cap="all" spc="0" normalizeH="0" baseline="0" noProof="0" dirty="0">
                <a:ln>
                  <a:noFill/>
                </a:ln>
                <a:solidFill>
                  <a:srgbClr val="597000">
                    <a:lumMod val="50000"/>
                  </a:srgbClr>
                </a:solidFill>
                <a:effectLst/>
                <a:uLnTx/>
                <a:uFillTx/>
                <a:latin typeface="Cambria" panose="02040503050406030204" pitchFamily="18" charset="0"/>
                <a:ea typeface="Cambria" panose="02040503050406030204" pitchFamily="18" charset="0"/>
                <a:cs typeface="Arial" panose="020B0604020202020204" pitchFamily="34" charset="0"/>
                <a:sym typeface="Arial"/>
              </a:rPr>
              <a:t>Dặn</a:t>
            </a:r>
            <a:r>
              <a:rPr kumimoji="0" lang="vi-VN" altLang="zh-CN" sz="7000" b="0" i="0" u="none" strike="noStrike" kern="0" cap="all" spc="0" normalizeH="0" noProof="0" dirty="0">
                <a:ln>
                  <a:noFill/>
                </a:ln>
                <a:solidFill>
                  <a:srgbClr val="597000">
                    <a:lumMod val="50000"/>
                  </a:srgbClr>
                </a:solidFill>
                <a:effectLst/>
                <a:uLnTx/>
                <a:uFillTx/>
                <a:latin typeface="Cambria" panose="02040503050406030204" pitchFamily="18" charset="0"/>
                <a:ea typeface="Cambria" panose="02040503050406030204" pitchFamily="18" charset="0"/>
                <a:cs typeface="Arial" panose="020B0604020202020204" pitchFamily="34" charset="0"/>
                <a:sym typeface="Arial"/>
              </a:rPr>
              <a:t> dò</a:t>
            </a:r>
            <a:endParaRPr kumimoji="0" lang="zh-CN" altLang="en-US" sz="7000" b="0" i="0" u="none" strike="noStrike" kern="0" cap="all" spc="0" normalizeH="0" baseline="0" noProof="0" dirty="0">
              <a:ln>
                <a:noFill/>
              </a:ln>
              <a:solidFill>
                <a:srgbClr val="597000">
                  <a:lumMod val="50000"/>
                </a:srgbClr>
              </a:solidFill>
              <a:effectLst/>
              <a:uLnTx/>
              <a:uFillTx/>
              <a:latin typeface="Cambria" panose="02040503050406030204" pitchFamily="18" charset="0"/>
              <a:ea typeface="方正粗谭黑简体" panose="02000000000000000000" pitchFamily="2" charset="-122"/>
              <a:cs typeface="Arial" panose="020B0604020202020204" pitchFamily="34" charset="0"/>
              <a:sym typeface="Arial"/>
            </a:endParaRPr>
          </a:p>
        </p:txBody>
      </p:sp>
      <p:sp>
        <p:nvSpPr>
          <p:cNvPr id="10" name="TextBox 9"/>
          <p:cNvSpPr txBox="1"/>
          <p:nvPr/>
        </p:nvSpPr>
        <p:spPr>
          <a:xfrm>
            <a:off x="1467787" y="3133773"/>
            <a:ext cx="9523301" cy="2585323"/>
          </a:xfrm>
          <a:prstGeom prst="rect">
            <a:avLst/>
          </a:prstGeom>
          <a:noFill/>
        </p:spPr>
        <p:txBody>
          <a:bodyPr wrap="square" rtlCol="0">
            <a:spAutoFit/>
          </a:bodyPr>
          <a:lstStyle/>
          <a:p>
            <a:pPr marL="457200" marR="0" lvl="0" indent="-457200" algn="ctr" defTabSz="914400" rtl="0" eaLnBrk="1" fontAlgn="auto" latinLnBrk="0" hangingPunct="1">
              <a:lnSpc>
                <a:spcPct val="100000"/>
              </a:lnSpc>
              <a:spcBef>
                <a:spcPts val="0"/>
              </a:spcBef>
              <a:spcAft>
                <a:spcPts val="0"/>
              </a:spcAft>
              <a:buClrTx/>
              <a:buSzTx/>
              <a:buFontTx/>
              <a:buChar char="-"/>
              <a:tabLst/>
              <a:defRPr/>
            </a:pPr>
            <a:r>
              <a:rPr kumimoji="0" lang="vi-VN" sz="5400" b="1" i="0" u="none" strike="noStrike" kern="1200" cap="none" spc="0" normalizeH="0" noProof="0" dirty="0">
                <a:ln>
                  <a:noFill/>
                </a:ln>
                <a:effectLst/>
                <a:uLnTx/>
                <a:uFillTx/>
                <a:latin typeface="Cambria" panose="02040503050406030204" pitchFamily="18" charset="0"/>
                <a:ea typeface="Cambria" panose="02040503050406030204" pitchFamily="18" charset="0"/>
              </a:rPr>
              <a:t>Tìm hiểu thêm về các dân tộc sinh sống ở vùng Trung du và miền núi Bắc Bộ. </a:t>
            </a:r>
          </a:p>
        </p:txBody>
      </p:sp>
      <p:pic>
        <p:nvPicPr>
          <p:cNvPr id="11" name="图片 1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39323" y="1296884"/>
            <a:ext cx="2083592" cy="1686544"/>
          </a:xfrm>
          <a:prstGeom prst="rect">
            <a:avLst/>
          </a:prstGeom>
        </p:spPr>
      </p:pic>
    </p:spTree>
    <p:extLst>
      <p:ext uri="{BB962C8B-B14F-4D97-AF65-F5344CB8AC3E}">
        <p14:creationId xmlns:p14="http://schemas.microsoft.com/office/powerpoint/2010/main" val="5488137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0">
            <a:extLst>
              <a:ext uri="{FF2B5EF4-FFF2-40B4-BE49-F238E27FC236}">
                <a16:creationId xmlns:a16="http://schemas.microsoft.com/office/drawing/2014/main" xmlns="" id="{D30AFE1D-6FA9-2849-E55F-82B40F5FC17F}"/>
              </a:ext>
            </a:extLst>
          </p:cNvPr>
          <p:cNvSpPr txBox="1"/>
          <p:nvPr/>
        </p:nvSpPr>
        <p:spPr>
          <a:xfrm>
            <a:off x="1587859" y="1622139"/>
            <a:ext cx="8542340" cy="2241981"/>
          </a:xfrm>
          <a:prstGeom prst="rect">
            <a:avLst/>
          </a:prstGeom>
          <a:noFill/>
        </p:spPr>
        <p:txBody>
          <a:bodyPr wrap="square" lIns="86699" tIns="43349" rIns="86699" bIns="43349">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altLang="zh-CN" sz="7000" b="0" i="0" u="none" strike="noStrike" kern="0" cap="all" spc="0" normalizeH="0" baseline="0" noProof="0" dirty="0">
                <a:ln>
                  <a:noFill/>
                </a:ln>
                <a:solidFill>
                  <a:srgbClr val="597000">
                    <a:lumMod val="50000"/>
                  </a:srgbClr>
                </a:solidFill>
                <a:effectLst/>
                <a:uLnTx/>
                <a:uFillTx/>
                <a:latin typeface="Cambria" panose="02040503050406030204" pitchFamily="18" charset="0"/>
                <a:ea typeface="Cambria" panose="02040503050406030204" pitchFamily="18" charset="0"/>
                <a:cs typeface="Arial" panose="020B0604020202020204" pitchFamily="34" charset="0"/>
                <a:sym typeface="Arial"/>
              </a:rPr>
              <a:t>CHÚC CÁC EM</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altLang="zh-CN" sz="7000" b="0" i="0" u="none" strike="noStrike" kern="0" cap="all" spc="0" normalizeH="0" baseline="0" noProof="0" dirty="0">
                <a:ln>
                  <a:noFill/>
                </a:ln>
                <a:solidFill>
                  <a:srgbClr val="597000">
                    <a:lumMod val="50000"/>
                  </a:srgbClr>
                </a:solidFill>
                <a:effectLst/>
                <a:uLnTx/>
                <a:uFillTx/>
                <a:latin typeface="Cambria" panose="02040503050406030204" pitchFamily="18" charset="0"/>
                <a:ea typeface="Cambria" panose="02040503050406030204" pitchFamily="18" charset="0"/>
                <a:cs typeface="Arial" panose="020B0604020202020204" pitchFamily="34" charset="0"/>
                <a:sym typeface="Arial"/>
              </a:rPr>
              <a:t> HỌC TỐT</a:t>
            </a:r>
            <a:endParaRPr kumimoji="0" lang="zh-CN" altLang="en-US" sz="7000" b="0" i="0" u="none" strike="noStrike" kern="0" cap="all" spc="0" normalizeH="0" baseline="0" noProof="0" dirty="0">
              <a:ln>
                <a:noFill/>
              </a:ln>
              <a:solidFill>
                <a:srgbClr val="597000">
                  <a:lumMod val="50000"/>
                </a:srgbClr>
              </a:solidFill>
              <a:effectLst/>
              <a:uLnTx/>
              <a:uFillTx/>
              <a:latin typeface="Cambria" panose="02040503050406030204" pitchFamily="18" charset="0"/>
              <a:ea typeface="方正粗谭黑简体" panose="02000000000000000000" pitchFamily="2" charset="-122"/>
              <a:cs typeface="Arial" panose="020B0604020202020204" pitchFamily="34" charset="0"/>
              <a:sym typeface="Arial"/>
            </a:endParaRPr>
          </a:p>
        </p:txBody>
      </p:sp>
      <p:pic>
        <p:nvPicPr>
          <p:cNvPr id="11" name="图片 1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9627178" y="419430"/>
            <a:ext cx="2083592" cy="1686544"/>
          </a:xfrm>
          <a:prstGeom prst="rect">
            <a:avLst/>
          </a:prstGeom>
        </p:spPr>
      </p:pic>
      <p:pic>
        <p:nvPicPr>
          <p:cNvPr id="5" name="Picture 2" descr="54 dân tộc Việt Nam - Page 5 of 5 - Địa Ốc Thông Thái"/>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96" b="98698" l="391" r="98568">
                        <a14:foregroundMark x1="72005" y1="87760" x2="79818" y2="97135"/>
                        <a14:foregroundMark x1="23568" y1="32292" x2="30078" y2="73177"/>
                      </a14:backgroundRemoval>
                    </a14:imgEffect>
                  </a14:imgLayer>
                </a14:imgProps>
              </a:ext>
              <a:ext uri="{28A0092B-C50C-407E-A947-70E740481C1C}">
                <a14:useLocalDpi xmlns:a14="http://schemas.microsoft.com/office/drawing/2010/main" val="0"/>
              </a:ext>
            </a:extLst>
          </a:blip>
          <a:srcRect/>
          <a:stretch>
            <a:fillRect/>
          </a:stretch>
        </p:blipFill>
        <p:spPr bwMode="auto">
          <a:xfrm>
            <a:off x="2685473" y="3200400"/>
            <a:ext cx="73152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9685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圆角矩形 8"/>
          <p:cNvSpPr/>
          <p:nvPr/>
        </p:nvSpPr>
        <p:spPr>
          <a:xfrm>
            <a:off x="1092200" y="1057079"/>
            <a:ext cx="9563100" cy="4607121"/>
          </a:xfrm>
          <a:prstGeom prst="roundRect">
            <a:avLst/>
          </a:prstGeom>
          <a:solidFill>
            <a:schemeClr val="bg1"/>
          </a:solidFill>
          <a:ln>
            <a:noFill/>
          </a:ln>
          <a:effectLst>
            <a:outerShdw blurRad="254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0050" y="326806"/>
            <a:ext cx="2083592" cy="1686544"/>
          </a:xfrm>
          <a:prstGeom prst="rect">
            <a:avLst/>
          </a:prstGeom>
        </p:spPr>
      </p:pic>
      <p:pic>
        <p:nvPicPr>
          <p:cNvPr id="6" name="Picture 2" descr="54 dân tộc Việt Nam - Page 5 of 5 - Địa Ốc Thông Thái"/>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96" b="98698" l="391" r="98568">
                        <a14:foregroundMark x1="72005" y1="87760" x2="79818" y2="97135"/>
                        <a14:foregroundMark x1="23568" y1="32292" x2="30078" y2="73177"/>
                      </a14:backgroundRemoval>
                    </a14:imgEffect>
                  </a14:imgLayer>
                </a14:imgProps>
              </a:ext>
              <a:ext uri="{28A0092B-C50C-407E-A947-70E740481C1C}">
                <a14:useLocalDpi xmlns:a14="http://schemas.microsoft.com/office/drawing/2010/main" val="0"/>
              </a:ext>
            </a:extLst>
          </a:blip>
          <a:srcRect/>
          <a:stretch>
            <a:fillRect/>
          </a:stretch>
        </p:blipFill>
        <p:spPr bwMode="auto">
          <a:xfrm>
            <a:off x="5188527" y="3200400"/>
            <a:ext cx="73152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1483976" y="1889626"/>
            <a:ext cx="9224047" cy="3078747"/>
          </a:xfrm>
          <a:prstGeom prst="rect">
            <a:avLst/>
          </a:prstGeom>
        </p:spPr>
      </p:pic>
    </p:spTree>
    <p:extLst>
      <p:ext uri="{BB962C8B-B14F-4D97-AF65-F5344CB8AC3E}">
        <p14:creationId xmlns:p14="http://schemas.microsoft.com/office/powerpoint/2010/main" val="275312747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hlinkClick r:id="rId3" action="ppaction://hlinksldjump"/>
            <a:extLst>
              <a:ext uri="{FF2B5EF4-FFF2-40B4-BE49-F238E27FC236}">
                <a16:creationId xmlns:a16="http://schemas.microsoft.com/office/drawing/2014/main" xmlns="" id="{F6C3A562-E0FD-6763-340E-ED58B7FBAA9D}"/>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414772" y="2759144"/>
            <a:ext cx="2613320" cy="3253318"/>
          </a:xfrm>
          <a:prstGeom prst="rect">
            <a:avLst/>
          </a:prstGeom>
        </p:spPr>
      </p:pic>
      <p:pic>
        <p:nvPicPr>
          <p:cNvPr id="16" name="Picture 15">
            <a:hlinkClick r:id="rId6" action="ppaction://hlinksldjump"/>
            <a:extLst>
              <a:ext uri="{FF2B5EF4-FFF2-40B4-BE49-F238E27FC236}">
                <a16:creationId xmlns:a16="http://schemas.microsoft.com/office/drawing/2014/main" xmlns="" id="{FC6B7000-82D8-C990-7758-CAC150EB4CB2}"/>
              </a:ext>
            </a:extLst>
          </p:cNvPr>
          <p:cNvPicPr>
            <a:picLocks noChangeAspect="1"/>
          </p:cNvPicPr>
          <p:nvPr/>
        </p:nvPicPr>
        <p:blipFill>
          <a:blip r:embed="rId7">
            <a:extLst>
              <a:ext uri="{BEBA8EAE-BF5A-486C-A8C5-ECC9F3942E4B}">
                <a14:imgProps xmlns:a14="http://schemas.microsoft.com/office/drawing/2010/main">
                  <a14:imgLayer r:embed="rId8">
                    <a14:imgEffect>
                      <a14:saturation sat="200000"/>
                    </a14:imgEffect>
                  </a14:imgLayer>
                </a14:imgProps>
              </a:ext>
            </a:extLst>
          </a:blip>
          <a:stretch>
            <a:fillRect/>
          </a:stretch>
        </p:blipFill>
        <p:spPr>
          <a:xfrm>
            <a:off x="3354180" y="3047549"/>
            <a:ext cx="2649545" cy="3308058"/>
          </a:xfrm>
          <a:prstGeom prst="rect">
            <a:avLst/>
          </a:prstGeom>
        </p:spPr>
      </p:pic>
      <p:pic>
        <p:nvPicPr>
          <p:cNvPr id="17" name="Picture 16">
            <a:hlinkClick r:id="rId9" action="ppaction://hlinksldjump"/>
            <a:extLst>
              <a:ext uri="{FF2B5EF4-FFF2-40B4-BE49-F238E27FC236}">
                <a16:creationId xmlns:a16="http://schemas.microsoft.com/office/drawing/2014/main" xmlns="" id="{E34C162D-E3CB-846D-B6AF-4F7521569B49}"/>
              </a:ext>
            </a:extLst>
          </p:cNvPr>
          <p:cNvPicPr>
            <a:picLocks noChangeAspect="1"/>
          </p:cNvPicPr>
          <p:nvPr/>
        </p:nvPicPr>
        <p:blipFill>
          <a:blip r:embed="rId10">
            <a:extLst>
              <a:ext uri="{BEBA8EAE-BF5A-486C-A8C5-ECC9F3942E4B}">
                <a14:imgProps xmlns:a14="http://schemas.microsoft.com/office/drawing/2010/main">
                  <a14:imgLayer r:embed="rId11">
                    <a14:imgEffect>
                      <a14:saturation sat="200000"/>
                    </a14:imgEffect>
                  </a14:imgLayer>
                </a14:imgProps>
              </a:ext>
            </a:extLst>
          </a:blip>
          <a:stretch>
            <a:fillRect/>
          </a:stretch>
        </p:blipFill>
        <p:spPr>
          <a:xfrm>
            <a:off x="6350134" y="2857655"/>
            <a:ext cx="2723980" cy="3391078"/>
          </a:xfrm>
          <a:prstGeom prst="rect">
            <a:avLst/>
          </a:prstGeom>
        </p:spPr>
      </p:pic>
      <p:pic>
        <p:nvPicPr>
          <p:cNvPr id="18" name="Picture 17">
            <a:hlinkClick r:id="rId12" action="ppaction://hlinksldjump"/>
            <a:extLst>
              <a:ext uri="{FF2B5EF4-FFF2-40B4-BE49-F238E27FC236}">
                <a16:creationId xmlns:a16="http://schemas.microsoft.com/office/drawing/2014/main" xmlns="" id="{B3DB22F1-1F6C-D25A-91CB-929503DC3317}"/>
              </a:ext>
            </a:extLst>
          </p:cNvPr>
          <p:cNvPicPr>
            <a:picLocks noChangeAspect="1"/>
          </p:cNvPicPr>
          <p:nvPr/>
        </p:nvPicPr>
        <p:blipFill>
          <a:blip r:embed="rId13">
            <a:extLst>
              <a:ext uri="{BEBA8EAE-BF5A-486C-A8C5-ECC9F3942E4B}">
                <a14:imgProps xmlns:a14="http://schemas.microsoft.com/office/drawing/2010/main">
                  <a14:imgLayer r:embed="rId14">
                    <a14:imgEffect>
                      <a14:saturation sat="200000"/>
                    </a14:imgEffect>
                  </a14:imgLayer>
                </a14:imgProps>
              </a:ext>
            </a:extLst>
          </a:blip>
          <a:stretch>
            <a:fillRect/>
          </a:stretch>
        </p:blipFill>
        <p:spPr>
          <a:xfrm>
            <a:off x="8902449" y="2641222"/>
            <a:ext cx="2834641" cy="3528841"/>
          </a:xfrm>
          <a:prstGeom prst="rect">
            <a:avLst/>
          </a:prstGeom>
        </p:spPr>
      </p:pic>
      <p:pic>
        <p:nvPicPr>
          <p:cNvPr id="19" name="Picture 18">
            <a:hlinkClick r:id="rId15" action="ppaction://hlinksldjump"/>
            <a:extLst>
              <a:ext uri="{FF2B5EF4-FFF2-40B4-BE49-F238E27FC236}">
                <a16:creationId xmlns:a16="http://schemas.microsoft.com/office/drawing/2014/main" xmlns="" id="{C9182792-4725-4B15-CC88-A616339677A6}"/>
              </a:ext>
            </a:extLst>
          </p:cNvPr>
          <p:cNvPicPr>
            <a:picLocks noChangeAspect="1"/>
          </p:cNvPicPr>
          <p:nvPr/>
        </p:nvPicPr>
        <p:blipFill>
          <a:blip r:embed="rId16">
            <a:extLst>
              <a:ext uri="{BEBA8EAE-BF5A-486C-A8C5-ECC9F3942E4B}">
                <a14:imgProps xmlns:a14="http://schemas.microsoft.com/office/drawing/2010/main">
                  <a14:imgLayer r:embed="rId17">
                    <a14:imgEffect>
                      <a14:saturation sat="200000"/>
                    </a14:imgEffect>
                  </a14:imgLayer>
                </a14:imgProps>
              </a:ext>
            </a:extLst>
          </a:blip>
          <a:stretch>
            <a:fillRect/>
          </a:stretch>
        </p:blipFill>
        <p:spPr>
          <a:xfrm>
            <a:off x="414772" y="1202642"/>
            <a:ext cx="9656064" cy="1311044"/>
          </a:xfrm>
          <a:prstGeom prst="rect">
            <a:avLst/>
          </a:prstGeom>
        </p:spPr>
      </p:pic>
      <p:grpSp>
        <p:nvGrpSpPr>
          <p:cNvPr id="20" name="Group 19">
            <a:extLst>
              <a:ext uri="{FF2B5EF4-FFF2-40B4-BE49-F238E27FC236}">
                <a16:creationId xmlns:a16="http://schemas.microsoft.com/office/drawing/2014/main" xmlns="" id="{EF06C614-0B19-860E-F95E-ECEB7D643DCF}"/>
              </a:ext>
            </a:extLst>
          </p:cNvPr>
          <p:cNvGrpSpPr/>
          <p:nvPr/>
        </p:nvGrpSpPr>
        <p:grpSpPr>
          <a:xfrm rot="20669035">
            <a:off x="-537653" y="-86662"/>
            <a:ext cx="4657771" cy="2143954"/>
            <a:chOff x="2152191" y="2295860"/>
            <a:chExt cx="3866191" cy="1860883"/>
          </a:xfrm>
          <a:solidFill>
            <a:schemeClr val="accent6">
              <a:lumMod val="20000"/>
              <a:lumOff val="80000"/>
            </a:schemeClr>
          </a:solidFill>
        </p:grpSpPr>
        <p:sp>
          <p:nvSpPr>
            <p:cNvPr id="21" name="Freeform: Shape 20">
              <a:extLst>
                <a:ext uri="{FF2B5EF4-FFF2-40B4-BE49-F238E27FC236}">
                  <a16:creationId xmlns:a16="http://schemas.microsoft.com/office/drawing/2014/main" xmlns="" id="{8FBC43EA-CBB9-DF2B-5A69-7531F7270A2C}"/>
                </a:ext>
              </a:extLst>
            </p:cNvPr>
            <p:cNvSpPr/>
            <p:nvPr/>
          </p:nvSpPr>
          <p:spPr>
            <a:xfrm>
              <a:off x="2303557" y="2295860"/>
              <a:ext cx="3599571" cy="1860883"/>
            </a:xfrm>
            <a:custGeom>
              <a:avLst/>
              <a:gdLst>
                <a:gd name="connsiteX0" fmla="*/ 1954709 w 3973596"/>
                <a:gd name="connsiteY0" fmla="*/ 0 h 1801466"/>
                <a:gd name="connsiteX1" fmla="*/ 2537121 w 3973596"/>
                <a:gd name="connsiteY1" fmla="*/ 309666 h 1801466"/>
                <a:gd name="connsiteX2" fmla="*/ 2596640 w 3973596"/>
                <a:gd name="connsiteY2" fmla="*/ 419321 h 1801466"/>
                <a:gd name="connsiteX3" fmla="*/ 2602905 w 3973596"/>
                <a:gd name="connsiteY3" fmla="*/ 411727 h 1801466"/>
                <a:gd name="connsiteX4" fmla="*/ 2879048 w 3973596"/>
                <a:gd name="connsiteY4" fmla="*/ 297345 h 1801466"/>
                <a:gd name="connsiteX5" fmla="*/ 3261639 w 3973596"/>
                <a:gd name="connsiteY5" fmla="*/ 609166 h 1801466"/>
                <a:gd name="connsiteX6" fmla="*/ 3268062 w 3973596"/>
                <a:gd name="connsiteY6" fmla="*/ 672885 h 1801466"/>
                <a:gd name="connsiteX7" fmla="*/ 3316027 w 3973596"/>
                <a:gd name="connsiteY7" fmla="*/ 662260 h 1801466"/>
                <a:gd name="connsiteX8" fmla="*/ 3426322 w 3973596"/>
                <a:gd name="connsiteY8" fmla="*/ 654326 h 1801466"/>
                <a:gd name="connsiteX9" fmla="*/ 3973596 w 3973596"/>
                <a:gd name="connsiteY9" fmla="*/ 1044851 h 1801466"/>
                <a:gd name="connsiteX10" fmla="*/ 3426322 w 3973596"/>
                <a:gd name="connsiteY10" fmla="*/ 1435376 h 1801466"/>
                <a:gd name="connsiteX11" fmla="*/ 3120336 w 3973596"/>
                <a:gd name="connsiteY11" fmla="*/ 1368681 h 1801466"/>
                <a:gd name="connsiteX12" fmla="*/ 3065917 w 3973596"/>
                <a:gd name="connsiteY12" fmla="*/ 1336641 h 1801466"/>
                <a:gd name="connsiteX13" fmla="*/ 3060829 w 3973596"/>
                <a:gd name="connsiteY13" fmla="*/ 1370354 h 1801466"/>
                <a:gd name="connsiteX14" fmla="*/ 2351125 w 3973596"/>
                <a:gd name="connsiteY14" fmla="*/ 1756740 h 1801466"/>
                <a:gd name="connsiteX15" fmla="*/ 1731580 w 3973596"/>
                <a:gd name="connsiteY15" fmla="*/ 1523755 h 1801466"/>
                <a:gd name="connsiteX16" fmla="*/ 1724686 w 3973596"/>
                <a:gd name="connsiteY16" fmla="*/ 1514481 h 1801466"/>
                <a:gd name="connsiteX17" fmla="*/ 1712498 w 3973596"/>
                <a:gd name="connsiteY17" fmla="*/ 1549293 h 1801466"/>
                <a:gd name="connsiteX18" fmla="*/ 1283400 w 3973596"/>
                <a:gd name="connsiteY18" fmla="*/ 1801466 h 1801466"/>
                <a:gd name="connsiteX19" fmla="*/ 827167 w 3973596"/>
                <a:gd name="connsiteY19" fmla="*/ 1471790 h 1801466"/>
                <a:gd name="connsiteX20" fmla="*/ 823474 w 3973596"/>
                <a:gd name="connsiteY20" fmla="*/ 1439308 h 1801466"/>
                <a:gd name="connsiteX21" fmla="*/ 794990 w 3973596"/>
                <a:gd name="connsiteY21" fmla="*/ 1465281 h 1801466"/>
                <a:gd name="connsiteX22" fmla="*/ 465694 w 3973596"/>
                <a:gd name="connsiteY22" fmla="*/ 1567897 h 1801466"/>
                <a:gd name="connsiteX23" fmla="*/ 0 w 3973596"/>
                <a:gd name="connsiteY23" fmla="*/ 1217542 h 1801466"/>
                <a:gd name="connsiteX24" fmla="*/ 465694 w 3973596"/>
                <a:gd name="connsiteY24" fmla="*/ 867187 h 1801466"/>
                <a:gd name="connsiteX25" fmla="*/ 646963 w 3973596"/>
                <a:gd name="connsiteY25" fmla="*/ 894720 h 1801466"/>
                <a:gd name="connsiteX26" fmla="*/ 692529 w 3973596"/>
                <a:gd name="connsiteY26" fmla="*/ 913327 h 1801466"/>
                <a:gd name="connsiteX27" fmla="*/ 679602 w 3973596"/>
                <a:gd name="connsiteY27" fmla="*/ 851452 h 1801466"/>
                <a:gd name="connsiteX28" fmla="*/ 1042166 w 3973596"/>
                <a:gd name="connsiteY28" fmla="*/ 501097 h 1801466"/>
                <a:gd name="connsiteX29" fmla="*/ 1244879 w 3973596"/>
                <a:gd name="connsiteY29" fmla="*/ 560932 h 1801466"/>
                <a:gd name="connsiteX30" fmla="*/ 1264986 w 3973596"/>
                <a:gd name="connsiteY30" fmla="*/ 576963 h 1801466"/>
                <a:gd name="connsiteX31" fmla="*/ 1266614 w 3973596"/>
                <a:gd name="connsiteY31" fmla="*/ 560814 h 1801466"/>
                <a:gd name="connsiteX32" fmla="*/ 1954709 w 3973596"/>
                <a:gd name="connsiteY32" fmla="*/ 0 h 1801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73596" h="1801466">
                  <a:moveTo>
                    <a:pt x="1954709" y="0"/>
                  </a:moveTo>
                  <a:cubicBezTo>
                    <a:pt x="2197150" y="0"/>
                    <a:pt x="2410901" y="122836"/>
                    <a:pt x="2537121" y="309666"/>
                  </a:cubicBezTo>
                  <a:lnTo>
                    <a:pt x="2596640" y="419321"/>
                  </a:lnTo>
                  <a:lnTo>
                    <a:pt x="2602905" y="411727"/>
                  </a:lnTo>
                  <a:cubicBezTo>
                    <a:pt x="2673576" y="341056"/>
                    <a:pt x="2771208" y="297345"/>
                    <a:pt x="2879048" y="297345"/>
                  </a:cubicBezTo>
                  <a:cubicBezTo>
                    <a:pt x="3067769" y="297345"/>
                    <a:pt x="3225224" y="431210"/>
                    <a:pt x="3261639" y="609166"/>
                  </a:cubicBezTo>
                  <a:lnTo>
                    <a:pt x="3268062" y="672885"/>
                  </a:lnTo>
                  <a:lnTo>
                    <a:pt x="3316027" y="662260"/>
                  </a:lnTo>
                  <a:cubicBezTo>
                    <a:pt x="3351654" y="657058"/>
                    <a:pt x="3388541" y="654326"/>
                    <a:pt x="3426322" y="654326"/>
                  </a:cubicBezTo>
                  <a:cubicBezTo>
                    <a:pt x="3728573" y="654326"/>
                    <a:pt x="3973596" y="829170"/>
                    <a:pt x="3973596" y="1044851"/>
                  </a:cubicBezTo>
                  <a:cubicBezTo>
                    <a:pt x="3973596" y="1260532"/>
                    <a:pt x="3728573" y="1435376"/>
                    <a:pt x="3426322" y="1435376"/>
                  </a:cubicBezTo>
                  <a:cubicBezTo>
                    <a:pt x="3312978" y="1435376"/>
                    <a:pt x="3207682" y="1410789"/>
                    <a:pt x="3120336" y="1368681"/>
                  </a:cubicBezTo>
                  <a:lnTo>
                    <a:pt x="3065917" y="1336641"/>
                  </a:lnTo>
                  <a:lnTo>
                    <a:pt x="3060829" y="1370354"/>
                  </a:lnTo>
                  <a:cubicBezTo>
                    <a:pt x="2993280" y="1590864"/>
                    <a:pt x="2701201" y="1756740"/>
                    <a:pt x="2351125" y="1756740"/>
                  </a:cubicBezTo>
                  <a:cubicBezTo>
                    <a:pt x="2088568" y="1756740"/>
                    <a:pt x="1858635" y="1663435"/>
                    <a:pt x="1731580" y="1523755"/>
                  </a:cubicBezTo>
                  <a:lnTo>
                    <a:pt x="1724686" y="1514481"/>
                  </a:lnTo>
                  <a:lnTo>
                    <a:pt x="1712498" y="1549293"/>
                  </a:lnTo>
                  <a:cubicBezTo>
                    <a:pt x="1641801" y="1697485"/>
                    <a:pt x="1476297" y="1801466"/>
                    <a:pt x="1283400" y="1801466"/>
                  </a:cubicBezTo>
                  <a:cubicBezTo>
                    <a:pt x="1058354" y="1801466"/>
                    <a:pt x="870591" y="1659936"/>
                    <a:pt x="827167" y="1471790"/>
                  </a:cubicBezTo>
                  <a:lnTo>
                    <a:pt x="823474" y="1439308"/>
                  </a:lnTo>
                  <a:lnTo>
                    <a:pt x="794990" y="1465281"/>
                  </a:lnTo>
                  <a:cubicBezTo>
                    <a:pt x="710716" y="1528682"/>
                    <a:pt x="594292" y="1567897"/>
                    <a:pt x="465694" y="1567897"/>
                  </a:cubicBezTo>
                  <a:cubicBezTo>
                    <a:pt x="208498" y="1567897"/>
                    <a:pt x="0" y="1411038"/>
                    <a:pt x="0" y="1217542"/>
                  </a:cubicBezTo>
                  <a:cubicBezTo>
                    <a:pt x="0" y="1024046"/>
                    <a:pt x="208498" y="867187"/>
                    <a:pt x="465694" y="867187"/>
                  </a:cubicBezTo>
                  <a:cubicBezTo>
                    <a:pt x="529993" y="867187"/>
                    <a:pt x="591248" y="876991"/>
                    <a:pt x="646963" y="894720"/>
                  </a:cubicBezTo>
                  <a:lnTo>
                    <a:pt x="692529" y="913327"/>
                  </a:lnTo>
                  <a:lnTo>
                    <a:pt x="679602" y="851452"/>
                  </a:lnTo>
                  <a:cubicBezTo>
                    <a:pt x="679602" y="657956"/>
                    <a:pt x="841927" y="501097"/>
                    <a:pt x="1042166" y="501097"/>
                  </a:cubicBezTo>
                  <a:cubicBezTo>
                    <a:pt x="1117256" y="501097"/>
                    <a:pt x="1187014" y="523155"/>
                    <a:pt x="1244879" y="560932"/>
                  </a:cubicBezTo>
                  <a:lnTo>
                    <a:pt x="1264986" y="576963"/>
                  </a:lnTo>
                  <a:lnTo>
                    <a:pt x="1266614" y="560814"/>
                  </a:lnTo>
                  <a:cubicBezTo>
                    <a:pt x="1332107" y="240759"/>
                    <a:pt x="1615292" y="0"/>
                    <a:pt x="1954709" y="0"/>
                  </a:cubicBezTo>
                  <a:close/>
                </a:path>
              </a:pathLst>
            </a:custGeom>
            <a:solidFill>
              <a:schemeClr val="bg1"/>
            </a:solidFill>
            <a:ln>
              <a:solidFill>
                <a:srgbClr val="F369A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4400" b="1" i="0" u="none" strike="noStrike" kern="1200" cap="none" spc="0" normalizeH="0" baseline="0" noProof="0">
                <a:ln>
                  <a:noFill/>
                </a:ln>
                <a:solidFill>
                  <a:srgbClr val="5B9BD5"/>
                </a:solidFill>
                <a:effectLst/>
                <a:uLnTx/>
                <a:uFillTx/>
                <a:latin typeface="UTM Avo" panose="02040603050506020204" pitchFamily="18" charset="0"/>
                <a:ea typeface="+mn-ea"/>
                <a:cs typeface="+mn-cs"/>
              </a:endParaRPr>
            </a:p>
          </p:txBody>
        </p:sp>
        <p:sp>
          <p:nvSpPr>
            <p:cNvPr id="22" name="TextBox 21">
              <a:extLst>
                <a:ext uri="{FF2B5EF4-FFF2-40B4-BE49-F238E27FC236}">
                  <a16:creationId xmlns:a16="http://schemas.microsoft.com/office/drawing/2014/main" xmlns="" id="{9E5BF1BA-2C3E-A3E7-A93E-808AF3087B48}"/>
                </a:ext>
              </a:extLst>
            </p:cNvPr>
            <p:cNvSpPr txBox="1"/>
            <p:nvPr/>
          </p:nvSpPr>
          <p:spPr>
            <a:xfrm rot="21373733">
              <a:off x="2152191" y="2871724"/>
              <a:ext cx="3866191" cy="1272504"/>
            </a:xfrm>
            <a:prstGeom prst="flowChartTerminator">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E8387B"/>
                  </a:solidFill>
                  <a:effectLst>
                    <a:outerShdw blurRad="38100" dist="38100" dir="2700000" algn="tl">
                      <a:srgbClr val="000000">
                        <a:alpha val="43137"/>
                      </a:srgbClr>
                    </a:outerShdw>
                  </a:effectLst>
                  <a:uLnTx/>
                  <a:uFillTx/>
                  <a:latin typeface="#9Slide05 Angelline" pitchFamily="2" charset="0"/>
                  <a:ea typeface="Cambria" panose="02040503050406030204" pitchFamily="18" charset="0"/>
                  <a:cs typeface="+mn-cs"/>
                </a:rPr>
                <a:t>Trò chơi</a:t>
              </a:r>
              <a:endParaRPr kumimoji="0" lang="vi-VN" sz="4400" b="1" i="0" u="none" strike="noStrike" kern="1200" cap="none" spc="0" normalizeH="0" baseline="0" noProof="0">
                <a:ln>
                  <a:noFill/>
                </a:ln>
                <a:solidFill>
                  <a:srgbClr val="E8387B"/>
                </a:solidFill>
                <a:effectLst>
                  <a:outerShdw blurRad="38100" dist="38100" dir="2700000" algn="tl">
                    <a:srgbClr val="000000">
                      <a:alpha val="43137"/>
                    </a:srgbClr>
                  </a:outerShdw>
                </a:effectLst>
                <a:uLnTx/>
                <a:uFillTx/>
                <a:latin typeface="#9Slide05 Angelline" pitchFamily="2" charset="0"/>
                <a:ea typeface="Cambria" panose="02040503050406030204" pitchFamily="18" charset="0"/>
                <a:cs typeface="+mn-cs"/>
              </a:endParaRPr>
            </a:p>
          </p:txBody>
        </p:sp>
      </p:grpSp>
      <p:pic>
        <p:nvPicPr>
          <p:cNvPr id="23" name="Picture 22">
            <a:extLst>
              <a:ext uri="{FF2B5EF4-FFF2-40B4-BE49-F238E27FC236}">
                <a16:creationId xmlns:a16="http://schemas.microsoft.com/office/drawing/2014/main" xmlns="" id="{D1C0A69F-A289-A207-7B52-F0E0643A8244}"/>
              </a:ext>
            </a:extLst>
          </p:cNvPr>
          <p:cNvPicPr>
            <a:picLocks noChangeAspect="1"/>
          </p:cNvPicPr>
          <p:nvPr/>
        </p:nvPicPr>
        <p:blipFill>
          <a:blip r:embed="rId18" cstate="print">
            <a:extLst>
              <a:ext uri="{BEBA8EAE-BF5A-486C-A8C5-ECC9F3942E4B}">
                <a14:imgProps xmlns:a14="http://schemas.microsoft.com/office/drawing/2010/main">
                  <a14:imgLayer r:embed="rId19">
                    <a14:imgEffect>
                      <a14:colorTemperature colorTemp="11200"/>
                    </a14:imgEffect>
                    <a14:imgEffect>
                      <a14:saturation sat="300000"/>
                    </a14:imgEffect>
                  </a14:imgLayer>
                </a14:imgProps>
              </a:ext>
              <a:ext uri="{28A0092B-C50C-407E-A947-70E740481C1C}">
                <a14:useLocalDpi xmlns:a14="http://schemas.microsoft.com/office/drawing/2010/main" val="0"/>
              </a:ext>
            </a:extLst>
          </a:blip>
          <a:stretch>
            <a:fillRect/>
          </a:stretch>
        </p:blipFill>
        <p:spPr>
          <a:xfrm rot="18623462" flipH="1">
            <a:off x="9977338" y="844594"/>
            <a:ext cx="1707951" cy="1534136"/>
          </a:xfrm>
          <a:prstGeom prst="rect">
            <a:avLst/>
          </a:prstGeom>
        </p:spPr>
      </p:pic>
      <p:pic>
        <p:nvPicPr>
          <p:cNvPr id="24" name="Picture 23">
            <a:extLst>
              <a:ext uri="{FF2B5EF4-FFF2-40B4-BE49-F238E27FC236}">
                <a16:creationId xmlns:a16="http://schemas.microsoft.com/office/drawing/2014/main" xmlns="" id="{80CB82FC-20AD-1198-C1D4-F416E07B2DBB}"/>
              </a:ext>
            </a:extLst>
          </p:cNvPr>
          <p:cNvPicPr>
            <a:picLocks noChangeAspect="1"/>
          </p:cNvPicPr>
          <p:nvPr/>
        </p:nvPicPr>
        <p:blipFill>
          <a:blip r:embed="rId20" cstate="print">
            <a:extLst>
              <a:ext uri="{BEBA8EAE-BF5A-486C-A8C5-ECC9F3942E4B}">
                <a14:imgProps xmlns:a14="http://schemas.microsoft.com/office/drawing/2010/main">
                  <a14:imgLayer r:embed="rId21">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rot="856028" flipH="1">
            <a:off x="1637648" y="1591182"/>
            <a:ext cx="1604381" cy="1275855"/>
          </a:xfrm>
          <a:prstGeom prst="rect">
            <a:avLst/>
          </a:prstGeom>
        </p:spPr>
      </p:pic>
    </p:spTree>
    <p:extLst>
      <p:ext uri="{BB962C8B-B14F-4D97-AF65-F5344CB8AC3E}">
        <p14:creationId xmlns:p14="http://schemas.microsoft.com/office/powerpoint/2010/main" val="11849309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ppt_x</p:attrName>
                                        </p:attrNameLst>
                                      </p:cBhvr>
                                      <p:tavLst>
                                        <p:tav tm="0">
                                          <p:val>
                                            <p:strVal val="#ppt_x"/>
                                          </p:val>
                                        </p:tav>
                                        <p:tav tm="100000">
                                          <p:val>
                                            <p:strVal val="#ppt_x"/>
                                          </p:val>
                                        </p:tav>
                                      </p:tavLst>
                                    </p:anim>
                                    <p:anim calcmode="lin" valueType="num">
                                      <p:cBhvr>
                                        <p:cTn id="9" dur="1800" decel="100000" fill="hold"/>
                                        <p:tgtEl>
                                          <p:spTgt spid="16"/>
                                        </p:tgtEl>
                                        <p:attrNameLst>
                                          <p:attrName>ppt_y</p:attrName>
                                        </p:attrNameLst>
                                      </p:cBhvr>
                                      <p:tavLst>
                                        <p:tav tm="0">
                                          <p:val>
                                            <p:strVal val="#ppt_y+1"/>
                                          </p:val>
                                        </p:tav>
                                        <p:tav tm="100000">
                                          <p:val>
                                            <p:strVal val="#ppt_y-.03"/>
                                          </p:val>
                                        </p:tav>
                                      </p:tavLst>
                                    </p:anim>
                                    <p:anim calcmode="lin" valueType="num">
                                      <p:cBhvr>
                                        <p:cTn id="10" dur="1" accel="100000" fill="hold">
                                          <p:stCondLst>
                                            <p:cond delay="1999"/>
                                          </p:stCondLst>
                                        </p:cTn>
                                        <p:tgtEl>
                                          <p:spTgt spid="1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anim calcmode="lin" valueType="num">
                                      <p:cBhvr>
                                        <p:cTn id="14" dur="2000" fill="hold"/>
                                        <p:tgtEl>
                                          <p:spTgt spid="15"/>
                                        </p:tgtEl>
                                        <p:attrNameLst>
                                          <p:attrName>ppt_x</p:attrName>
                                        </p:attrNameLst>
                                      </p:cBhvr>
                                      <p:tavLst>
                                        <p:tav tm="0">
                                          <p:val>
                                            <p:strVal val="#ppt_x"/>
                                          </p:val>
                                        </p:tav>
                                        <p:tav tm="100000">
                                          <p:val>
                                            <p:strVal val="#ppt_x"/>
                                          </p:val>
                                        </p:tav>
                                      </p:tavLst>
                                    </p:anim>
                                    <p:anim calcmode="lin" valueType="num">
                                      <p:cBhvr>
                                        <p:cTn id="15" dur="1800" decel="100000" fill="hold"/>
                                        <p:tgtEl>
                                          <p:spTgt spid="15"/>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5"/>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anim calcmode="lin" valueType="num">
                                      <p:cBhvr>
                                        <p:cTn id="20" dur="2000" fill="hold"/>
                                        <p:tgtEl>
                                          <p:spTgt spid="17"/>
                                        </p:tgtEl>
                                        <p:attrNameLst>
                                          <p:attrName>ppt_x</p:attrName>
                                        </p:attrNameLst>
                                      </p:cBhvr>
                                      <p:tavLst>
                                        <p:tav tm="0">
                                          <p:val>
                                            <p:strVal val="#ppt_x"/>
                                          </p:val>
                                        </p:tav>
                                        <p:tav tm="100000">
                                          <p:val>
                                            <p:strVal val="#ppt_x"/>
                                          </p:val>
                                        </p:tav>
                                      </p:tavLst>
                                    </p:anim>
                                    <p:anim calcmode="lin" valueType="num">
                                      <p:cBhvr>
                                        <p:cTn id="21" dur="1800" decel="100000" fill="hold"/>
                                        <p:tgtEl>
                                          <p:spTgt spid="17"/>
                                        </p:tgtEl>
                                        <p:attrNameLst>
                                          <p:attrName>ppt_y</p:attrName>
                                        </p:attrNameLst>
                                      </p:cBhvr>
                                      <p:tavLst>
                                        <p:tav tm="0">
                                          <p:val>
                                            <p:strVal val="#ppt_y+1"/>
                                          </p:val>
                                        </p:tav>
                                        <p:tav tm="100000">
                                          <p:val>
                                            <p:strVal val="#ppt_y-.03"/>
                                          </p:val>
                                        </p:tav>
                                      </p:tavLst>
                                    </p:anim>
                                    <p:anim calcmode="lin" valueType="num">
                                      <p:cBhvr>
                                        <p:cTn id="22" dur="1" accel="100000" fill="hold">
                                          <p:stCondLst>
                                            <p:cond delay="1999"/>
                                          </p:stCondLst>
                                        </p:cTn>
                                        <p:tgtEl>
                                          <p:spTgt spid="17"/>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000"/>
                                        <p:tgtEl>
                                          <p:spTgt spid="18"/>
                                        </p:tgtEl>
                                      </p:cBhvr>
                                    </p:animEffect>
                                    <p:anim calcmode="lin" valueType="num">
                                      <p:cBhvr>
                                        <p:cTn id="26" dur="2000" fill="hold"/>
                                        <p:tgtEl>
                                          <p:spTgt spid="18"/>
                                        </p:tgtEl>
                                        <p:attrNameLst>
                                          <p:attrName>ppt_x</p:attrName>
                                        </p:attrNameLst>
                                      </p:cBhvr>
                                      <p:tavLst>
                                        <p:tav tm="0">
                                          <p:val>
                                            <p:strVal val="#ppt_x"/>
                                          </p:val>
                                        </p:tav>
                                        <p:tav tm="100000">
                                          <p:val>
                                            <p:strVal val="#ppt_x"/>
                                          </p:val>
                                        </p:tav>
                                      </p:tavLst>
                                    </p:anim>
                                    <p:anim calcmode="lin" valueType="num">
                                      <p:cBhvr>
                                        <p:cTn id="27" dur="1800" decel="100000" fill="hold"/>
                                        <p:tgtEl>
                                          <p:spTgt spid="18"/>
                                        </p:tgtEl>
                                        <p:attrNameLst>
                                          <p:attrName>ppt_y</p:attrName>
                                        </p:attrNameLst>
                                      </p:cBhvr>
                                      <p:tavLst>
                                        <p:tav tm="0">
                                          <p:val>
                                            <p:strVal val="#ppt_y+1"/>
                                          </p:val>
                                        </p:tav>
                                        <p:tav tm="100000">
                                          <p:val>
                                            <p:strVal val="#ppt_y-.03"/>
                                          </p:val>
                                        </p:tav>
                                      </p:tavLst>
                                    </p:anim>
                                    <p:anim calcmode="lin" valueType="num">
                                      <p:cBhvr>
                                        <p:cTn id="28" dur="1" accel="100000" fill="hold">
                                          <p:stCondLst>
                                            <p:cond delay="1999"/>
                                          </p:stCondLst>
                                        </p:cTn>
                                        <p:tgtEl>
                                          <p:spTgt spid="18"/>
                                        </p:tgtEl>
                                        <p:attrNameLst>
                                          <p:attrName>ppt_y</p:attrName>
                                        </p:attrNameLst>
                                      </p:cBhvr>
                                      <p:tavLst>
                                        <p:tav tm="0">
                                          <p:val>
                                            <p:strVal val="#ppt_y-.03"/>
                                          </p:val>
                                        </p:tav>
                                        <p:tav tm="100000">
                                          <p:val>
                                            <p:strVal val="#ppt_y"/>
                                          </p:val>
                                        </p:tav>
                                      </p:tavLst>
                                    </p:anim>
                                  </p:childTnLst>
                                </p:cTn>
                              </p:par>
                              <p:par>
                                <p:cTn id="29" presetID="32" presetClass="emph" presetSubtype="0" fill="hold" nodeType="withEffect">
                                  <p:stCondLst>
                                    <p:cond delay="0"/>
                                  </p:stCondLst>
                                  <p:childTnLst>
                                    <p:animRot by="120000">
                                      <p:cBhvr>
                                        <p:cTn id="30" dur="200" fill="hold">
                                          <p:stCondLst>
                                            <p:cond delay="0"/>
                                          </p:stCondLst>
                                        </p:cTn>
                                        <p:tgtEl>
                                          <p:spTgt spid="16"/>
                                        </p:tgtEl>
                                        <p:attrNameLst>
                                          <p:attrName>r</p:attrName>
                                        </p:attrNameLst>
                                      </p:cBhvr>
                                    </p:animRot>
                                    <p:animRot by="-240000">
                                      <p:cBhvr>
                                        <p:cTn id="31" dur="400" fill="hold">
                                          <p:stCondLst>
                                            <p:cond delay="400"/>
                                          </p:stCondLst>
                                        </p:cTn>
                                        <p:tgtEl>
                                          <p:spTgt spid="16"/>
                                        </p:tgtEl>
                                        <p:attrNameLst>
                                          <p:attrName>r</p:attrName>
                                        </p:attrNameLst>
                                      </p:cBhvr>
                                    </p:animRot>
                                    <p:animRot by="240000">
                                      <p:cBhvr>
                                        <p:cTn id="32" dur="400" fill="hold">
                                          <p:stCondLst>
                                            <p:cond delay="800"/>
                                          </p:stCondLst>
                                        </p:cTn>
                                        <p:tgtEl>
                                          <p:spTgt spid="16"/>
                                        </p:tgtEl>
                                        <p:attrNameLst>
                                          <p:attrName>r</p:attrName>
                                        </p:attrNameLst>
                                      </p:cBhvr>
                                    </p:animRot>
                                    <p:animRot by="-240000">
                                      <p:cBhvr>
                                        <p:cTn id="33" dur="400" fill="hold">
                                          <p:stCondLst>
                                            <p:cond delay="1200"/>
                                          </p:stCondLst>
                                        </p:cTn>
                                        <p:tgtEl>
                                          <p:spTgt spid="16"/>
                                        </p:tgtEl>
                                        <p:attrNameLst>
                                          <p:attrName>r</p:attrName>
                                        </p:attrNameLst>
                                      </p:cBhvr>
                                    </p:animRot>
                                    <p:animRot by="120000">
                                      <p:cBhvr>
                                        <p:cTn id="34" dur="400" fill="hold">
                                          <p:stCondLst>
                                            <p:cond delay="1600"/>
                                          </p:stCondLst>
                                        </p:cTn>
                                        <p:tgtEl>
                                          <p:spTgt spid="16"/>
                                        </p:tgtEl>
                                        <p:attrNameLst>
                                          <p:attrName>r</p:attrName>
                                        </p:attrNameLst>
                                      </p:cBhvr>
                                    </p:animRot>
                                  </p:childTnLst>
                                </p:cTn>
                              </p:par>
                              <p:par>
                                <p:cTn id="35" presetID="32" presetClass="emph" presetSubtype="0" fill="hold" nodeType="withEffect">
                                  <p:stCondLst>
                                    <p:cond delay="0"/>
                                  </p:stCondLst>
                                  <p:childTnLst>
                                    <p:animRot by="120000">
                                      <p:cBhvr>
                                        <p:cTn id="36" dur="200" fill="hold">
                                          <p:stCondLst>
                                            <p:cond delay="0"/>
                                          </p:stCondLst>
                                        </p:cTn>
                                        <p:tgtEl>
                                          <p:spTgt spid="17"/>
                                        </p:tgtEl>
                                        <p:attrNameLst>
                                          <p:attrName>r</p:attrName>
                                        </p:attrNameLst>
                                      </p:cBhvr>
                                    </p:animRot>
                                    <p:animRot by="-240000">
                                      <p:cBhvr>
                                        <p:cTn id="37" dur="400" fill="hold">
                                          <p:stCondLst>
                                            <p:cond delay="400"/>
                                          </p:stCondLst>
                                        </p:cTn>
                                        <p:tgtEl>
                                          <p:spTgt spid="17"/>
                                        </p:tgtEl>
                                        <p:attrNameLst>
                                          <p:attrName>r</p:attrName>
                                        </p:attrNameLst>
                                      </p:cBhvr>
                                    </p:animRot>
                                    <p:animRot by="240000">
                                      <p:cBhvr>
                                        <p:cTn id="38" dur="400" fill="hold">
                                          <p:stCondLst>
                                            <p:cond delay="800"/>
                                          </p:stCondLst>
                                        </p:cTn>
                                        <p:tgtEl>
                                          <p:spTgt spid="17"/>
                                        </p:tgtEl>
                                        <p:attrNameLst>
                                          <p:attrName>r</p:attrName>
                                        </p:attrNameLst>
                                      </p:cBhvr>
                                    </p:animRot>
                                    <p:animRot by="-240000">
                                      <p:cBhvr>
                                        <p:cTn id="39" dur="400" fill="hold">
                                          <p:stCondLst>
                                            <p:cond delay="1200"/>
                                          </p:stCondLst>
                                        </p:cTn>
                                        <p:tgtEl>
                                          <p:spTgt spid="17"/>
                                        </p:tgtEl>
                                        <p:attrNameLst>
                                          <p:attrName>r</p:attrName>
                                        </p:attrNameLst>
                                      </p:cBhvr>
                                    </p:animRot>
                                    <p:animRot by="120000">
                                      <p:cBhvr>
                                        <p:cTn id="40" dur="400" fill="hold">
                                          <p:stCondLst>
                                            <p:cond delay="1600"/>
                                          </p:stCondLst>
                                        </p:cTn>
                                        <p:tgtEl>
                                          <p:spTgt spid="17"/>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18"/>
                                        </p:tgtEl>
                                        <p:attrNameLst>
                                          <p:attrName>r</p:attrName>
                                        </p:attrNameLst>
                                      </p:cBhvr>
                                    </p:animRot>
                                    <p:animRot by="-240000">
                                      <p:cBhvr>
                                        <p:cTn id="43" dur="400" fill="hold">
                                          <p:stCondLst>
                                            <p:cond delay="400"/>
                                          </p:stCondLst>
                                        </p:cTn>
                                        <p:tgtEl>
                                          <p:spTgt spid="18"/>
                                        </p:tgtEl>
                                        <p:attrNameLst>
                                          <p:attrName>r</p:attrName>
                                        </p:attrNameLst>
                                      </p:cBhvr>
                                    </p:animRot>
                                    <p:animRot by="240000">
                                      <p:cBhvr>
                                        <p:cTn id="44" dur="400" fill="hold">
                                          <p:stCondLst>
                                            <p:cond delay="800"/>
                                          </p:stCondLst>
                                        </p:cTn>
                                        <p:tgtEl>
                                          <p:spTgt spid="18"/>
                                        </p:tgtEl>
                                        <p:attrNameLst>
                                          <p:attrName>r</p:attrName>
                                        </p:attrNameLst>
                                      </p:cBhvr>
                                    </p:animRot>
                                    <p:animRot by="-240000">
                                      <p:cBhvr>
                                        <p:cTn id="45" dur="400" fill="hold">
                                          <p:stCondLst>
                                            <p:cond delay="1200"/>
                                          </p:stCondLst>
                                        </p:cTn>
                                        <p:tgtEl>
                                          <p:spTgt spid="18"/>
                                        </p:tgtEl>
                                        <p:attrNameLst>
                                          <p:attrName>r</p:attrName>
                                        </p:attrNameLst>
                                      </p:cBhvr>
                                    </p:animRot>
                                    <p:animRot by="120000">
                                      <p:cBhvr>
                                        <p:cTn id="46" dur="400" fill="hold">
                                          <p:stCondLst>
                                            <p:cond delay="1600"/>
                                          </p:stCondLst>
                                        </p:cTn>
                                        <p:tgtEl>
                                          <p:spTgt spid="18"/>
                                        </p:tgtEl>
                                        <p:attrNameLst>
                                          <p:attrName>r</p:attrName>
                                        </p:attrNameLst>
                                      </p:cBhvr>
                                    </p:animRot>
                                  </p:childTnLst>
                                </p:cTn>
                              </p:par>
                            </p:childTnLst>
                          </p:cTn>
                        </p:par>
                        <p:par>
                          <p:cTn id="47" fill="hold">
                            <p:stCondLst>
                              <p:cond delay="2000"/>
                            </p:stCondLst>
                            <p:childTnLst>
                              <p:par>
                                <p:cTn id="48" presetID="50" presetClass="entr" presetSubtype="0" decel="100000" fill="hold"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1000" fill="hold"/>
                                        <p:tgtEl>
                                          <p:spTgt spid="19"/>
                                        </p:tgtEl>
                                        <p:attrNameLst>
                                          <p:attrName>ppt_w</p:attrName>
                                        </p:attrNameLst>
                                      </p:cBhvr>
                                      <p:tavLst>
                                        <p:tav tm="0">
                                          <p:val>
                                            <p:strVal val="#ppt_w+.3"/>
                                          </p:val>
                                        </p:tav>
                                        <p:tav tm="100000">
                                          <p:val>
                                            <p:strVal val="#ppt_w"/>
                                          </p:val>
                                        </p:tav>
                                      </p:tavLst>
                                    </p:anim>
                                    <p:anim calcmode="lin" valueType="num">
                                      <p:cBhvr>
                                        <p:cTn id="51" dur="1000" fill="hold"/>
                                        <p:tgtEl>
                                          <p:spTgt spid="19"/>
                                        </p:tgtEl>
                                        <p:attrNameLst>
                                          <p:attrName>ppt_h</p:attrName>
                                        </p:attrNameLst>
                                      </p:cBhvr>
                                      <p:tavLst>
                                        <p:tav tm="0">
                                          <p:val>
                                            <p:strVal val="#ppt_h"/>
                                          </p:val>
                                        </p:tav>
                                        <p:tav tm="100000">
                                          <p:val>
                                            <p:strVal val="#ppt_h"/>
                                          </p:val>
                                        </p:tav>
                                      </p:tavLst>
                                    </p:anim>
                                    <p:animEffect transition="in" filter="fade">
                                      <p:cBhvr>
                                        <p:cTn id="52" dur="1000"/>
                                        <p:tgtEl>
                                          <p:spTgt spid="19"/>
                                        </p:tgtEl>
                                      </p:cBhvr>
                                    </p:animEffect>
                                  </p:childTnLst>
                                </p:cTn>
                              </p:par>
                            </p:childTnLst>
                          </p:cTn>
                        </p:par>
                        <p:par>
                          <p:cTn id="53" fill="hold">
                            <p:stCondLst>
                              <p:cond delay="3000"/>
                            </p:stCondLst>
                            <p:childTnLst>
                              <p:par>
                                <p:cTn id="54" presetID="53" presetClass="entr" presetSubtype="16"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fill="hold"/>
                                        <p:tgtEl>
                                          <p:spTgt spid="20"/>
                                        </p:tgtEl>
                                        <p:attrNameLst>
                                          <p:attrName>ppt_w</p:attrName>
                                        </p:attrNameLst>
                                      </p:cBhvr>
                                      <p:tavLst>
                                        <p:tav tm="0">
                                          <p:val>
                                            <p:fltVal val="0"/>
                                          </p:val>
                                        </p:tav>
                                        <p:tav tm="100000">
                                          <p:val>
                                            <p:strVal val="#ppt_w"/>
                                          </p:val>
                                        </p:tav>
                                      </p:tavLst>
                                    </p:anim>
                                    <p:anim calcmode="lin" valueType="num">
                                      <p:cBhvr>
                                        <p:cTn id="57" dur="500" fill="hold"/>
                                        <p:tgtEl>
                                          <p:spTgt spid="20"/>
                                        </p:tgtEl>
                                        <p:attrNameLst>
                                          <p:attrName>ppt_h</p:attrName>
                                        </p:attrNameLst>
                                      </p:cBhvr>
                                      <p:tavLst>
                                        <p:tav tm="0">
                                          <p:val>
                                            <p:fltVal val="0"/>
                                          </p:val>
                                        </p:tav>
                                        <p:tav tm="100000">
                                          <p:val>
                                            <p:strVal val="#ppt_h"/>
                                          </p:val>
                                        </p:tav>
                                      </p:tavLst>
                                    </p:anim>
                                    <p:animEffect transition="in" filter="fade">
                                      <p:cBhvr>
                                        <p:cTn id="58" dur="500"/>
                                        <p:tgtEl>
                                          <p:spTgt spid="20"/>
                                        </p:tgtEl>
                                      </p:cBhvr>
                                    </p:animEffect>
                                  </p:childTnLst>
                                </p:cTn>
                              </p:par>
                              <p:par>
                                <p:cTn id="59" presetID="31"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1000" fill="hold"/>
                                        <p:tgtEl>
                                          <p:spTgt spid="24"/>
                                        </p:tgtEl>
                                        <p:attrNameLst>
                                          <p:attrName>ppt_w</p:attrName>
                                        </p:attrNameLst>
                                      </p:cBhvr>
                                      <p:tavLst>
                                        <p:tav tm="0">
                                          <p:val>
                                            <p:fltVal val="0"/>
                                          </p:val>
                                        </p:tav>
                                        <p:tav tm="100000">
                                          <p:val>
                                            <p:strVal val="#ppt_w"/>
                                          </p:val>
                                        </p:tav>
                                      </p:tavLst>
                                    </p:anim>
                                    <p:anim calcmode="lin" valueType="num">
                                      <p:cBhvr>
                                        <p:cTn id="62" dur="1000" fill="hold"/>
                                        <p:tgtEl>
                                          <p:spTgt spid="24"/>
                                        </p:tgtEl>
                                        <p:attrNameLst>
                                          <p:attrName>ppt_h</p:attrName>
                                        </p:attrNameLst>
                                      </p:cBhvr>
                                      <p:tavLst>
                                        <p:tav tm="0">
                                          <p:val>
                                            <p:fltVal val="0"/>
                                          </p:val>
                                        </p:tav>
                                        <p:tav tm="100000">
                                          <p:val>
                                            <p:strVal val="#ppt_h"/>
                                          </p:val>
                                        </p:tav>
                                      </p:tavLst>
                                    </p:anim>
                                    <p:anim calcmode="lin" valueType="num">
                                      <p:cBhvr>
                                        <p:cTn id="63" dur="1000" fill="hold"/>
                                        <p:tgtEl>
                                          <p:spTgt spid="24"/>
                                        </p:tgtEl>
                                        <p:attrNameLst>
                                          <p:attrName>style.rotation</p:attrName>
                                        </p:attrNameLst>
                                      </p:cBhvr>
                                      <p:tavLst>
                                        <p:tav tm="0">
                                          <p:val>
                                            <p:fltVal val="90"/>
                                          </p:val>
                                        </p:tav>
                                        <p:tav tm="100000">
                                          <p:val>
                                            <p:fltVal val="0"/>
                                          </p:val>
                                        </p:tav>
                                      </p:tavLst>
                                    </p:anim>
                                    <p:animEffect transition="in" filter="fade">
                                      <p:cBhvr>
                                        <p:cTn id="64" dur="1000"/>
                                        <p:tgtEl>
                                          <p:spTgt spid="24"/>
                                        </p:tgtEl>
                                      </p:cBhvr>
                                    </p:animEffect>
                                  </p:childTnLst>
                                </p:cTn>
                              </p:par>
                              <p:par>
                                <p:cTn id="65" presetID="31" presetClass="entr" presetSubtype="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1000" fill="hold"/>
                                        <p:tgtEl>
                                          <p:spTgt spid="23"/>
                                        </p:tgtEl>
                                        <p:attrNameLst>
                                          <p:attrName>ppt_w</p:attrName>
                                        </p:attrNameLst>
                                      </p:cBhvr>
                                      <p:tavLst>
                                        <p:tav tm="0">
                                          <p:val>
                                            <p:fltVal val="0"/>
                                          </p:val>
                                        </p:tav>
                                        <p:tav tm="100000">
                                          <p:val>
                                            <p:strVal val="#ppt_w"/>
                                          </p:val>
                                        </p:tav>
                                      </p:tavLst>
                                    </p:anim>
                                    <p:anim calcmode="lin" valueType="num">
                                      <p:cBhvr>
                                        <p:cTn id="68" dur="1000" fill="hold"/>
                                        <p:tgtEl>
                                          <p:spTgt spid="23"/>
                                        </p:tgtEl>
                                        <p:attrNameLst>
                                          <p:attrName>ppt_h</p:attrName>
                                        </p:attrNameLst>
                                      </p:cBhvr>
                                      <p:tavLst>
                                        <p:tav tm="0">
                                          <p:val>
                                            <p:fltVal val="0"/>
                                          </p:val>
                                        </p:tav>
                                        <p:tav tm="100000">
                                          <p:val>
                                            <p:strVal val="#ppt_h"/>
                                          </p:val>
                                        </p:tav>
                                      </p:tavLst>
                                    </p:anim>
                                    <p:anim calcmode="lin" valueType="num">
                                      <p:cBhvr>
                                        <p:cTn id="69" dur="1000" fill="hold"/>
                                        <p:tgtEl>
                                          <p:spTgt spid="23"/>
                                        </p:tgtEl>
                                        <p:attrNameLst>
                                          <p:attrName>style.rotation</p:attrName>
                                        </p:attrNameLst>
                                      </p:cBhvr>
                                      <p:tavLst>
                                        <p:tav tm="0">
                                          <p:val>
                                            <p:fltVal val="90"/>
                                          </p:val>
                                        </p:tav>
                                        <p:tav tm="100000">
                                          <p:val>
                                            <p:fltVal val="0"/>
                                          </p:val>
                                        </p:tav>
                                      </p:tavLst>
                                    </p:anim>
                                    <p:animEffect transition="in" filter="fade">
                                      <p:cBhvr>
                                        <p:cTn id="7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15"/>
                    </p:tgtEl>
                  </p:cond>
                </p:stCondLst>
                <p:endSync evt="end" delay="0">
                  <p:rtn val="all"/>
                </p:endSync>
                <p:childTnLst>
                  <p:par>
                    <p:cTn id="72" fill="hold">
                      <p:stCondLst>
                        <p:cond delay="0"/>
                      </p:stCondLst>
                      <p:childTnLst>
                        <p:par>
                          <p:cTn id="73" fill="hold">
                            <p:stCondLst>
                              <p:cond delay="0"/>
                            </p:stCondLst>
                            <p:childTnLst>
                              <p:par>
                                <p:cTn id="74" presetID="53" presetClass="exit" presetSubtype="32" fill="hold" nodeType="clickEffect">
                                  <p:stCondLst>
                                    <p:cond delay="0"/>
                                  </p:stCondLst>
                                  <p:childTnLst>
                                    <p:anim calcmode="lin" valueType="num">
                                      <p:cBhvr>
                                        <p:cTn id="75" dur="500"/>
                                        <p:tgtEl>
                                          <p:spTgt spid="15"/>
                                        </p:tgtEl>
                                        <p:attrNameLst>
                                          <p:attrName>ppt_w</p:attrName>
                                        </p:attrNameLst>
                                      </p:cBhvr>
                                      <p:tavLst>
                                        <p:tav tm="0">
                                          <p:val>
                                            <p:strVal val="ppt_w"/>
                                          </p:val>
                                        </p:tav>
                                        <p:tav tm="100000">
                                          <p:val>
                                            <p:fltVal val="0"/>
                                          </p:val>
                                        </p:tav>
                                      </p:tavLst>
                                    </p:anim>
                                    <p:anim calcmode="lin" valueType="num">
                                      <p:cBhvr>
                                        <p:cTn id="76" dur="500"/>
                                        <p:tgtEl>
                                          <p:spTgt spid="15"/>
                                        </p:tgtEl>
                                        <p:attrNameLst>
                                          <p:attrName>ppt_h</p:attrName>
                                        </p:attrNameLst>
                                      </p:cBhvr>
                                      <p:tavLst>
                                        <p:tav tm="0">
                                          <p:val>
                                            <p:strVal val="ppt_h"/>
                                          </p:val>
                                        </p:tav>
                                        <p:tav tm="100000">
                                          <p:val>
                                            <p:fltVal val="0"/>
                                          </p:val>
                                        </p:tav>
                                      </p:tavLst>
                                    </p:anim>
                                    <p:animEffect transition="out" filter="fade">
                                      <p:cBhvr>
                                        <p:cTn id="77" dur="500"/>
                                        <p:tgtEl>
                                          <p:spTgt spid="15"/>
                                        </p:tgtEl>
                                      </p:cBhvr>
                                    </p:animEffect>
                                    <p:set>
                                      <p:cBhvr>
                                        <p:cTn id="7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79" restart="whenNotActive" fill="hold" evtFilter="cancelBubble" nodeType="interactiveSeq">
                <p:stCondLst>
                  <p:cond evt="onClick" delay="0">
                    <p:tgtEl>
                      <p:spTgt spid="16"/>
                    </p:tgtEl>
                  </p:cond>
                </p:stCondLst>
                <p:endSync evt="end" delay="0">
                  <p:rtn val="all"/>
                </p:endSync>
                <p:childTnLst>
                  <p:par>
                    <p:cTn id="80" fill="hold">
                      <p:stCondLst>
                        <p:cond delay="0"/>
                      </p:stCondLst>
                      <p:childTnLst>
                        <p:par>
                          <p:cTn id="81" fill="hold">
                            <p:stCondLst>
                              <p:cond delay="0"/>
                            </p:stCondLst>
                            <p:childTnLst>
                              <p:par>
                                <p:cTn id="82" presetID="53" presetClass="exit" presetSubtype="32" fill="hold" nodeType="clickEffect">
                                  <p:stCondLst>
                                    <p:cond delay="0"/>
                                  </p:stCondLst>
                                  <p:childTnLst>
                                    <p:anim calcmode="lin" valueType="num">
                                      <p:cBhvr>
                                        <p:cTn id="83" dur="500"/>
                                        <p:tgtEl>
                                          <p:spTgt spid="16"/>
                                        </p:tgtEl>
                                        <p:attrNameLst>
                                          <p:attrName>ppt_w</p:attrName>
                                        </p:attrNameLst>
                                      </p:cBhvr>
                                      <p:tavLst>
                                        <p:tav tm="0">
                                          <p:val>
                                            <p:strVal val="ppt_w"/>
                                          </p:val>
                                        </p:tav>
                                        <p:tav tm="100000">
                                          <p:val>
                                            <p:fltVal val="0"/>
                                          </p:val>
                                        </p:tav>
                                      </p:tavLst>
                                    </p:anim>
                                    <p:anim calcmode="lin" valueType="num">
                                      <p:cBhvr>
                                        <p:cTn id="84" dur="500"/>
                                        <p:tgtEl>
                                          <p:spTgt spid="16"/>
                                        </p:tgtEl>
                                        <p:attrNameLst>
                                          <p:attrName>ppt_h</p:attrName>
                                        </p:attrNameLst>
                                      </p:cBhvr>
                                      <p:tavLst>
                                        <p:tav tm="0">
                                          <p:val>
                                            <p:strVal val="ppt_h"/>
                                          </p:val>
                                        </p:tav>
                                        <p:tav tm="100000">
                                          <p:val>
                                            <p:fltVal val="0"/>
                                          </p:val>
                                        </p:tav>
                                      </p:tavLst>
                                    </p:anim>
                                    <p:animEffect transition="out" filter="fade">
                                      <p:cBhvr>
                                        <p:cTn id="85" dur="500"/>
                                        <p:tgtEl>
                                          <p:spTgt spid="16"/>
                                        </p:tgtEl>
                                      </p:cBhvr>
                                    </p:animEffect>
                                    <p:set>
                                      <p:cBhvr>
                                        <p:cTn id="86"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7" restart="whenNotActive" fill="hold" evtFilter="cancelBubble" nodeType="interactiveSeq">
                <p:stCondLst>
                  <p:cond evt="onClick" delay="0">
                    <p:tgtEl>
                      <p:spTgt spid="17"/>
                    </p:tgtEl>
                  </p:cond>
                </p:stCondLst>
                <p:endSync evt="end" delay="0">
                  <p:rtn val="all"/>
                </p:endSync>
                <p:childTnLst>
                  <p:par>
                    <p:cTn id="88" fill="hold">
                      <p:stCondLst>
                        <p:cond delay="0"/>
                      </p:stCondLst>
                      <p:childTnLst>
                        <p:par>
                          <p:cTn id="89" fill="hold">
                            <p:stCondLst>
                              <p:cond delay="0"/>
                            </p:stCondLst>
                            <p:childTnLst>
                              <p:par>
                                <p:cTn id="90" presetID="53" presetClass="exit" presetSubtype="32" fill="hold" nodeType="clickEffect">
                                  <p:stCondLst>
                                    <p:cond delay="0"/>
                                  </p:stCondLst>
                                  <p:childTnLst>
                                    <p:anim calcmode="lin" valueType="num">
                                      <p:cBhvr>
                                        <p:cTn id="91" dur="500"/>
                                        <p:tgtEl>
                                          <p:spTgt spid="17"/>
                                        </p:tgtEl>
                                        <p:attrNameLst>
                                          <p:attrName>ppt_w</p:attrName>
                                        </p:attrNameLst>
                                      </p:cBhvr>
                                      <p:tavLst>
                                        <p:tav tm="0">
                                          <p:val>
                                            <p:strVal val="ppt_w"/>
                                          </p:val>
                                        </p:tav>
                                        <p:tav tm="100000">
                                          <p:val>
                                            <p:fltVal val="0"/>
                                          </p:val>
                                        </p:tav>
                                      </p:tavLst>
                                    </p:anim>
                                    <p:anim calcmode="lin" valueType="num">
                                      <p:cBhvr>
                                        <p:cTn id="92" dur="500"/>
                                        <p:tgtEl>
                                          <p:spTgt spid="17"/>
                                        </p:tgtEl>
                                        <p:attrNameLst>
                                          <p:attrName>ppt_h</p:attrName>
                                        </p:attrNameLst>
                                      </p:cBhvr>
                                      <p:tavLst>
                                        <p:tav tm="0">
                                          <p:val>
                                            <p:strVal val="ppt_h"/>
                                          </p:val>
                                        </p:tav>
                                        <p:tav tm="100000">
                                          <p:val>
                                            <p:fltVal val="0"/>
                                          </p:val>
                                        </p:tav>
                                      </p:tavLst>
                                    </p:anim>
                                    <p:animEffect transition="out" filter="fade">
                                      <p:cBhvr>
                                        <p:cTn id="93" dur="500"/>
                                        <p:tgtEl>
                                          <p:spTgt spid="17"/>
                                        </p:tgtEl>
                                      </p:cBhvr>
                                    </p:animEffect>
                                    <p:set>
                                      <p:cBhvr>
                                        <p:cTn id="94"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95" restart="whenNotActive" fill="hold" evtFilter="cancelBubble" nodeType="interactiveSeq">
                <p:stCondLst>
                  <p:cond evt="onClick" delay="0">
                    <p:tgtEl>
                      <p:spTgt spid="18"/>
                    </p:tgtEl>
                  </p:cond>
                </p:stCondLst>
                <p:endSync evt="end" delay="0">
                  <p:rtn val="all"/>
                </p:endSync>
                <p:childTnLst>
                  <p:par>
                    <p:cTn id="96" fill="hold">
                      <p:stCondLst>
                        <p:cond delay="0"/>
                      </p:stCondLst>
                      <p:childTnLst>
                        <p:par>
                          <p:cTn id="97" fill="hold">
                            <p:stCondLst>
                              <p:cond delay="0"/>
                            </p:stCondLst>
                            <p:childTnLst>
                              <p:par>
                                <p:cTn id="98" presetID="53" presetClass="exit" presetSubtype="32" fill="hold" nodeType="clickEffect">
                                  <p:stCondLst>
                                    <p:cond delay="0"/>
                                  </p:stCondLst>
                                  <p:childTnLst>
                                    <p:anim calcmode="lin" valueType="num">
                                      <p:cBhvr>
                                        <p:cTn id="99" dur="500"/>
                                        <p:tgtEl>
                                          <p:spTgt spid="18"/>
                                        </p:tgtEl>
                                        <p:attrNameLst>
                                          <p:attrName>ppt_w</p:attrName>
                                        </p:attrNameLst>
                                      </p:cBhvr>
                                      <p:tavLst>
                                        <p:tav tm="0">
                                          <p:val>
                                            <p:strVal val="ppt_w"/>
                                          </p:val>
                                        </p:tav>
                                        <p:tav tm="100000">
                                          <p:val>
                                            <p:fltVal val="0"/>
                                          </p:val>
                                        </p:tav>
                                      </p:tavLst>
                                    </p:anim>
                                    <p:anim calcmode="lin" valueType="num">
                                      <p:cBhvr>
                                        <p:cTn id="100" dur="500"/>
                                        <p:tgtEl>
                                          <p:spTgt spid="18"/>
                                        </p:tgtEl>
                                        <p:attrNameLst>
                                          <p:attrName>ppt_h</p:attrName>
                                        </p:attrNameLst>
                                      </p:cBhvr>
                                      <p:tavLst>
                                        <p:tav tm="0">
                                          <p:val>
                                            <p:strVal val="ppt_h"/>
                                          </p:val>
                                        </p:tav>
                                        <p:tav tm="100000">
                                          <p:val>
                                            <p:fltVal val="0"/>
                                          </p:val>
                                        </p:tav>
                                      </p:tavLst>
                                    </p:anim>
                                    <p:animEffect transition="out" filter="fade">
                                      <p:cBhvr>
                                        <p:cTn id="101" dur="500"/>
                                        <p:tgtEl>
                                          <p:spTgt spid="18"/>
                                        </p:tgtEl>
                                      </p:cBhvr>
                                    </p:animEffect>
                                    <p:set>
                                      <p:cBhvr>
                                        <p:cTn id="102"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 name="Group 214">
            <a:extLst>
              <a:ext uri="{FF2B5EF4-FFF2-40B4-BE49-F238E27FC236}">
                <a16:creationId xmlns:a16="http://schemas.microsoft.com/office/drawing/2014/main" xmlns="" id="{752DE730-BCF3-BA8A-5D58-FA6B371B6B5D}"/>
              </a:ext>
            </a:extLst>
          </p:cNvPr>
          <p:cNvGrpSpPr/>
          <p:nvPr/>
        </p:nvGrpSpPr>
        <p:grpSpPr>
          <a:xfrm>
            <a:off x="-693571" y="150873"/>
            <a:ext cx="13579140" cy="2481393"/>
            <a:chOff x="-693571" y="150873"/>
            <a:chExt cx="13579140" cy="2481393"/>
          </a:xfrm>
        </p:grpSpPr>
        <p:sp>
          <p:nvSpPr>
            <p:cNvPr id="14" name="Rectangle 13">
              <a:extLst>
                <a:ext uri="{FF2B5EF4-FFF2-40B4-BE49-F238E27FC236}">
                  <a16:creationId xmlns:a16="http://schemas.microsoft.com/office/drawing/2014/main" xmlns="" id="{18AADB9A-A95C-884C-5CCA-1ABEC885DA5C}"/>
                </a:ext>
              </a:extLst>
            </p:cNvPr>
            <p:cNvSpPr/>
            <p:nvPr/>
          </p:nvSpPr>
          <p:spPr>
            <a:xfrm>
              <a:off x="-693571" y="258857"/>
              <a:ext cx="13579140" cy="1719865"/>
            </a:xfrm>
            <a:prstGeom prst="rect">
              <a:avLst/>
            </a:prstGeom>
            <a:solidFill>
              <a:srgbClr val="92D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xmlns="" id="{598F94FB-0DF1-8F15-172B-E40A0E96B477}"/>
                </a:ext>
              </a:extLst>
            </p:cNvPr>
            <p:cNvSpPr txBox="1"/>
            <p:nvPr/>
          </p:nvSpPr>
          <p:spPr>
            <a:xfrm>
              <a:off x="1003384" y="722392"/>
              <a:ext cx="10675635" cy="953453"/>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Hãy</a:t>
              </a:r>
              <a:r>
                <a:rPr kumimoji="0" lang="vi-VN" sz="5000" b="1" i="0" u="none" strike="noStrike" kern="1200" cap="none" spc="0" normalizeH="0" noProof="0" dirty="0">
                  <a:ln>
                    <a:noFill/>
                  </a:ln>
                  <a:solidFill>
                    <a:srgbClr val="000000"/>
                  </a:solidFill>
                  <a:effectLst/>
                  <a:uLnTx/>
                  <a:uFillTx/>
                  <a:latin typeface="Cambria" panose="02040503050406030204" pitchFamily="18" charset="0"/>
                  <a:ea typeface="Cambria" panose="02040503050406030204" pitchFamily="18" charset="0"/>
                  <a:cs typeface="+mn-cs"/>
                </a:rPr>
                <a:t> chọn đáp đúng:</a:t>
              </a:r>
              <a:endParaRPr kumimoji="0" lang="vi-VN" sz="5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pic>
          <p:nvPicPr>
            <p:cNvPr id="16" name="Picture 15">
              <a:hlinkClick r:id="rId5" action="ppaction://hlinksldjump"/>
              <a:extLst>
                <a:ext uri="{FF2B5EF4-FFF2-40B4-BE49-F238E27FC236}">
                  <a16:creationId xmlns:a16="http://schemas.microsoft.com/office/drawing/2014/main" xmlns="" id="{AB47D43D-1950-51ED-D4A8-373F8D7BC334}"/>
                </a:ext>
              </a:extLst>
            </p:cNvPr>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Lst>
            </a:blip>
            <a:stretch>
              <a:fillRect/>
            </a:stretch>
          </p:blipFill>
          <p:spPr>
            <a:xfrm>
              <a:off x="37857" y="150873"/>
              <a:ext cx="2164532" cy="2481393"/>
            </a:xfrm>
            <a:prstGeom prst="rect">
              <a:avLst/>
            </a:prstGeom>
          </p:spPr>
        </p:pic>
      </p:grpSp>
      <p:grpSp>
        <p:nvGrpSpPr>
          <p:cNvPr id="211" name="Group 210">
            <a:extLst>
              <a:ext uri="{FF2B5EF4-FFF2-40B4-BE49-F238E27FC236}">
                <a16:creationId xmlns:a16="http://schemas.microsoft.com/office/drawing/2014/main" xmlns="" id="{E678A712-A920-F12A-1FD7-4F015E49E559}"/>
              </a:ext>
            </a:extLst>
          </p:cNvPr>
          <p:cNvGrpSpPr/>
          <p:nvPr/>
        </p:nvGrpSpPr>
        <p:grpSpPr>
          <a:xfrm>
            <a:off x="285195" y="3826939"/>
            <a:ext cx="8546543" cy="1364750"/>
            <a:chOff x="2098496" y="3659454"/>
            <a:chExt cx="8546543" cy="1198789"/>
          </a:xfrm>
        </p:grpSpPr>
        <p:sp>
          <p:nvSpPr>
            <p:cNvPr id="205" name="Rectangle: Rounded Corners 204">
              <a:extLst>
                <a:ext uri="{FF2B5EF4-FFF2-40B4-BE49-F238E27FC236}">
                  <a16:creationId xmlns:a16="http://schemas.microsoft.com/office/drawing/2014/main" xmlns="" id="{D4A8AEE6-652F-5802-872D-B0BE9615D12B}"/>
                </a:ext>
              </a:extLst>
            </p:cNvPr>
            <p:cNvSpPr/>
            <p:nvPr/>
          </p:nvSpPr>
          <p:spPr>
            <a:xfrm>
              <a:off x="2228688" y="3801319"/>
              <a:ext cx="8416351" cy="1056924"/>
            </a:xfrm>
            <a:custGeom>
              <a:avLst/>
              <a:gdLst>
                <a:gd name="connsiteX0" fmla="*/ 0 w 8416351"/>
                <a:gd name="connsiteY0" fmla="*/ 176158 h 1056924"/>
                <a:gd name="connsiteX1" fmla="*/ 176158 w 8416351"/>
                <a:gd name="connsiteY1" fmla="*/ 0 h 1056924"/>
                <a:gd name="connsiteX2" fmla="*/ 8240193 w 8416351"/>
                <a:gd name="connsiteY2" fmla="*/ 0 h 1056924"/>
                <a:gd name="connsiteX3" fmla="*/ 8416351 w 8416351"/>
                <a:gd name="connsiteY3" fmla="*/ 176158 h 1056924"/>
                <a:gd name="connsiteX4" fmla="*/ 8416351 w 8416351"/>
                <a:gd name="connsiteY4" fmla="*/ 880766 h 1056924"/>
                <a:gd name="connsiteX5" fmla="*/ 8240193 w 8416351"/>
                <a:gd name="connsiteY5" fmla="*/ 1056924 h 1056924"/>
                <a:gd name="connsiteX6" fmla="*/ 176158 w 8416351"/>
                <a:gd name="connsiteY6" fmla="*/ 1056924 h 1056924"/>
                <a:gd name="connsiteX7" fmla="*/ 0 w 8416351"/>
                <a:gd name="connsiteY7" fmla="*/ 880766 h 1056924"/>
                <a:gd name="connsiteX8" fmla="*/ 0 w 8416351"/>
                <a:gd name="connsiteY8" fmla="*/ 176158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8"/>
                  </a:moveTo>
                  <a:cubicBezTo>
                    <a:pt x="7893" y="86111"/>
                    <a:pt x="87871" y="12775"/>
                    <a:pt x="176158" y="0"/>
                  </a:cubicBezTo>
                  <a:cubicBezTo>
                    <a:pt x="3287664" y="-168267"/>
                    <a:pt x="7429709" y="-42953"/>
                    <a:pt x="8240193" y="0"/>
                  </a:cubicBezTo>
                  <a:cubicBezTo>
                    <a:pt x="8338451" y="1100"/>
                    <a:pt x="8416199" y="76805"/>
                    <a:pt x="8416351" y="176158"/>
                  </a:cubicBezTo>
                  <a:cubicBezTo>
                    <a:pt x="8447587" y="400663"/>
                    <a:pt x="8400357" y="608119"/>
                    <a:pt x="8416351" y="880766"/>
                  </a:cubicBezTo>
                  <a:cubicBezTo>
                    <a:pt x="8419209" y="975368"/>
                    <a:pt x="8344736" y="1073000"/>
                    <a:pt x="8240193" y="1056924"/>
                  </a:cubicBezTo>
                  <a:cubicBezTo>
                    <a:pt x="5621790" y="1125149"/>
                    <a:pt x="3127106" y="1067800"/>
                    <a:pt x="176158" y="1056924"/>
                  </a:cubicBezTo>
                  <a:cubicBezTo>
                    <a:pt x="80438" y="1059435"/>
                    <a:pt x="14419" y="970632"/>
                    <a:pt x="0" y="880766"/>
                  </a:cubicBezTo>
                  <a:cubicBezTo>
                    <a:pt x="2431" y="685142"/>
                    <a:pt x="20249" y="458778"/>
                    <a:pt x="0" y="176158"/>
                  </a:cubicBezTo>
                  <a:close/>
                </a:path>
                <a:path w="8416351" h="1056924" stroke="0" extrusionOk="0">
                  <a:moveTo>
                    <a:pt x="0" y="176158"/>
                  </a:moveTo>
                  <a:cubicBezTo>
                    <a:pt x="-1824" y="70834"/>
                    <a:pt x="77632" y="2937"/>
                    <a:pt x="176158" y="0"/>
                  </a:cubicBezTo>
                  <a:cubicBezTo>
                    <a:pt x="3423790" y="163917"/>
                    <a:pt x="5828000" y="128764"/>
                    <a:pt x="8240193" y="0"/>
                  </a:cubicBezTo>
                  <a:cubicBezTo>
                    <a:pt x="8345984" y="5674"/>
                    <a:pt x="8417788" y="84358"/>
                    <a:pt x="8416351" y="176158"/>
                  </a:cubicBezTo>
                  <a:cubicBezTo>
                    <a:pt x="8468870" y="513959"/>
                    <a:pt x="8372524" y="656074"/>
                    <a:pt x="8416351" y="880766"/>
                  </a:cubicBezTo>
                  <a:cubicBezTo>
                    <a:pt x="8408151" y="993363"/>
                    <a:pt x="8337518" y="1059432"/>
                    <a:pt x="8240193" y="1056924"/>
                  </a:cubicBezTo>
                  <a:cubicBezTo>
                    <a:pt x="7110429" y="1034942"/>
                    <a:pt x="3876525" y="982036"/>
                    <a:pt x="176158" y="1056924"/>
                  </a:cubicBezTo>
                  <a:cubicBezTo>
                    <a:pt x="95668" y="1050394"/>
                    <a:pt x="-2288" y="982049"/>
                    <a:pt x="0" y="880766"/>
                  </a:cubicBezTo>
                  <a:cubicBezTo>
                    <a:pt x="47304" y="724577"/>
                    <a:pt x="4060" y="391678"/>
                    <a:pt x="0" y="176158"/>
                  </a:cubicBezTo>
                  <a:close/>
                </a:path>
              </a:pathLst>
            </a:custGeom>
            <a:ln w="38100">
              <a:extLst>
                <a:ext uri="{C807C97D-BFC1-408E-A445-0C87EB9F89A2}">
                  <ask:lineSketchStyleProps xmlns:ask="http://schemas.microsoft.com/office/drawing/2018/sketchyshapes" xmln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4" name="Google Shape;282;p27">
              <a:extLst>
                <a:ext uri="{FF2B5EF4-FFF2-40B4-BE49-F238E27FC236}">
                  <a16:creationId xmlns:a16="http://schemas.microsoft.com/office/drawing/2014/main" xmlns="" id="{94BD5A3D-3A11-5F33-2C76-24C5AE85503F}"/>
                </a:ext>
              </a:extLst>
            </p:cNvPr>
            <p:cNvGrpSpPr/>
            <p:nvPr/>
          </p:nvGrpSpPr>
          <p:grpSpPr>
            <a:xfrm rot="-488383">
              <a:off x="2098496" y="3659454"/>
              <a:ext cx="1094690" cy="1171482"/>
              <a:chOff x="2769810" y="1396779"/>
              <a:chExt cx="508124" cy="605419"/>
            </a:xfrm>
          </p:grpSpPr>
          <p:sp>
            <p:nvSpPr>
              <p:cNvPr id="165" name="Google Shape;283;p27">
                <a:extLst>
                  <a:ext uri="{FF2B5EF4-FFF2-40B4-BE49-F238E27FC236}">
                    <a16:creationId xmlns:a16="http://schemas.microsoft.com/office/drawing/2014/main" xmlns="" id="{D141B7AC-D6BF-37F9-3C64-28EB37B5C7AA}"/>
                  </a:ext>
                </a:extLst>
              </p:cNvPr>
              <p:cNvSpPr/>
              <p:nvPr/>
            </p:nvSpPr>
            <p:spPr>
              <a:xfrm>
                <a:off x="2769810" y="1396779"/>
                <a:ext cx="508124" cy="605419"/>
              </a:xfrm>
              <a:custGeom>
                <a:avLst/>
                <a:gdLst/>
                <a:ahLst/>
                <a:cxnLst/>
                <a:rect l="l" t="t" r="r" b="b"/>
                <a:pathLst>
                  <a:path w="11526" h="13733" extrusionOk="0">
                    <a:moveTo>
                      <a:pt x="6561" y="3755"/>
                    </a:moveTo>
                    <a:cubicBezTo>
                      <a:pt x="7763" y="3755"/>
                      <a:pt x="8239" y="4243"/>
                      <a:pt x="8239" y="5076"/>
                    </a:cubicBezTo>
                    <a:cubicBezTo>
                      <a:pt x="8239" y="5922"/>
                      <a:pt x="7763" y="6422"/>
                      <a:pt x="6561" y="6422"/>
                    </a:cubicBezTo>
                    <a:lnTo>
                      <a:pt x="4536" y="6422"/>
                    </a:lnTo>
                    <a:lnTo>
                      <a:pt x="4536" y="3755"/>
                    </a:lnTo>
                    <a:close/>
                    <a:moveTo>
                      <a:pt x="6703" y="8636"/>
                    </a:moveTo>
                    <a:cubicBezTo>
                      <a:pt x="7811" y="8636"/>
                      <a:pt x="8525" y="9077"/>
                      <a:pt x="8525" y="10053"/>
                    </a:cubicBezTo>
                    <a:cubicBezTo>
                      <a:pt x="8525" y="11089"/>
                      <a:pt x="7870" y="11518"/>
                      <a:pt x="6703" y="11518"/>
                    </a:cubicBezTo>
                    <a:lnTo>
                      <a:pt x="4536" y="11518"/>
                    </a:lnTo>
                    <a:lnTo>
                      <a:pt x="4536" y="8636"/>
                    </a:lnTo>
                    <a:close/>
                    <a:moveTo>
                      <a:pt x="2279" y="0"/>
                    </a:moveTo>
                    <a:cubicBezTo>
                      <a:pt x="2117" y="0"/>
                      <a:pt x="1951" y="32"/>
                      <a:pt x="1786" y="100"/>
                    </a:cubicBezTo>
                    <a:cubicBezTo>
                      <a:pt x="834" y="492"/>
                      <a:pt x="726" y="1790"/>
                      <a:pt x="1584" y="2350"/>
                    </a:cubicBezTo>
                    <a:cubicBezTo>
                      <a:pt x="1536" y="2528"/>
                      <a:pt x="1500" y="2719"/>
                      <a:pt x="1500" y="2909"/>
                    </a:cubicBezTo>
                    <a:lnTo>
                      <a:pt x="1500" y="10768"/>
                    </a:lnTo>
                    <a:cubicBezTo>
                      <a:pt x="1358" y="10672"/>
                      <a:pt x="1179" y="10625"/>
                      <a:pt x="1012" y="10625"/>
                    </a:cubicBezTo>
                    <a:cubicBezTo>
                      <a:pt x="417" y="10637"/>
                      <a:pt x="0" y="11208"/>
                      <a:pt x="179" y="11768"/>
                    </a:cubicBezTo>
                    <a:cubicBezTo>
                      <a:pt x="295" y="12167"/>
                      <a:pt x="650" y="12409"/>
                      <a:pt x="1024" y="12409"/>
                    </a:cubicBezTo>
                    <a:cubicBezTo>
                      <a:pt x="1185" y="12409"/>
                      <a:pt x="1350" y="12365"/>
                      <a:pt x="1500" y="12268"/>
                    </a:cubicBezTo>
                    <a:lnTo>
                      <a:pt x="1500" y="12363"/>
                    </a:lnTo>
                    <a:cubicBezTo>
                      <a:pt x="1500" y="13256"/>
                      <a:pt x="1989" y="13732"/>
                      <a:pt x="2882" y="13732"/>
                    </a:cubicBezTo>
                    <a:lnTo>
                      <a:pt x="7132" y="13732"/>
                    </a:lnTo>
                    <a:cubicBezTo>
                      <a:pt x="9894" y="13732"/>
                      <a:pt x="11525" y="12303"/>
                      <a:pt x="11525" y="10089"/>
                    </a:cubicBezTo>
                    <a:cubicBezTo>
                      <a:pt x="11514" y="8529"/>
                      <a:pt x="10406" y="7600"/>
                      <a:pt x="8978" y="7339"/>
                    </a:cubicBezTo>
                    <a:lnTo>
                      <a:pt x="8978" y="7291"/>
                    </a:lnTo>
                    <a:cubicBezTo>
                      <a:pt x="10478" y="6827"/>
                      <a:pt x="11133" y="5838"/>
                      <a:pt x="11133" y="4588"/>
                    </a:cubicBezTo>
                    <a:cubicBezTo>
                      <a:pt x="11144" y="3790"/>
                      <a:pt x="10811" y="3017"/>
                      <a:pt x="10216" y="2481"/>
                    </a:cubicBezTo>
                    <a:cubicBezTo>
                      <a:pt x="11192" y="2147"/>
                      <a:pt x="11383" y="838"/>
                      <a:pt x="10537" y="242"/>
                    </a:cubicBezTo>
                    <a:cubicBezTo>
                      <a:pt x="10306" y="80"/>
                      <a:pt x="10051" y="6"/>
                      <a:pt x="9802" y="6"/>
                    </a:cubicBezTo>
                    <a:cubicBezTo>
                      <a:pt x="9141" y="6"/>
                      <a:pt x="8525" y="526"/>
                      <a:pt x="8525" y="1278"/>
                    </a:cubicBezTo>
                    <a:cubicBezTo>
                      <a:pt x="8525" y="1421"/>
                      <a:pt x="8549" y="1552"/>
                      <a:pt x="8597" y="1683"/>
                    </a:cubicBezTo>
                    <a:cubicBezTo>
                      <a:pt x="8144" y="1588"/>
                      <a:pt x="7668" y="1540"/>
                      <a:pt x="7203" y="1540"/>
                    </a:cubicBezTo>
                    <a:lnTo>
                      <a:pt x="3524" y="1540"/>
                    </a:lnTo>
                    <a:cubicBezTo>
                      <a:pt x="3702" y="713"/>
                      <a:pt x="3049" y="0"/>
                      <a:pt x="2279" y="0"/>
                    </a:cubicBezTo>
                    <a:close/>
                  </a:path>
                </a:pathLst>
              </a:custGeom>
              <a:solidFill>
                <a:srgbClr val="DD89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6" name="Google Shape;284;p27">
                <a:extLst>
                  <a:ext uri="{FF2B5EF4-FFF2-40B4-BE49-F238E27FC236}">
                    <a16:creationId xmlns:a16="http://schemas.microsoft.com/office/drawing/2014/main" xmlns="" id="{BBDB565D-EEB6-93E9-F21E-758025BDE05F}"/>
                  </a:ext>
                </a:extLst>
              </p:cNvPr>
              <p:cNvSpPr/>
              <p:nvPr/>
            </p:nvSpPr>
            <p:spPr>
              <a:xfrm>
                <a:off x="2828046" y="1421599"/>
                <a:ext cx="73534" cy="63438"/>
              </a:xfrm>
              <a:custGeom>
                <a:avLst/>
                <a:gdLst/>
                <a:ahLst/>
                <a:cxnLst/>
                <a:rect l="l" t="t" r="r" b="b"/>
                <a:pathLst>
                  <a:path w="1668" h="1439" extrusionOk="0">
                    <a:moveTo>
                      <a:pt x="953" y="1"/>
                    </a:moveTo>
                    <a:cubicBezTo>
                      <a:pt x="322" y="1"/>
                      <a:pt x="1" y="775"/>
                      <a:pt x="453" y="1227"/>
                    </a:cubicBezTo>
                    <a:cubicBezTo>
                      <a:pt x="599" y="1373"/>
                      <a:pt x="778" y="1439"/>
                      <a:pt x="952" y="1439"/>
                    </a:cubicBezTo>
                    <a:cubicBezTo>
                      <a:pt x="1318" y="1439"/>
                      <a:pt x="1668" y="1151"/>
                      <a:pt x="1668" y="715"/>
                    </a:cubicBezTo>
                    <a:cubicBezTo>
                      <a:pt x="1668" y="322"/>
                      <a:pt x="1346" y="1"/>
                      <a:pt x="953"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7" name="Google Shape;285;p27">
                <a:extLst>
                  <a:ext uri="{FF2B5EF4-FFF2-40B4-BE49-F238E27FC236}">
                    <a16:creationId xmlns:a16="http://schemas.microsoft.com/office/drawing/2014/main" xmlns="" id="{E07A2DDB-0D12-B7B2-8E44-BFE3ECA64DA1}"/>
                  </a:ext>
                </a:extLst>
              </p:cNvPr>
              <p:cNvSpPr/>
              <p:nvPr/>
            </p:nvSpPr>
            <p:spPr>
              <a:xfrm>
                <a:off x="3159786" y="1421599"/>
                <a:ext cx="73534" cy="63218"/>
              </a:xfrm>
              <a:custGeom>
                <a:avLst/>
                <a:gdLst/>
                <a:ahLst/>
                <a:cxnLst/>
                <a:rect l="l" t="t" r="r" b="b"/>
                <a:pathLst>
                  <a:path w="1668" h="1434" extrusionOk="0">
                    <a:moveTo>
                      <a:pt x="953" y="1"/>
                    </a:moveTo>
                    <a:cubicBezTo>
                      <a:pt x="310" y="1"/>
                      <a:pt x="1" y="775"/>
                      <a:pt x="441" y="1227"/>
                    </a:cubicBezTo>
                    <a:cubicBezTo>
                      <a:pt x="587" y="1369"/>
                      <a:pt x="766" y="1433"/>
                      <a:pt x="942" y="1433"/>
                    </a:cubicBezTo>
                    <a:cubicBezTo>
                      <a:pt x="1312" y="1433"/>
                      <a:pt x="1667" y="1151"/>
                      <a:pt x="1667" y="715"/>
                    </a:cubicBezTo>
                    <a:cubicBezTo>
                      <a:pt x="1667" y="322"/>
                      <a:pt x="1346" y="1"/>
                      <a:pt x="953"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8" name="Google Shape;286;p27">
                <a:extLst>
                  <a:ext uri="{FF2B5EF4-FFF2-40B4-BE49-F238E27FC236}">
                    <a16:creationId xmlns:a16="http://schemas.microsoft.com/office/drawing/2014/main" xmlns="" id="{CED07893-5A17-D638-247E-236164C445D6}"/>
                  </a:ext>
                </a:extLst>
              </p:cNvPr>
              <p:cNvSpPr/>
              <p:nvPr/>
            </p:nvSpPr>
            <p:spPr>
              <a:xfrm>
                <a:off x="2860581" y="1494559"/>
                <a:ext cx="392136" cy="477705"/>
              </a:xfrm>
              <a:custGeom>
                <a:avLst/>
                <a:gdLst/>
                <a:ahLst/>
                <a:cxnLst/>
                <a:rect l="l" t="t" r="r" b="b"/>
                <a:pathLst>
                  <a:path w="8895" h="10836" extrusionOk="0">
                    <a:moveTo>
                      <a:pt x="4537" y="1120"/>
                    </a:moveTo>
                    <a:cubicBezTo>
                      <a:pt x="5621" y="1120"/>
                      <a:pt x="6561" y="1644"/>
                      <a:pt x="6502" y="3156"/>
                    </a:cubicBezTo>
                    <a:cubicBezTo>
                      <a:pt x="6478" y="3894"/>
                      <a:pt x="5609" y="4597"/>
                      <a:pt x="4537" y="4597"/>
                    </a:cubicBezTo>
                    <a:lnTo>
                      <a:pt x="2168" y="4597"/>
                    </a:lnTo>
                    <a:lnTo>
                      <a:pt x="2168" y="1120"/>
                    </a:lnTo>
                    <a:close/>
                    <a:moveTo>
                      <a:pt x="4621" y="6109"/>
                    </a:moveTo>
                    <a:cubicBezTo>
                      <a:pt x="5609" y="6109"/>
                      <a:pt x="6680" y="6347"/>
                      <a:pt x="6680" y="7764"/>
                    </a:cubicBezTo>
                    <a:cubicBezTo>
                      <a:pt x="6680" y="9431"/>
                      <a:pt x="5621" y="9633"/>
                      <a:pt x="4597" y="9633"/>
                    </a:cubicBezTo>
                    <a:lnTo>
                      <a:pt x="2168" y="9633"/>
                    </a:lnTo>
                    <a:lnTo>
                      <a:pt x="2192" y="6109"/>
                    </a:lnTo>
                    <a:close/>
                    <a:moveTo>
                      <a:pt x="1215" y="1"/>
                    </a:moveTo>
                    <a:cubicBezTo>
                      <a:pt x="430" y="1"/>
                      <a:pt x="1" y="429"/>
                      <a:pt x="1" y="1227"/>
                    </a:cubicBezTo>
                    <a:lnTo>
                      <a:pt x="1" y="9621"/>
                    </a:lnTo>
                    <a:cubicBezTo>
                      <a:pt x="1" y="10407"/>
                      <a:pt x="430" y="10836"/>
                      <a:pt x="1215" y="10836"/>
                    </a:cubicBezTo>
                    <a:lnTo>
                      <a:pt x="4990" y="10836"/>
                    </a:lnTo>
                    <a:cubicBezTo>
                      <a:pt x="7442" y="10836"/>
                      <a:pt x="8895" y="9562"/>
                      <a:pt x="8895" y="7597"/>
                    </a:cubicBezTo>
                    <a:cubicBezTo>
                      <a:pt x="8895" y="6216"/>
                      <a:pt x="7919" y="5382"/>
                      <a:pt x="6645" y="5156"/>
                    </a:cubicBezTo>
                    <a:lnTo>
                      <a:pt x="6645" y="5109"/>
                    </a:lnTo>
                    <a:cubicBezTo>
                      <a:pt x="7978" y="4692"/>
                      <a:pt x="8550" y="3823"/>
                      <a:pt x="8550" y="2715"/>
                    </a:cubicBezTo>
                    <a:cubicBezTo>
                      <a:pt x="8550" y="1156"/>
                      <a:pt x="7359" y="1"/>
                      <a:pt x="5061" y="1"/>
                    </a:cubicBezTo>
                    <a:close/>
                  </a:path>
                </a:pathLst>
              </a:custGeom>
              <a:solidFill>
                <a:srgbClr val="EEA3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9" name="Google Shape;287;p27">
                <a:extLst>
                  <a:ext uri="{FF2B5EF4-FFF2-40B4-BE49-F238E27FC236}">
                    <a16:creationId xmlns:a16="http://schemas.microsoft.com/office/drawing/2014/main" xmlns="" id="{0B8AD62F-5E03-3606-45F8-DF725A8DD487}"/>
                  </a:ext>
                </a:extLst>
              </p:cNvPr>
              <p:cNvSpPr/>
              <p:nvPr/>
            </p:nvSpPr>
            <p:spPr>
              <a:xfrm>
                <a:off x="2929354" y="1508225"/>
                <a:ext cx="42057" cy="35841"/>
              </a:xfrm>
              <a:custGeom>
                <a:avLst/>
                <a:gdLst/>
                <a:ahLst/>
                <a:cxnLst/>
                <a:rect l="l" t="t" r="r" b="b"/>
                <a:pathLst>
                  <a:path w="954" h="813" extrusionOk="0">
                    <a:moveTo>
                      <a:pt x="548" y="0"/>
                    </a:moveTo>
                    <a:cubicBezTo>
                      <a:pt x="191" y="0"/>
                      <a:pt x="1" y="441"/>
                      <a:pt x="263" y="691"/>
                    </a:cubicBezTo>
                    <a:cubicBezTo>
                      <a:pt x="343" y="775"/>
                      <a:pt x="444" y="813"/>
                      <a:pt x="543" y="813"/>
                    </a:cubicBezTo>
                    <a:cubicBezTo>
                      <a:pt x="751" y="813"/>
                      <a:pt x="953" y="647"/>
                      <a:pt x="953" y="405"/>
                    </a:cubicBezTo>
                    <a:cubicBezTo>
                      <a:pt x="953" y="179"/>
                      <a:pt x="775" y="0"/>
                      <a:pt x="548"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0" name="Google Shape;288;p27">
                <a:extLst>
                  <a:ext uri="{FF2B5EF4-FFF2-40B4-BE49-F238E27FC236}">
                    <a16:creationId xmlns:a16="http://schemas.microsoft.com/office/drawing/2014/main" xmlns="" id="{3DA4CF62-CF77-00CC-B897-2491089E478D}"/>
                  </a:ext>
                </a:extLst>
              </p:cNvPr>
              <p:cNvSpPr/>
              <p:nvPr/>
            </p:nvSpPr>
            <p:spPr>
              <a:xfrm>
                <a:off x="3105209" y="1508225"/>
                <a:ext cx="42013" cy="35841"/>
              </a:xfrm>
              <a:custGeom>
                <a:avLst/>
                <a:gdLst/>
                <a:ahLst/>
                <a:cxnLst/>
                <a:rect l="l" t="t" r="r" b="b"/>
                <a:pathLst>
                  <a:path w="953" h="813" extrusionOk="0">
                    <a:moveTo>
                      <a:pt x="548" y="0"/>
                    </a:moveTo>
                    <a:cubicBezTo>
                      <a:pt x="191" y="0"/>
                      <a:pt x="0" y="441"/>
                      <a:pt x="262" y="691"/>
                    </a:cubicBezTo>
                    <a:cubicBezTo>
                      <a:pt x="343" y="775"/>
                      <a:pt x="443" y="813"/>
                      <a:pt x="542" y="813"/>
                    </a:cubicBezTo>
                    <a:cubicBezTo>
                      <a:pt x="750" y="813"/>
                      <a:pt x="953" y="647"/>
                      <a:pt x="953" y="405"/>
                    </a:cubicBezTo>
                    <a:cubicBezTo>
                      <a:pt x="953" y="179"/>
                      <a:pt x="774" y="0"/>
                      <a:pt x="548"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1" name="Google Shape;289;p27">
                <a:extLst>
                  <a:ext uri="{FF2B5EF4-FFF2-40B4-BE49-F238E27FC236}">
                    <a16:creationId xmlns:a16="http://schemas.microsoft.com/office/drawing/2014/main" xmlns="" id="{A1AC07D2-F3C3-212E-589A-FFC6CAB4B74F}"/>
                  </a:ext>
                </a:extLst>
              </p:cNvPr>
              <p:cNvSpPr/>
              <p:nvPr/>
            </p:nvSpPr>
            <p:spPr>
              <a:xfrm>
                <a:off x="3021756" y="1509284"/>
                <a:ext cx="43732" cy="31521"/>
              </a:xfrm>
              <a:custGeom>
                <a:avLst/>
                <a:gdLst/>
                <a:ahLst/>
                <a:cxnLst/>
                <a:rect l="l" t="t" r="r" b="b"/>
                <a:pathLst>
                  <a:path w="992" h="715" extrusionOk="0">
                    <a:moveTo>
                      <a:pt x="465" y="0"/>
                    </a:moveTo>
                    <a:cubicBezTo>
                      <a:pt x="429" y="0"/>
                      <a:pt x="405" y="12"/>
                      <a:pt x="393" y="36"/>
                    </a:cubicBezTo>
                    <a:lnTo>
                      <a:pt x="36" y="560"/>
                    </a:lnTo>
                    <a:cubicBezTo>
                      <a:pt x="0" y="607"/>
                      <a:pt x="12" y="667"/>
                      <a:pt x="60" y="703"/>
                    </a:cubicBezTo>
                    <a:cubicBezTo>
                      <a:pt x="72" y="715"/>
                      <a:pt x="95" y="715"/>
                      <a:pt x="107" y="715"/>
                    </a:cubicBezTo>
                    <a:cubicBezTo>
                      <a:pt x="143" y="715"/>
                      <a:pt x="179" y="703"/>
                      <a:pt x="203" y="667"/>
                    </a:cubicBezTo>
                    <a:lnTo>
                      <a:pt x="476" y="262"/>
                    </a:lnTo>
                    <a:lnTo>
                      <a:pt x="786" y="679"/>
                    </a:lnTo>
                    <a:cubicBezTo>
                      <a:pt x="798" y="702"/>
                      <a:pt x="818" y="712"/>
                      <a:pt x="840" y="712"/>
                    </a:cubicBezTo>
                    <a:cubicBezTo>
                      <a:pt x="906" y="712"/>
                      <a:pt x="992" y="623"/>
                      <a:pt x="929" y="560"/>
                    </a:cubicBezTo>
                    <a:lnTo>
                      <a:pt x="548" y="36"/>
                    </a:lnTo>
                    <a:cubicBezTo>
                      <a:pt x="524" y="12"/>
                      <a:pt x="500" y="0"/>
                      <a:pt x="465"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2" name="Google Shape;290;p27">
                <a:extLst>
                  <a:ext uri="{FF2B5EF4-FFF2-40B4-BE49-F238E27FC236}">
                    <a16:creationId xmlns:a16="http://schemas.microsoft.com/office/drawing/2014/main" xmlns="" id="{780330F4-2082-497B-F211-B147B7F03DF4}"/>
                  </a:ext>
                </a:extLst>
              </p:cNvPr>
              <p:cNvSpPr/>
              <p:nvPr/>
            </p:nvSpPr>
            <p:spPr>
              <a:xfrm>
                <a:off x="2882139" y="1536572"/>
                <a:ext cx="65643" cy="37825"/>
              </a:xfrm>
              <a:custGeom>
                <a:avLst/>
                <a:gdLst/>
                <a:ahLst/>
                <a:cxnLst/>
                <a:rect l="l" t="t" r="r" b="b"/>
                <a:pathLst>
                  <a:path w="1489" h="858" extrusionOk="0">
                    <a:moveTo>
                      <a:pt x="738" y="0"/>
                    </a:moveTo>
                    <a:cubicBezTo>
                      <a:pt x="334" y="0"/>
                      <a:pt x="0" y="191"/>
                      <a:pt x="0" y="429"/>
                    </a:cubicBezTo>
                    <a:cubicBezTo>
                      <a:pt x="0" y="667"/>
                      <a:pt x="334" y="858"/>
                      <a:pt x="738" y="858"/>
                    </a:cubicBezTo>
                    <a:cubicBezTo>
                      <a:pt x="1155" y="858"/>
                      <a:pt x="1488" y="667"/>
                      <a:pt x="1488" y="429"/>
                    </a:cubicBezTo>
                    <a:cubicBezTo>
                      <a:pt x="1488" y="191"/>
                      <a:pt x="1155" y="0"/>
                      <a:pt x="738"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3" name="Google Shape;291;p27">
                <a:extLst>
                  <a:ext uri="{FF2B5EF4-FFF2-40B4-BE49-F238E27FC236}">
                    <a16:creationId xmlns:a16="http://schemas.microsoft.com/office/drawing/2014/main" xmlns="" id="{BCD946F8-9C19-8687-6DD7-3AF3AFE6AD65}"/>
                  </a:ext>
                </a:extLst>
              </p:cNvPr>
              <p:cNvSpPr/>
              <p:nvPr/>
            </p:nvSpPr>
            <p:spPr>
              <a:xfrm>
                <a:off x="3136156" y="1536572"/>
                <a:ext cx="65687" cy="37825"/>
              </a:xfrm>
              <a:custGeom>
                <a:avLst/>
                <a:gdLst/>
                <a:ahLst/>
                <a:cxnLst/>
                <a:rect l="l" t="t" r="r" b="b"/>
                <a:pathLst>
                  <a:path w="1490" h="858" extrusionOk="0">
                    <a:moveTo>
                      <a:pt x="751" y="0"/>
                    </a:moveTo>
                    <a:cubicBezTo>
                      <a:pt x="334" y="0"/>
                      <a:pt x="1" y="191"/>
                      <a:pt x="1" y="429"/>
                    </a:cubicBezTo>
                    <a:cubicBezTo>
                      <a:pt x="1" y="667"/>
                      <a:pt x="334" y="858"/>
                      <a:pt x="751" y="858"/>
                    </a:cubicBezTo>
                    <a:cubicBezTo>
                      <a:pt x="1156" y="858"/>
                      <a:pt x="1489" y="667"/>
                      <a:pt x="1489" y="429"/>
                    </a:cubicBezTo>
                    <a:cubicBezTo>
                      <a:pt x="1489" y="191"/>
                      <a:pt x="1156" y="0"/>
                      <a:pt x="751"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4" name="Google Shape;292;p27">
                <a:extLst>
                  <a:ext uri="{FF2B5EF4-FFF2-40B4-BE49-F238E27FC236}">
                    <a16:creationId xmlns:a16="http://schemas.microsoft.com/office/drawing/2014/main" xmlns="" id="{2F46DFF8-1F08-9883-1DE9-7D923FBED3F9}"/>
                  </a:ext>
                </a:extLst>
              </p:cNvPr>
              <p:cNvSpPr/>
              <p:nvPr/>
            </p:nvSpPr>
            <p:spPr>
              <a:xfrm>
                <a:off x="2975555" y="1646255"/>
                <a:ext cx="133357" cy="80147"/>
              </a:xfrm>
              <a:custGeom>
                <a:avLst/>
                <a:gdLst/>
                <a:ahLst/>
                <a:cxnLst/>
                <a:rect l="l" t="t" r="r" b="b"/>
                <a:pathLst>
                  <a:path w="3025" h="1818" extrusionOk="0">
                    <a:moveTo>
                      <a:pt x="317" y="1"/>
                    </a:moveTo>
                    <a:cubicBezTo>
                      <a:pt x="221" y="1"/>
                      <a:pt x="143" y="77"/>
                      <a:pt x="84" y="239"/>
                    </a:cubicBezTo>
                    <a:cubicBezTo>
                      <a:pt x="0" y="465"/>
                      <a:pt x="203" y="918"/>
                      <a:pt x="203" y="918"/>
                    </a:cubicBezTo>
                    <a:cubicBezTo>
                      <a:pt x="203" y="918"/>
                      <a:pt x="12" y="1441"/>
                      <a:pt x="84" y="1584"/>
                    </a:cubicBezTo>
                    <a:cubicBezTo>
                      <a:pt x="139" y="1704"/>
                      <a:pt x="231" y="1817"/>
                      <a:pt x="341" y="1817"/>
                    </a:cubicBezTo>
                    <a:cubicBezTo>
                      <a:pt x="373" y="1817"/>
                      <a:pt x="406" y="1808"/>
                      <a:pt x="441" y="1787"/>
                    </a:cubicBezTo>
                    <a:lnTo>
                      <a:pt x="1251" y="1322"/>
                    </a:lnTo>
                    <a:cubicBezTo>
                      <a:pt x="1335" y="1345"/>
                      <a:pt x="1422" y="1357"/>
                      <a:pt x="1509" y="1357"/>
                    </a:cubicBezTo>
                    <a:cubicBezTo>
                      <a:pt x="1606" y="1357"/>
                      <a:pt x="1704" y="1342"/>
                      <a:pt x="1798" y="1310"/>
                    </a:cubicBezTo>
                    <a:lnTo>
                      <a:pt x="2644" y="1787"/>
                    </a:lnTo>
                    <a:cubicBezTo>
                      <a:pt x="2680" y="1806"/>
                      <a:pt x="2718" y="1815"/>
                      <a:pt x="2755" y="1815"/>
                    </a:cubicBezTo>
                    <a:cubicBezTo>
                      <a:pt x="2873" y="1815"/>
                      <a:pt x="2980" y="1721"/>
                      <a:pt x="2989" y="1584"/>
                    </a:cubicBezTo>
                    <a:cubicBezTo>
                      <a:pt x="3025" y="1418"/>
                      <a:pt x="2894" y="918"/>
                      <a:pt x="2894" y="918"/>
                    </a:cubicBezTo>
                    <a:cubicBezTo>
                      <a:pt x="2941" y="691"/>
                      <a:pt x="2977" y="465"/>
                      <a:pt x="2989" y="239"/>
                    </a:cubicBezTo>
                    <a:cubicBezTo>
                      <a:pt x="2989" y="102"/>
                      <a:pt x="2878" y="8"/>
                      <a:pt x="2756" y="8"/>
                    </a:cubicBezTo>
                    <a:cubicBezTo>
                      <a:pt x="2719" y="8"/>
                      <a:pt x="2680" y="17"/>
                      <a:pt x="2644" y="36"/>
                    </a:cubicBezTo>
                    <a:lnTo>
                      <a:pt x="1810" y="525"/>
                    </a:lnTo>
                    <a:cubicBezTo>
                      <a:pt x="1766" y="454"/>
                      <a:pt x="1635" y="418"/>
                      <a:pt x="1508" y="418"/>
                    </a:cubicBezTo>
                    <a:cubicBezTo>
                      <a:pt x="1397" y="418"/>
                      <a:pt x="1288" y="446"/>
                      <a:pt x="1239" y="501"/>
                    </a:cubicBezTo>
                    <a:lnTo>
                      <a:pt x="441" y="36"/>
                    </a:lnTo>
                    <a:cubicBezTo>
                      <a:pt x="397" y="13"/>
                      <a:pt x="356" y="1"/>
                      <a:pt x="317"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07" name="TextBox 206">
              <a:extLst>
                <a:ext uri="{FF2B5EF4-FFF2-40B4-BE49-F238E27FC236}">
                  <a16:creationId xmlns:a16="http://schemas.microsoft.com/office/drawing/2014/main" xmlns="" id="{24AC993B-554E-CC2D-0060-47F597751116}"/>
                </a:ext>
              </a:extLst>
            </p:cNvPr>
            <p:cNvSpPr txBox="1"/>
            <p:nvPr/>
          </p:nvSpPr>
          <p:spPr>
            <a:xfrm>
              <a:off x="3223940" y="3859296"/>
              <a:ext cx="5692805" cy="927240"/>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ct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Khí hậu vùng </a:t>
              </a:r>
              <a:r>
                <a:rPr lang="vi-VN" sz="2800" b="1" dirty="0">
                  <a:solidFill>
                    <a:srgbClr val="002060"/>
                  </a:solidFill>
                  <a:latin typeface="Cambria" panose="02040503050406030204" pitchFamily="18" charset="0"/>
                  <a:ea typeface="Cambria" panose="02040503050406030204" pitchFamily="18" charset="0"/>
                </a:rPr>
                <a:t>Trung du miền núi Bắc Bộ nóng quanh năm.</a:t>
              </a:r>
              <a:endParaRPr kumimoji="0" lang="vi-VN" sz="28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endParaRPr>
            </a:p>
          </p:txBody>
        </p:sp>
      </p:grpSp>
      <p:grpSp>
        <p:nvGrpSpPr>
          <p:cNvPr id="210" name="Group 209">
            <a:extLst>
              <a:ext uri="{FF2B5EF4-FFF2-40B4-BE49-F238E27FC236}">
                <a16:creationId xmlns:a16="http://schemas.microsoft.com/office/drawing/2014/main" xmlns="" id="{1F27C772-953E-D932-D4B0-B43A2F14DBBA}"/>
              </a:ext>
            </a:extLst>
          </p:cNvPr>
          <p:cNvGrpSpPr/>
          <p:nvPr/>
        </p:nvGrpSpPr>
        <p:grpSpPr>
          <a:xfrm>
            <a:off x="1946972" y="2130586"/>
            <a:ext cx="8541915" cy="1586770"/>
            <a:chOff x="1000675" y="2134893"/>
            <a:chExt cx="8541915" cy="1337759"/>
          </a:xfrm>
        </p:grpSpPr>
        <p:sp>
          <p:nvSpPr>
            <p:cNvPr id="204" name="Rectangle: Rounded Corners 203">
              <a:extLst>
                <a:ext uri="{FF2B5EF4-FFF2-40B4-BE49-F238E27FC236}">
                  <a16:creationId xmlns:a16="http://schemas.microsoft.com/office/drawing/2014/main" xmlns="" id="{9A41D3E4-6944-A4B9-7BE4-E0C1E2FE9939}"/>
                </a:ext>
              </a:extLst>
            </p:cNvPr>
            <p:cNvSpPr/>
            <p:nvPr/>
          </p:nvSpPr>
          <p:spPr>
            <a:xfrm>
              <a:off x="1062440" y="2307015"/>
              <a:ext cx="8416351" cy="1056924"/>
            </a:xfrm>
            <a:custGeom>
              <a:avLst/>
              <a:gdLst>
                <a:gd name="connsiteX0" fmla="*/ 0 w 8416351"/>
                <a:gd name="connsiteY0" fmla="*/ 176158 h 1056924"/>
                <a:gd name="connsiteX1" fmla="*/ 176158 w 8416351"/>
                <a:gd name="connsiteY1" fmla="*/ 0 h 1056924"/>
                <a:gd name="connsiteX2" fmla="*/ 8240193 w 8416351"/>
                <a:gd name="connsiteY2" fmla="*/ 0 h 1056924"/>
                <a:gd name="connsiteX3" fmla="*/ 8416351 w 8416351"/>
                <a:gd name="connsiteY3" fmla="*/ 176158 h 1056924"/>
                <a:gd name="connsiteX4" fmla="*/ 8416351 w 8416351"/>
                <a:gd name="connsiteY4" fmla="*/ 880766 h 1056924"/>
                <a:gd name="connsiteX5" fmla="*/ 8240193 w 8416351"/>
                <a:gd name="connsiteY5" fmla="*/ 1056924 h 1056924"/>
                <a:gd name="connsiteX6" fmla="*/ 176158 w 8416351"/>
                <a:gd name="connsiteY6" fmla="*/ 1056924 h 1056924"/>
                <a:gd name="connsiteX7" fmla="*/ 0 w 8416351"/>
                <a:gd name="connsiteY7" fmla="*/ 880766 h 1056924"/>
                <a:gd name="connsiteX8" fmla="*/ 0 w 8416351"/>
                <a:gd name="connsiteY8" fmla="*/ 176158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8"/>
                  </a:moveTo>
                  <a:cubicBezTo>
                    <a:pt x="7893" y="86111"/>
                    <a:pt x="87871" y="12775"/>
                    <a:pt x="176158" y="0"/>
                  </a:cubicBezTo>
                  <a:cubicBezTo>
                    <a:pt x="3287664" y="-168267"/>
                    <a:pt x="7429709" y="-42953"/>
                    <a:pt x="8240193" y="0"/>
                  </a:cubicBezTo>
                  <a:cubicBezTo>
                    <a:pt x="8338451" y="1100"/>
                    <a:pt x="8416199" y="76805"/>
                    <a:pt x="8416351" y="176158"/>
                  </a:cubicBezTo>
                  <a:cubicBezTo>
                    <a:pt x="8447587" y="400663"/>
                    <a:pt x="8400357" y="608119"/>
                    <a:pt x="8416351" y="880766"/>
                  </a:cubicBezTo>
                  <a:cubicBezTo>
                    <a:pt x="8419209" y="975368"/>
                    <a:pt x="8344736" y="1073000"/>
                    <a:pt x="8240193" y="1056924"/>
                  </a:cubicBezTo>
                  <a:cubicBezTo>
                    <a:pt x="5621790" y="1125149"/>
                    <a:pt x="3127106" y="1067800"/>
                    <a:pt x="176158" y="1056924"/>
                  </a:cubicBezTo>
                  <a:cubicBezTo>
                    <a:pt x="80438" y="1059435"/>
                    <a:pt x="14419" y="970632"/>
                    <a:pt x="0" y="880766"/>
                  </a:cubicBezTo>
                  <a:cubicBezTo>
                    <a:pt x="2431" y="685142"/>
                    <a:pt x="20249" y="458778"/>
                    <a:pt x="0" y="176158"/>
                  </a:cubicBezTo>
                  <a:close/>
                </a:path>
                <a:path w="8416351" h="1056924" stroke="0" extrusionOk="0">
                  <a:moveTo>
                    <a:pt x="0" y="176158"/>
                  </a:moveTo>
                  <a:cubicBezTo>
                    <a:pt x="-1824" y="70834"/>
                    <a:pt x="77632" y="2937"/>
                    <a:pt x="176158" y="0"/>
                  </a:cubicBezTo>
                  <a:cubicBezTo>
                    <a:pt x="3423790" y="163917"/>
                    <a:pt x="5828000" y="128764"/>
                    <a:pt x="8240193" y="0"/>
                  </a:cubicBezTo>
                  <a:cubicBezTo>
                    <a:pt x="8345984" y="5674"/>
                    <a:pt x="8417788" y="84358"/>
                    <a:pt x="8416351" y="176158"/>
                  </a:cubicBezTo>
                  <a:cubicBezTo>
                    <a:pt x="8468870" y="513959"/>
                    <a:pt x="8372524" y="656074"/>
                    <a:pt x="8416351" y="880766"/>
                  </a:cubicBezTo>
                  <a:cubicBezTo>
                    <a:pt x="8408151" y="993363"/>
                    <a:pt x="8337518" y="1059432"/>
                    <a:pt x="8240193" y="1056924"/>
                  </a:cubicBezTo>
                  <a:cubicBezTo>
                    <a:pt x="7110429" y="1034942"/>
                    <a:pt x="3876525" y="982036"/>
                    <a:pt x="176158" y="1056924"/>
                  </a:cubicBezTo>
                  <a:cubicBezTo>
                    <a:pt x="95668" y="1050394"/>
                    <a:pt x="-2288" y="982049"/>
                    <a:pt x="0" y="880766"/>
                  </a:cubicBezTo>
                  <a:cubicBezTo>
                    <a:pt x="47304" y="724577"/>
                    <a:pt x="4060" y="391678"/>
                    <a:pt x="0" y="176158"/>
                  </a:cubicBezTo>
                  <a:close/>
                </a:path>
              </a:pathLst>
            </a:custGeom>
            <a:ln w="38100">
              <a:extLst>
                <a:ext uri="{C807C97D-BFC1-408E-A445-0C87EB9F89A2}">
                  <ask:lineSketchStyleProps xmlns:ask="http://schemas.microsoft.com/office/drawing/2018/sketchyshapes" xmln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3" name="Google Shape;438;p31">
              <a:extLst>
                <a:ext uri="{FF2B5EF4-FFF2-40B4-BE49-F238E27FC236}">
                  <a16:creationId xmlns:a16="http://schemas.microsoft.com/office/drawing/2014/main" xmlns="" id="{503C3DB9-F09C-22B9-75F4-9F7C17600536}"/>
                </a:ext>
              </a:extLst>
            </p:cNvPr>
            <p:cNvGrpSpPr/>
            <p:nvPr/>
          </p:nvGrpSpPr>
          <p:grpSpPr>
            <a:xfrm>
              <a:off x="1000675" y="2134893"/>
              <a:ext cx="1368067" cy="1249990"/>
              <a:chOff x="1376340" y="1359262"/>
              <a:chExt cx="518515" cy="649586"/>
            </a:xfrm>
          </p:grpSpPr>
          <p:sp>
            <p:nvSpPr>
              <p:cNvPr id="134" name="Google Shape;439;p31">
                <a:extLst>
                  <a:ext uri="{FF2B5EF4-FFF2-40B4-BE49-F238E27FC236}">
                    <a16:creationId xmlns:a16="http://schemas.microsoft.com/office/drawing/2014/main" xmlns="" id="{DB117DDC-DC0C-D540-835D-9202851EAB42}"/>
                  </a:ext>
                </a:extLst>
              </p:cNvPr>
              <p:cNvSpPr/>
              <p:nvPr/>
            </p:nvSpPr>
            <p:spPr>
              <a:xfrm>
                <a:off x="1702688" y="1792926"/>
                <a:ext cx="73402" cy="71197"/>
              </a:xfrm>
              <a:custGeom>
                <a:avLst/>
                <a:gdLst/>
                <a:ahLst/>
                <a:cxnLst/>
                <a:rect l="l" t="t" r="r" b="b"/>
                <a:pathLst>
                  <a:path w="1665" h="1615" extrusionOk="0">
                    <a:moveTo>
                      <a:pt x="399" y="0"/>
                    </a:moveTo>
                    <a:cubicBezTo>
                      <a:pt x="389" y="0"/>
                      <a:pt x="379" y="3"/>
                      <a:pt x="370" y="8"/>
                    </a:cubicBezTo>
                    <a:cubicBezTo>
                      <a:pt x="346" y="19"/>
                      <a:pt x="334" y="55"/>
                      <a:pt x="346" y="79"/>
                    </a:cubicBezTo>
                    <a:lnTo>
                      <a:pt x="477" y="317"/>
                    </a:lnTo>
                    <a:cubicBezTo>
                      <a:pt x="429" y="341"/>
                      <a:pt x="394" y="389"/>
                      <a:pt x="370" y="436"/>
                    </a:cubicBezTo>
                    <a:lnTo>
                      <a:pt x="72" y="424"/>
                    </a:lnTo>
                    <a:cubicBezTo>
                      <a:pt x="13" y="424"/>
                      <a:pt x="1" y="508"/>
                      <a:pt x="60" y="519"/>
                    </a:cubicBezTo>
                    <a:lnTo>
                      <a:pt x="346" y="543"/>
                    </a:lnTo>
                    <a:cubicBezTo>
                      <a:pt x="334" y="579"/>
                      <a:pt x="334" y="615"/>
                      <a:pt x="346" y="650"/>
                    </a:cubicBezTo>
                    <a:cubicBezTo>
                      <a:pt x="377" y="785"/>
                      <a:pt x="507" y="884"/>
                      <a:pt x="650" y="884"/>
                    </a:cubicBezTo>
                    <a:cubicBezTo>
                      <a:pt x="672" y="884"/>
                      <a:pt x="693" y="881"/>
                      <a:pt x="715" y="877"/>
                    </a:cubicBezTo>
                    <a:cubicBezTo>
                      <a:pt x="715" y="877"/>
                      <a:pt x="715" y="889"/>
                      <a:pt x="715" y="900"/>
                    </a:cubicBezTo>
                    <a:cubicBezTo>
                      <a:pt x="376" y="1017"/>
                      <a:pt x="499" y="1483"/>
                      <a:pt x="799" y="1483"/>
                    </a:cubicBezTo>
                    <a:cubicBezTo>
                      <a:pt x="836" y="1483"/>
                      <a:pt x="876" y="1476"/>
                      <a:pt x="918" y="1460"/>
                    </a:cubicBezTo>
                    <a:cubicBezTo>
                      <a:pt x="965" y="1448"/>
                      <a:pt x="1025" y="1424"/>
                      <a:pt x="1060" y="1377"/>
                    </a:cubicBezTo>
                    <a:lnTo>
                      <a:pt x="1334" y="1603"/>
                    </a:lnTo>
                    <a:cubicBezTo>
                      <a:pt x="1346" y="1603"/>
                      <a:pt x="1358" y="1615"/>
                      <a:pt x="1370" y="1615"/>
                    </a:cubicBezTo>
                    <a:cubicBezTo>
                      <a:pt x="1382" y="1615"/>
                      <a:pt x="1394" y="1603"/>
                      <a:pt x="1406" y="1591"/>
                    </a:cubicBezTo>
                    <a:cubicBezTo>
                      <a:pt x="1418" y="1579"/>
                      <a:pt x="1418" y="1543"/>
                      <a:pt x="1406" y="1531"/>
                    </a:cubicBezTo>
                    <a:lnTo>
                      <a:pt x="1120" y="1293"/>
                    </a:lnTo>
                    <a:cubicBezTo>
                      <a:pt x="1132" y="1281"/>
                      <a:pt x="1132" y="1258"/>
                      <a:pt x="1144" y="1246"/>
                    </a:cubicBezTo>
                    <a:lnTo>
                      <a:pt x="1525" y="1305"/>
                    </a:lnTo>
                    <a:lnTo>
                      <a:pt x="1537" y="1305"/>
                    </a:lnTo>
                    <a:cubicBezTo>
                      <a:pt x="1561" y="1305"/>
                      <a:pt x="1572" y="1293"/>
                      <a:pt x="1584" y="1270"/>
                    </a:cubicBezTo>
                    <a:cubicBezTo>
                      <a:pt x="1584" y="1246"/>
                      <a:pt x="1572" y="1222"/>
                      <a:pt x="1537" y="1210"/>
                    </a:cubicBezTo>
                    <a:lnTo>
                      <a:pt x="1144" y="1150"/>
                    </a:lnTo>
                    <a:cubicBezTo>
                      <a:pt x="1144" y="1127"/>
                      <a:pt x="1144" y="1115"/>
                      <a:pt x="1144" y="1103"/>
                    </a:cubicBezTo>
                    <a:cubicBezTo>
                      <a:pt x="1144" y="1067"/>
                      <a:pt x="1132" y="1043"/>
                      <a:pt x="1108" y="1020"/>
                    </a:cubicBezTo>
                    <a:cubicBezTo>
                      <a:pt x="1144" y="996"/>
                      <a:pt x="1168" y="960"/>
                      <a:pt x="1180" y="924"/>
                    </a:cubicBezTo>
                    <a:lnTo>
                      <a:pt x="1537" y="1031"/>
                    </a:lnTo>
                    <a:lnTo>
                      <a:pt x="1561" y="1031"/>
                    </a:lnTo>
                    <a:cubicBezTo>
                      <a:pt x="1572" y="1031"/>
                      <a:pt x="1596" y="1020"/>
                      <a:pt x="1596" y="1008"/>
                    </a:cubicBezTo>
                    <a:cubicBezTo>
                      <a:pt x="1608" y="984"/>
                      <a:pt x="1596" y="948"/>
                      <a:pt x="1572" y="948"/>
                    </a:cubicBezTo>
                    <a:lnTo>
                      <a:pt x="1191" y="829"/>
                    </a:lnTo>
                    <a:cubicBezTo>
                      <a:pt x="1191" y="817"/>
                      <a:pt x="1191" y="793"/>
                      <a:pt x="1191" y="781"/>
                    </a:cubicBezTo>
                    <a:lnTo>
                      <a:pt x="1608" y="698"/>
                    </a:lnTo>
                    <a:cubicBezTo>
                      <a:pt x="1664" y="687"/>
                      <a:pt x="1646" y="602"/>
                      <a:pt x="1594" y="602"/>
                    </a:cubicBezTo>
                    <a:cubicBezTo>
                      <a:pt x="1591" y="602"/>
                      <a:pt x="1588" y="602"/>
                      <a:pt x="1584" y="603"/>
                    </a:cubicBezTo>
                    <a:lnTo>
                      <a:pt x="1180" y="698"/>
                    </a:lnTo>
                    <a:cubicBezTo>
                      <a:pt x="1168" y="698"/>
                      <a:pt x="1168" y="698"/>
                      <a:pt x="1156" y="710"/>
                    </a:cubicBezTo>
                    <a:lnTo>
                      <a:pt x="1310" y="484"/>
                    </a:lnTo>
                    <a:cubicBezTo>
                      <a:pt x="1328" y="450"/>
                      <a:pt x="1302" y="422"/>
                      <a:pt x="1273" y="422"/>
                    </a:cubicBezTo>
                    <a:cubicBezTo>
                      <a:pt x="1261" y="422"/>
                      <a:pt x="1249" y="426"/>
                      <a:pt x="1239" y="436"/>
                    </a:cubicBezTo>
                    <a:lnTo>
                      <a:pt x="1096" y="650"/>
                    </a:lnTo>
                    <a:cubicBezTo>
                      <a:pt x="1049" y="615"/>
                      <a:pt x="1001" y="603"/>
                      <a:pt x="941" y="603"/>
                    </a:cubicBezTo>
                    <a:cubicBezTo>
                      <a:pt x="953" y="567"/>
                      <a:pt x="953" y="531"/>
                      <a:pt x="941" y="496"/>
                    </a:cubicBezTo>
                    <a:cubicBezTo>
                      <a:pt x="911" y="352"/>
                      <a:pt x="783" y="262"/>
                      <a:pt x="642" y="262"/>
                    </a:cubicBezTo>
                    <a:cubicBezTo>
                      <a:pt x="619" y="262"/>
                      <a:pt x="596" y="264"/>
                      <a:pt x="572" y="269"/>
                    </a:cubicBezTo>
                    <a:lnTo>
                      <a:pt x="441" y="31"/>
                    </a:lnTo>
                    <a:cubicBezTo>
                      <a:pt x="434" y="9"/>
                      <a:pt x="417" y="0"/>
                      <a:pt x="399"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440;p31">
                <a:extLst>
                  <a:ext uri="{FF2B5EF4-FFF2-40B4-BE49-F238E27FC236}">
                    <a16:creationId xmlns:a16="http://schemas.microsoft.com/office/drawing/2014/main" xmlns="" id="{E1101DF8-CEB4-D99E-17A4-244ECECFCB96}"/>
                  </a:ext>
                </a:extLst>
              </p:cNvPr>
              <p:cNvSpPr/>
              <p:nvPr/>
            </p:nvSpPr>
            <p:spPr>
              <a:xfrm>
                <a:off x="1749948" y="1801567"/>
                <a:ext cx="13137" cy="12256"/>
              </a:xfrm>
              <a:custGeom>
                <a:avLst/>
                <a:gdLst/>
                <a:ahLst/>
                <a:cxnLst/>
                <a:rect l="l" t="t" r="r" b="b"/>
                <a:pathLst>
                  <a:path w="298" h="278" extrusionOk="0">
                    <a:moveTo>
                      <a:pt x="209" y="0"/>
                    </a:moveTo>
                    <a:cubicBezTo>
                      <a:pt x="195" y="0"/>
                      <a:pt x="177" y="5"/>
                      <a:pt x="155" y="14"/>
                    </a:cubicBezTo>
                    <a:cubicBezTo>
                      <a:pt x="72" y="38"/>
                      <a:pt x="0" y="73"/>
                      <a:pt x="24" y="157"/>
                    </a:cubicBezTo>
                    <a:cubicBezTo>
                      <a:pt x="35" y="232"/>
                      <a:pt x="103" y="278"/>
                      <a:pt x="186" y="278"/>
                    </a:cubicBezTo>
                    <a:cubicBezTo>
                      <a:pt x="195" y="278"/>
                      <a:pt x="205" y="277"/>
                      <a:pt x="215" y="276"/>
                    </a:cubicBezTo>
                    <a:cubicBezTo>
                      <a:pt x="298" y="252"/>
                      <a:pt x="298" y="193"/>
                      <a:pt x="274" y="97"/>
                    </a:cubicBezTo>
                    <a:cubicBezTo>
                      <a:pt x="265" y="36"/>
                      <a:pt x="250" y="0"/>
                      <a:pt x="209"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441;p31">
                <a:extLst>
                  <a:ext uri="{FF2B5EF4-FFF2-40B4-BE49-F238E27FC236}">
                    <a16:creationId xmlns:a16="http://schemas.microsoft.com/office/drawing/2014/main" xmlns="" id="{E4A0EFD1-2B6D-5868-9014-229FB807F5A2}"/>
                  </a:ext>
                </a:extLst>
              </p:cNvPr>
              <p:cNvSpPr/>
              <p:nvPr/>
            </p:nvSpPr>
            <p:spPr>
              <a:xfrm>
                <a:off x="1734915" y="1706343"/>
                <a:ext cx="70712" cy="74856"/>
              </a:xfrm>
              <a:custGeom>
                <a:avLst/>
                <a:gdLst/>
                <a:ahLst/>
                <a:cxnLst/>
                <a:rect l="l" t="t" r="r" b="b"/>
                <a:pathLst>
                  <a:path w="1604" h="1698" extrusionOk="0">
                    <a:moveTo>
                      <a:pt x="442" y="0"/>
                    </a:moveTo>
                    <a:cubicBezTo>
                      <a:pt x="413" y="0"/>
                      <a:pt x="381" y="28"/>
                      <a:pt x="389" y="67"/>
                    </a:cubicBezTo>
                    <a:lnTo>
                      <a:pt x="496" y="317"/>
                    </a:lnTo>
                    <a:cubicBezTo>
                      <a:pt x="449" y="340"/>
                      <a:pt x="413" y="376"/>
                      <a:pt x="377" y="436"/>
                    </a:cubicBezTo>
                    <a:lnTo>
                      <a:pt x="79" y="388"/>
                    </a:lnTo>
                    <a:cubicBezTo>
                      <a:pt x="75" y="387"/>
                      <a:pt x="71" y="387"/>
                      <a:pt x="67" y="387"/>
                    </a:cubicBezTo>
                    <a:cubicBezTo>
                      <a:pt x="7" y="387"/>
                      <a:pt x="0" y="472"/>
                      <a:pt x="68" y="483"/>
                    </a:cubicBezTo>
                    <a:lnTo>
                      <a:pt x="341" y="531"/>
                    </a:lnTo>
                    <a:cubicBezTo>
                      <a:pt x="329" y="567"/>
                      <a:pt x="329" y="602"/>
                      <a:pt x="341" y="638"/>
                    </a:cubicBezTo>
                    <a:cubicBezTo>
                      <a:pt x="364" y="785"/>
                      <a:pt x="494" y="889"/>
                      <a:pt x="639" y="889"/>
                    </a:cubicBezTo>
                    <a:cubicBezTo>
                      <a:pt x="647" y="889"/>
                      <a:pt x="655" y="889"/>
                      <a:pt x="663" y="888"/>
                    </a:cubicBezTo>
                    <a:cubicBezTo>
                      <a:pt x="663" y="912"/>
                      <a:pt x="663" y="924"/>
                      <a:pt x="663" y="936"/>
                    </a:cubicBezTo>
                    <a:cubicBezTo>
                      <a:pt x="340" y="1092"/>
                      <a:pt x="516" y="1514"/>
                      <a:pt x="787" y="1514"/>
                    </a:cubicBezTo>
                    <a:cubicBezTo>
                      <a:pt x="845" y="1514"/>
                      <a:pt x="909" y="1494"/>
                      <a:pt x="972" y="1448"/>
                    </a:cubicBezTo>
                    <a:lnTo>
                      <a:pt x="1222" y="1686"/>
                    </a:lnTo>
                    <a:cubicBezTo>
                      <a:pt x="1234" y="1698"/>
                      <a:pt x="1246" y="1698"/>
                      <a:pt x="1258" y="1698"/>
                    </a:cubicBezTo>
                    <a:cubicBezTo>
                      <a:pt x="1270" y="1698"/>
                      <a:pt x="1282" y="1698"/>
                      <a:pt x="1294" y="1686"/>
                    </a:cubicBezTo>
                    <a:cubicBezTo>
                      <a:pt x="1306" y="1674"/>
                      <a:pt x="1306" y="1638"/>
                      <a:pt x="1294" y="1614"/>
                    </a:cubicBezTo>
                    <a:lnTo>
                      <a:pt x="1032" y="1364"/>
                    </a:lnTo>
                    <a:cubicBezTo>
                      <a:pt x="1044" y="1352"/>
                      <a:pt x="1044" y="1329"/>
                      <a:pt x="1056" y="1317"/>
                    </a:cubicBezTo>
                    <a:lnTo>
                      <a:pt x="1437" y="1412"/>
                    </a:lnTo>
                    <a:lnTo>
                      <a:pt x="1449" y="1412"/>
                    </a:lnTo>
                    <a:cubicBezTo>
                      <a:pt x="1508" y="1412"/>
                      <a:pt x="1520" y="1329"/>
                      <a:pt x="1461" y="1317"/>
                    </a:cubicBezTo>
                    <a:lnTo>
                      <a:pt x="1068" y="1221"/>
                    </a:lnTo>
                    <a:cubicBezTo>
                      <a:pt x="1068" y="1210"/>
                      <a:pt x="1068" y="1186"/>
                      <a:pt x="1068" y="1174"/>
                    </a:cubicBezTo>
                    <a:cubicBezTo>
                      <a:pt x="1068" y="1138"/>
                      <a:pt x="1056" y="1114"/>
                      <a:pt x="1044" y="1090"/>
                    </a:cubicBezTo>
                    <a:cubicBezTo>
                      <a:pt x="1080" y="1067"/>
                      <a:pt x="1103" y="1031"/>
                      <a:pt x="1115" y="995"/>
                    </a:cubicBezTo>
                    <a:lnTo>
                      <a:pt x="1472" y="1150"/>
                    </a:lnTo>
                    <a:lnTo>
                      <a:pt x="1484" y="1150"/>
                    </a:lnTo>
                    <a:cubicBezTo>
                      <a:pt x="1508" y="1150"/>
                      <a:pt x="1520" y="1138"/>
                      <a:pt x="1532" y="1114"/>
                    </a:cubicBezTo>
                    <a:cubicBezTo>
                      <a:pt x="1544" y="1090"/>
                      <a:pt x="1532" y="1067"/>
                      <a:pt x="1508" y="1055"/>
                    </a:cubicBezTo>
                    <a:lnTo>
                      <a:pt x="1139" y="912"/>
                    </a:lnTo>
                    <a:cubicBezTo>
                      <a:pt x="1139" y="888"/>
                      <a:pt x="1139" y="876"/>
                      <a:pt x="1139" y="864"/>
                    </a:cubicBezTo>
                    <a:lnTo>
                      <a:pt x="1556" y="805"/>
                    </a:lnTo>
                    <a:cubicBezTo>
                      <a:pt x="1592" y="805"/>
                      <a:pt x="1603" y="781"/>
                      <a:pt x="1603" y="757"/>
                    </a:cubicBezTo>
                    <a:cubicBezTo>
                      <a:pt x="1592" y="733"/>
                      <a:pt x="1568" y="721"/>
                      <a:pt x="1544" y="721"/>
                    </a:cubicBezTo>
                    <a:lnTo>
                      <a:pt x="1127" y="781"/>
                    </a:lnTo>
                    <a:cubicBezTo>
                      <a:pt x="1126" y="781"/>
                      <a:pt x="1125" y="781"/>
                      <a:pt x="1125" y="781"/>
                    </a:cubicBezTo>
                    <a:lnTo>
                      <a:pt x="1125" y="781"/>
                    </a:lnTo>
                    <a:lnTo>
                      <a:pt x="1282" y="578"/>
                    </a:lnTo>
                    <a:cubicBezTo>
                      <a:pt x="1306" y="555"/>
                      <a:pt x="1306" y="531"/>
                      <a:pt x="1282" y="519"/>
                    </a:cubicBezTo>
                    <a:cubicBezTo>
                      <a:pt x="1276" y="513"/>
                      <a:pt x="1267" y="510"/>
                      <a:pt x="1258" y="510"/>
                    </a:cubicBezTo>
                    <a:cubicBezTo>
                      <a:pt x="1249" y="510"/>
                      <a:pt x="1240" y="513"/>
                      <a:pt x="1234" y="519"/>
                    </a:cubicBezTo>
                    <a:lnTo>
                      <a:pt x="1068" y="721"/>
                    </a:lnTo>
                    <a:cubicBezTo>
                      <a:pt x="1032" y="698"/>
                      <a:pt x="996" y="674"/>
                      <a:pt x="949" y="662"/>
                    </a:cubicBezTo>
                    <a:cubicBezTo>
                      <a:pt x="960" y="626"/>
                      <a:pt x="960" y="578"/>
                      <a:pt x="949" y="543"/>
                    </a:cubicBezTo>
                    <a:cubicBezTo>
                      <a:pt x="927" y="390"/>
                      <a:pt x="796" y="278"/>
                      <a:pt x="646" y="278"/>
                    </a:cubicBezTo>
                    <a:cubicBezTo>
                      <a:pt x="632" y="278"/>
                      <a:pt x="618" y="279"/>
                      <a:pt x="603" y="281"/>
                    </a:cubicBezTo>
                    <a:lnTo>
                      <a:pt x="484" y="31"/>
                    </a:lnTo>
                    <a:cubicBezTo>
                      <a:pt x="476" y="9"/>
                      <a:pt x="459" y="0"/>
                      <a:pt x="442"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442;p31">
                <a:extLst>
                  <a:ext uri="{FF2B5EF4-FFF2-40B4-BE49-F238E27FC236}">
                    <a16:creationId xmlns:a16="http://schemas.microsoft.com/office/drawing/2014/main" xmlns="" id="{3FBF6309-1CFA-0BD4-803F-5E7D46FAF33B}"/>
                  </a:ext>
                </a:extLst>
              </p:cNvPr>
              <p:cNvSpPr/>
              <p:nvPr/>
            </p:nvSpPr>
            <p:spPr>
              <a:xfrm>
                <a:off x="1781424" y="1719613"/>
                <a:ext cx="13181" cy="11815"/>
              </a:xfrm>
              <a:custGeom>
                <a:avLst/>
                <a:gdLst/>
                <a:ahLst/>
                <a:cxnLst/>
                <a:rect l="l" t="t" r="r" b="b"/>
                <a:pathLst>
                  <a:path w="299" h="268" extrusionOk="0">
                    <a:moveTo>
                      <a:pt x="202" y="1"/>
                    </a:moveTo>
                    <a:cubicBezTo>
                      <a:pt x="192" y="1"/>
                      <a:pt x="181" y="2"/>
                      <a:pt x="167" y="4"/>
                    </a:cubicBezTo>
                    <a:cubicBezTo>
                      <a:pt x="84" y="16"/>
                      <a:pt x="1" y="39"/>
                      <a:pt x="13" y="123"/>
                    </a:cubicBezTo>
                    <a:cubicBezTo>
                      <a:pt x="24" y="210"/>
                      <a:pt x="94" y="267"/>
                      <a:pt x="179" y="267"/>
                    </a:cubicBezTo>
                    <a:cubicBezTo>
                      <a:pt x="187" y="267"/>
                      <a:pt x="195" y="267"/>
                      <a:pt x="203" y="266"/>
                    </a:cubicBezTo>
                    <a:cubicBezTo>
                      <a:pt x="275" y="242"/>
                      <a:pt x="298" y="182"/>
                      <a:pt x="275" y="99"/>
                    </a:cubicBezTo>
                    <a:cubicBezTo>
                      <a:pt x="265" y="29"/>
                      <a:pt x="255" y="1"/>
                      <a:pt x="202"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443;p31">
                <a:extLst>
                  <a:ext uri="{FF2B5EF4-FFF2-40B4-BE49-F238E27FC236}">
                    <a16:creationId xmlns:a16="http://schemas.microsoft.com/office/drawing/2014/main" xmlns="" id="{6D3CBE72-377F-4AC1-D1D8-084CAFCD42FA}"/>
                  </a:ext>
                </a:extLst>
              </p:cNvPr>
              <p:cNvSpPr/>
              <p:nvPr/>
            </p:nvSpPr>
            <p:spPr>
              <a:xfrm>
                <a:off x="1763085" y="1626109"/>
                <a:ext cx="69302" cy="78471"/>
              </a:xfrm>
              <a:custGeom>
                <a:avLst/>
                <a:gdLst/>
                <a:ahLst/>
                <a:cxnLst/>
                <a:rect l="l" t="t" r="r" b="b"/>
                <a:pathLst>
                  <a:path w="1572" h="1780" extrusionOk="0">
                    <a:moveTo>
                      <a:pt x="453" y="1"/>
                    </a:moveTo>
                    <a:cubicBezTo>
                      <a:pt x="446" y="1"/>
                      <a:pt x="438" y="2"/>
                      <a:pt x="429" y="5"/>
                    </a:cubicBezTo>
                    <a:cubicBezTo>
                      <a:pt x="405" y="17"/>
                      <a:pt x="393" y="41"/>
                      <a:pt x="405" y="77"/>
                    </a:cubicBezTo>
                    <a:lnTo>
                      <a:pt x="488" y="327"/>
                    </a:lnTo>
                    <a:cubicBezTo>
                      <a:pt x="441" y="351"/>
                      <a:pt x="393" y="386"/>
                      <a:pt x="357" y="434"/>
                    </a:cubicBezTo>
                    <a:lnTo>
                      <a:pt x="71" y="363"/>
                    </a:lnTo>
                    <a:cubicBezTo>
                      <a:pt x="65" y="360"/>
                      <a:pt x="59" y="359"/>
                      <a:pt x="53" y="359"/>
                    </a:cubicBezTo>
                    <a:cubicBezTo>
                      <a:pt x="27" y="359"/>
                      <a:pt x="10" y="379"/>
                      <a:pt x="0" y="398"/>
                    </a:cubicBezTo>
                    <a:cubicBezTo>
                      <a:pt x="0" y="434"/>
                      <a:pt x="12" y="458"/>
                      <a:pt x="48" y="470"/>
                    </a:cubicBezTo>
                    <a:lnTo>
                      <a:pt x="310" y="529"/>
                    </a:lnTo>
                    <a:cubicBezTo>
                      <a:pt x="298" y="565"/>
                      <a:pt x="298" y="601"/>
                      <a:pt x="298" y="636"/>
                    </a:cubicBezTo>
                    <a:cubicBezTo>
                      <a:pt x="310" y="791"/>
                      <a:pt x="452" y="922"/>
                      <a:pt x="619" y="922"/>
                    </a:cubicBezTo>
                    <a:cubicBezTo>
                      <a:pt x="619" y="934"/>
                      <a:pt x="619" y="946"/>
                      <a:pt x="619" y="958"/>
                    </a:cubicBezTo>
                    <a:cubicBezTo>
                      <a:pt x="248" y="1025"/>
                      <a:pt x="323" y="1559"/>
                      <a:pt x="663" y="1559"/>
                    </a:cubicBezTo>
                    <a:cubicBezTo>
                      <a:pt x="683" y="1559"/>
                      <a:pt x="704" y="1557"/>
                      <a:pt x="726" y="1553"/>
                    </a:cubicBezTo>
                    <a:cubicBezTo>
                      <a:pt x="786" y="1553"/>
                      <a:pt x="845" y="1529"/>
                      <a:pt x="893" y="1494"/>
                    </a:cubicBezTo>
                    <a:lnTo>
                      <a:pt x="1119" y="1756"/>
                    </a:lnTo>
                    <a:cubicBezTo>
                      <a:pt x="1131" y="1767"/>
                      <a:pt x="1143" y="1779"/>
                      <a:pt x="1155" y="1779"/>
                    </a:cubicBezTo>
                    <a:cubicBezTo>
                      <a:pt x="1167" y="1779"/>
                      <a:pt x="1179" y="1767"/>
                      <a:pt x="1191" y="1767"/>
                    </a:cubicBezTo>
                    <a:cubicBezTo>
                      <a:pt x="1203" y="1744"/>
                      <a:pt x="1203" y="1708"/>
                      <a:pt x="1191" y="1696"/>
                    </a:cubicBezTo>
                    <a:lnTo>
                      <a:pt x="964" y="1434"/>
                    </a:lnTo>
                    <a:cubicBezTo>
                      <a:pt x="964" y="1422"/>
                      <a:pt x="976" y="1398"/>
                      <a:pt x="988" y="1386"/>
                    </a:cubicBezTo>
                    <a:lnTo>
                      <a:pt x="1357" y="1506"/>
                    </a:lnTo>
                    <a:lnTo>
                      <a:pt x="1369" y="1506"/>
                    </a:lnTo>
                    <a:cubicBezTo>
                      <a:pt x="1393" y="1506"/>
                      <a:pt x="1417" y="1494"/>
                      <a:pt x="1417" y="1470"/>
                    </a:cubicBezTo>
                    <a:cubicBezTo>
                      <a:pt x="1429" y="1446"/>
                      <a:pt x="1417" y="1422"/>
                      <a:pt x="1393" y="1410"/>
                    </a:cubicBezTo>
                    <a:lnTo>
                      <a:pt x="1012" y="1291"/>
                    </a:lnTo>
                    <a:lnTo>
                      <a:pt x="1012" y="1244"/>
                    </a:lnTo>
                    <a:cubicBezTo>
                      <a:pt x="1012" y="1208"/>
                      <a:pt x="1000" y="1184"/>
                      <a:pt x="988" y="1148"/>
                    </a:cubicBezTo>
                    <a:cubicBezTo>
                      <a:pt x="1024" y="1136"/>
                      <a:pt x="1048" y="1101"/>
                      <a:pt x="1072" y="1065"/>
                    </a:cubicBezTo>
                    <a:lnTo>
                      <a:pt x="1405" y="1244"/>
                    </a:lnTo>
                    <a:lnTo>
                      <a:pt x="1429" y="1244"/>
                    </a:lnTo>
                    <a:cubicBezTo>
                      <a:pt x="1476" y="1244"/>
                      <a:pt x="1488" y="1172"/>
                      <a:pt x="1453" y="1148"/>
                    </a:cubicBezTo>
                    <a:lnTo>
                      <a:pt x="1107" y="970"/>
                    </a:lnTo>
                    <a:cubicBezTo>
                      <a:pt x="1107" y="958"/>
                      <a:pt x="1107" y="946"/>
                      <a:pt x="1107" y="934"/>
                    </a:cubicBezTo>
                    <a:lnTo>
                      <a:pt x="1524" y="910"/>
                    </a:lnTo>
                    <a:cubicBezTo>
                      <a:pt x="1548" y="910"/>
                      <a:pt x="1572" y="886"/>
                      <a:pt x="1572" y="863"/>
                    </a:cubicBezTo>
                    <a:cubicBezTo>
                      <a:pt x="1562" y="843"/>
                      <a:pt x="1544" y="824"/>
                      <a:pt x="1525" y="824"/>
                    </a:cubicBezTo>
                    <a:cubicBezTo>
                      <a:pt x="1521" y="824"/>
                      <a:pt x="1516" y="825"/>
                      <a:pt x="1512" y="827"/>
                    </a:cubicBezTo>
                    <a:lnTo>
                      <a:pt x="1095" y="851"/>
                    </a:lnTo>
                    <a:lnTo>
                      <a:pt x="1083" y="851"/>
                    </a:lnTo>
                    <a:lnTo>
                      <a:pt x="1274" y="648"/>
                    </a:lnTo>
                    <a:cubicBezTo>
                      <a:pt x="1286" y="624"/>
                      <a:pt x="1286" y="601"/>
                      <a:pt x="1274" y="589"/>
                    </a:cubicBezTo>
                    <a:cubicBezTo>
                      <a:pt x="1262" y="583"/>
                      <a:pt x="1250" y="580"/>
                      <a:pt x="1240" y="580"/>
                    </a:cubicBezTo>
                    <a:cubicBezTo>
                      <a:pt x="1229" y="580"/>
                      <a:pt x="1220" y="583"/>
                      <a:pt x="1214" y="589"/>
                    </a:cubicBezTo>
                    <a:lnTo>
                      <a:pt x="1036" y="779"/>
                    </a:lnTo>
                    <a:cubicBezTo>
                      <a:pt x="1000" y="744"/>
                      <a:pt x="953" y="720"/>
                      <a:pt x="905" y="708"/>
                    </a:cubicBezTo>
                    <a:cubicBezTo>
                      <a:pt x="917" y="672"/>
                      <a:pt x="917" y="624"/>
                      <a:pt x="917" y="589"/>
                    </a:cubicBezTo>
                    <a:cubicBezTo>
                      <a:pt x="905" y="429"/>
                      <a:pt x="774" y="302"/>
                      <a:pt x="616" y="302"/>
                    </a:cubicBezTo>
                    <a:cubicBezTo>
                      <a:pt x="609" y="302"/>
                      <a:pt x="602" y="302"/>
                      <a:pt x="595" y="303"/>
                    </a:cubicBezTo>
                    <a:lnTo>
                      <a:pt x="500" y="41"/>
                    </a:lnTo>
                    <a:cubicBezTo>
                      <a:pt x="491" y="14"/>
                      <a:pt x="476" y="1"/>
                      <a:pt x="453"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 name="Google Shape;444;p31">
                <a:extLst>
                  <a:ext uri="{FF2B5EF4-FFF2-40B4-BE49-F238E27FC236}">
                    <a16:creationId xmlns:a16="http://schemas.microsoft.com/office/drawing/2014/main" xmlns="" id="{8F5074DF-AADF-9022-72A5-5E50A8D2C194}"/>
                  </a:ext>
                </a:extLst>
              </p:cNvPr>
              <p:cNvSpPr/>
              <p:nvPr/>
            </p:nvSpPr>
            <p:spPr>
              <a:xfrm>
                <a:off x="1809771" y="1642508"/>
                <a:ext cx="12123" cy="11683"/>
              </a:xfrm>
              <a:custGeom>
                <a:avLst/>
                <a:gdLst/>
                <a:ahLst/>
                <a:cxnLst/>
                <a:rect l="l" t="t" r="r" b="b"/>
                <a:pathLst>
                  <a:path w="275" h="265" extrusionOk="0">
                    <a:moveTo>
                      <a:pt x="184" y="0"/>
                    </a:moveTo>
                    <a:cubicBezTo>
                      <a:pt x="175" y="0"/>
                      <a:pt x="166" y="1"/>
                      <a:pt x="155" y="2"/>
                    </a:cubicBezTo>
                    <a:cubicBezTo>
                      <a:pt x="72" y="2"/>
                      <a:pt x="1" y="26"/>
                      <a:pt x="13" y="110"/>
                    </a:cubicBezTo>
                    <a:cubicBezTo>
                      <a:pt x="13" y="205"/>
                      <a:pt x="84" y="264"/>
                      <a:pt x="179" y="264"/>
                    </a:cubicBezTo>
                    <a:cubicBezTo>
                      <a:pt x="263" y="252"/>
                      <a:pt x="275" y="193"/>
                      <a:pt x="275" y="110"/>
                    </a:cubicBezTo>
                    <a:cubicBezTo>
                      <a:pt x="264" y="37"/>
                      <a:pt x="245" y="0"/>
                      <a:pt x="184"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0" name="Google Shape;445;p31">
                <a:extLst>
                  <a:ext uri="{FF2B5EF4-FFF2-40B4-BE49-F238E27FC236}">
                    <a16:creationId xmlns:a16="http://schemas.microsoft.com/office/drawing/2014/main" xmlns="" id="{80407728-2D5A-0FD3-1483-F6064BDB02B9}"/>
                  </a:ext>
                </a:extLst>
              </p:cNvPr>
              <p:cNvSpPr/>
              <p:nvPr/>
            </p:nvSpPr>
            <p:spPr>
              <a:xfrm>
                <a:off x="1861218" y="1435706"/>
                <a:ext cx="33637" cy="32711"/>
              </a:xfrm>
              <a:custGeom>
                <a:avLst/>
                <a:gdLst/>
                <a:ahLst/>
                <a:cxnLst/>
                <a:rect l="l" t="t" r="r" b="b"/>
                <a:pathLst>
                  <a:path w="763" h="742" extrusionOk="0">
                    <a:moveTo>
                      <a:pt x="414" y="0"/>
                    </a:moveTo>
                    <a:cubicBezTo>
                      <a:pt x="205" y="0"/>
                      <a:pt x="23" y="53"/>
                      <a:pt x="12" y="276"/>
                    </a:cubicBezTo>
                    <a:cubicBezTo>
                      <a:pt x="0" y="514"/>
                      <a:pt x="191" y="717"/>
                      <a:pt x="429" y="741"/>
                    </a:cubicBezTo>
                    <a:cubicBezTo>
                      <a:pt x="437" y="741"/>
                      <a:pt x="445" y="741"/>
                      <a:pt x="452" y="741"/>
                    </a:cubicBezTo>
                    <a:cubicBezTo>
                      <a:pt x="683" y="741"/>
                      <a:pt x="739" y="566"/>
                      <a:pt x="751" y="336"/>
                    </a:cubicBezTo>
                    <a:cubicBezTo>
                      <a:pt x="762" y="86"/>
                      <a:pt x="727" y="14"/>
                      <a:pt x="489" y="2"/>
                    </a:cubicBezTo>
                    <a:cubicBezTo>
                      <a:pt x="464" y="1"/>
                      <a:pt x="439" y="0"/>
                      <a:pt x="414"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1" name="Google Shape;446;p31">
                <a:extLst>
                  <a:ext uri="{FF2B5EF4-FFF2-40B4-BE49-F238E27FC236}">
                    <a16:creationId xmlns:a16="http://schemas.microsoft.com/office/drawing/2014/main" xmlns="" id="{89BA7A2B-3DC1-8F8F-4CF2-33266DB0D615}"/>
                  </a:ext>
                </a:extLst>
              </p:cNvPr>
              <p:cNvSpPr/>
              <p:nvPr/>
            </p:nvSpPr>
            <p:spPr>
              <a:xfrm>
                <a:off x="1751006" y="1359262"/>
                <a:ext cx="136796" cy="216810"/>
              </a:xfrm>
              <a:custGeom>
                <a:avLst/>
                <a:gdLst/>
                <a:ahLst/>
                <a:cxnLst/>
                <a:rect l="l" t="t" r="r" b="b"/>
                <a:pathLst>
                  <a:path w="3103" h="4918" extrusionOk="0">
                    <a:moveTo>
                      <a:pt x="1074" y="1"/>
                    </a:moveTo>
                    <a:cubicBezTo>
                      <a:pt x="1036" y="1"/>
                      <a:pt x="1006" y="23"/>
                      <a:pt x="988" y="58"/>
                    </a:cubicBezTo>
                    <a:cubicBezTo>
                      <a:pt x="881" y="296"/>
                      <a:pt x="869" y="558"/>
                      <a:pt x="941" y="808"/>
                    </a:cubicBezTo>
                    <a:cubicBezTo>
                      <a:pt x="822" y="867"/>
                      <a:pt x="715" y="939"/>
                      <a:pt x="631" y="1034"/>
                    </a:cubicBezTo>
                    <a:cubicBezTo>
                      <a:pt x="417" y="867"/>
                      <a:pt x="226" y="617"/>
                      <a:pt x="357" y="343"/>
                    </a:cubicBezTo>
                    <a:cubicBezTo>
                      <a:pt x="381" y="274"/>
                      <a:pt x="323" y="219"/>
                      <a:pt x="264" y="219"/>
                    </a:cubicBezTo>
                    <a:cubicBezTo>
                      <a:pt x="232" y="219"/>
                      <a:pt x="200" y="235"/>
                      <a:pt x="179" y="272"/>
                    </a:cubicBezTo>
                    <a:cubicBezTo>
                      <a:pt x="0" y="641"/>
                      <a:pt x="250" y="974"/>
                      <a:pt x="512" y="1189"/>
                    </a:cubicBezTo>
                    <a:cubicBezTo>
                      <a:pt x="119" y="1832"/>
                      <a:pt x="560" y="2665"/>
                      <a:pt x="1310" y="2701"/>
                    </a:cubicBezTo>
                    <a:lnTo>
                      <a:pt x="1334" y="2701"/>
                    </a:lnTo>
                    <a:cubicBezTo>
                      <a:pt x="1334" y="2748"/>
                      <a:pt x="1334" y="2796"/>
                      <a:pt x="1346" y="2844"/>
                    </a:cubicBezTo>
                    <a:cubicBezTo>
                      <a:pt x="1298" y="2867"/>
                      <a:pt x="1250" y="2903"/>
                      <a:pt x="1215" y="2927"/>
                    </a:cubicBezTo>
                    <a:cubicBezTo>
                      <a:pt x="834" y="3165"/>
                      <a:pt x="715" y="3677"/>
                      <a:pt x="953" y="4058"/>
                    </a:cubicBezTo>
                    <a:cubicBezTo>
                      <a:pt x="1110" y="4268"/>
                      <a:pt x="1352" y="4379"/>
                      <a:pt x="1596" y="4379"/>
                    </a:cubicBezTo>
                    <a:cubicBezTo>
                      <a:pt x="1740" y="4379"/>
                      <a:pt x="1884" y="4340"/>
                      <a:pt x="2012" y="4260"/>
                    </a:cubicBezTo>
                    <a:cubicBezTo>
                      <a:pt x="2239" y="4368"/>
                      <a:pt x="2370" y="4594"/>
                      <a:pt x="2358" y="4832"/>
                    </a:cubicBezTo>
                    <a:cubicBezTo>
                      <a:pt x="2358" y="4875"/>
                      <a:pt x="2396" y="4917"/>
                      <a:pt x="2438" y="4917"/>
                    </a:cubicBezTo>
                    <a:cubicBezTo>
                      <a:pt x="2443" y="4917"/>
                      <a:pt x="2448" y="4917"/>
                      <a:pt x="2453" y="4915"/>
                    </a:cubicBezTo>
                    <a:cubicBezTo>
                      <a:pt x="2500" y="4915"/>
                      <a:pt x="2548" y="4880"/>
                      <a:pt x="2548" y="4820"/>
                    </a:cubicBezTo>
                    <a:cubicBezTo>
                      <a:pt x="2560" y="4546"/>
                      <a:pt x="2417" y="4296"/>
                      <a:pt x="2191" y="4141"/>
                    </a:cubicBezTo>
                    <a:cubicBezTo>
                      <a:pt x="2310" y="4034"/>
                      <a:pt x="2405" y="3891"/>
                      <a:pt x="2441" y="3737"/>
                    </a:cubicBezTo>
                    <a:cubicBezTo>
                      <a:pt x="2512" y="3760"/>
                      <a:pt x="2572" y="3808"/>
                      <a:pt x="2631" y="3856"/>
                    </a:cubicBezTo>
                    <a:cubicBezTo>
                      <a:pt x="2727" y="3951"/>
                      <a:pt x="2774" y="4082"/>
                      <a:pt x="2774" y="4213"/>
                    </a:cubicBezTo>
                    <a:cubicBezTo>
                      <a:pt x="2774" y="4260"/>
                      <a:pt x="2822" y="4308"/>
                      <a:pt x="2870" y="4308"/>
                    </a:cubicBezTo>
                    <a:cubicBezTo>
                      <a:pt x="2917" y="4308"/>
                      <a:pt x="2965" y="4272"/>
                      <a:pt x="2965" y="4213"/>
                    </a:cubicBezTo>
                    <a:cubicBezTo>
                      <a:pt x="2965" y="4034"/>
                      <a:pt x="2893" y="3856"/>
                      <a:pt x="2774" y="3725"/>
                    </a:cubicBezTo>
                    <a:cubicBezTo>
                      <a:pt x="2691" y="3641"/>
                      <a:pt x="2596" y="3582"/>
                      <a:pt x="2477" y="3546"/>
                    </a:cubicBezTo>
                    <a:cubicBezTo>
                      <a:pt x="2489" y="3391"/>
                      <a:pt x="2441" y="3237"/>
                      <a:pt x="2358" y="3094"/>
                    </a:cubicBezTo>
                    <a:cubicBezTo>
                      <a:pt x="2381" y="3058"/>
                      <a:pt x="2417" y="3022"/>
                      <a:pt x="2441" y="2975"/>
                    </a:cubicBezTo>
                    <a:cubicBezTo>
                      <a:pt x="2798" y="2963"/>
                      <a:pt x="3024" y="2820"/>
                      <a:pt x="3096" y="2522"/>
                    </a:cubicBezTo>
                    <a:cubicBezTo>
                      <a:pt x="3103" y="2457"/>
                      <a:pt x="3049" y="2414"/>
                      <a:pt x="2995" y="2414"/>
                    </a:cubicBezTo>
                    <a:cubicBezTo>
                      <a:pt x="2959" y="2414"/>
                      <a:pt x="2924" y="2432"/>
                      <a:pt x="2905" y="2475"/>
                    </a:cubicBezTo>
                    <a:cubicBezTo>
                      <a:pt x="2893" y="2558"/>
                      <a:pt x="2834" y="2748"/>
                      <a:pt x="2500" y="2772"/>
                    </a:cubicBezTo>
                    <a:cubicBezTo>
                      <a:pt x="2500" y="2772"/>
                      <a:pt x="2500" y="2760"/>
                      <a:pt x="2500" y="2748"/>
                    </a:cubicBezTo>
                    <a:cubicBezTo>
                      <a:pt x="2500" y="2665"/>
                      <a:pt x="2489" y="2582"/>
                      <a:pt x="2453" y="2498"/>
                    </a:cubicBezTo>
                    <a:lnTo>
                      <a:pt x="2751" y="2415"/>
                    </a:lnTo>
                    <a:cubicBezTo>
                      <a:pt x="2878" y="2383"/>
                      <a:pt x="2844" y="2217"/>
                      <a:pt x="2741" y="2217"/>
                    </a:cubicBezTo>
                    <a:cubicBezTo>
                      <a:pt x="2729" y="2217"/>
                      <a:pt x="2717" y="2220"/>
                      <a:pt x="2703" y="2225"/>
                    </a:cubicBezTo>
                    <a:lnTo>
                      <a:pt x="2346" y="2332"/>
                    </a:lnTo>
                    <a:cubicBezTo>
                      <a:pt x="2310" y="2284"/>
                      <a:pt x="2274" y="2248"/>
                      <a:pt x="2215" y="2225"/>
                    </a:cubicBezTo>
                    <a:cubicBezTo>
                      <a:pt x="2608" y="1582"/>
                      <a:pt x="2167" y="760"/>
                      <a:pt x="1417" y="724"/>
                    </a:cubicBezTo>
                    <a:cubicBezTo>
                      <a:pt x="1391" y="721"/>
                      <a:pt x="1365" y="720"/>
                      <a:pt x="1338" y="720"/>
                    </a:cubicBezTo>
                    <a:cubicBezTo>
                      <a:pt x="1265" y="720"/>
                      <a:pt x="1189" y="731"/>
                      <a:pt x="1119" y="748"/>
                    </a:cubicBezTo>
                    <a:cubicBezTo>
                      <a:pt x="1060" y="546"/>
                      <a:pt x="1072" y="331"/>
                      <a:pt x="1167" y="141"/>
                    </a:cubicBezTo>
                    <a:cubicBezTo>
                      <a:pt x="1191" y="93"/>
                      <a:pt x="1167" y="34"/>
                      <a:pt x="1119" y="10"/>
                    </a:cubicBezTo>
                    <a:cubicBezTo>
                      <a:pt x="1103" y="4"/>
                      <a:pt x="1088" y="1"/>
                      <a:pt x="1074"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447;p31">
                <a:extLst>
                  <a:ext uri="{FF2B5EF4-FFF2-40B4-BE49-F238E27FC236}">
                    <a16:creationId xmlns:a16="http://schemas.microsoft.com/office/drawing/2014/main" xmlns="" id="{2677FA7C-FDF4-EBC8-D514-452FF022AC2A}"/>
                  </a:ext>
                </a:extLst>
              </p:cNvPr>
              <p:cNvSpPr/>
              <p:nvPr/>
            </p:nvSpPr>
            <p:spPr>
              <a:xfrm>
                <a:off x="1787199" y="1434736"/>
                <a:ext cx="16840" cy="14019"/>
              </a:xfrm>
              <a:custGeom>
                <a:avLst/>
                <a:gdLst/>
                <a:ahLst/>
                <a:cxnLst/>
                <a:rect l="l" t="t" r="r" b="b"/>
                <a:pathLst>
                  <a:path w="382" h="318" extrusionOk="0">
                    <a:moveTo>
                      <a:pt x="227" y="1"/>
                    </a:moveTo>
                    <a:cubicBezTo>
                      <a:pt x="72" y="1"/>
                      <a:pt x="1" y="167"/>
                      <a:pt x="108" y="274"/>
                    </a:cubicBezTo>
                    <a:cubicBezTo>
                      <a:pt x="138" y="304"/>
                      <a:pt x="176" y="318"/>
                      <a:pt x="214" y="318"/>
                    </a:cubicBezTo>
                    <a:cubicBezTo>
                      <a:pt x="298" y="318"/>
                      <a:pt x="382" y="253"/>
                      <a:pt x="382" y="155"/>
                    </a:cubicBezTo>
                    <a:cubicBezTo>
                      <a:pt x="382" y="72"/>
                      <a:pt x="310" y="1"/>
                      <a:pt x="22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448;p31">
                <a:extLst>
                  <a:ext uri="{FF2B5EF4-FFF2-40B4-BE49-F238E27FC236}">
                    <a16:creationId xmlns:a16="http://schemas.microsoft.com/office/drawing/2014/main" xmlns="" id="{584D9EDC-C87B-C6B4-6444-D968D2B32813}"/>
                  </a:ext>
                </a:extLst>
              </p:cNvPr>
              <p:cNvSpPr/>
              <p:nvPr/>
            </p:nvSpPr>
            <p:spPr>
              <a:xfrm>
                <a:off x="1824495" y="1411106"/>
                <a:ext cx="16840" cy="14416"/>
              </a:xfrm>
              <a:custGeom>
                <a:avLst/>
                <a:gdLst/>
                <a:ahLst/>
                <a:cxnLst/>
                <a:rect l="l" t="t" r="r" b="b"/>
                <a:pathLst>
                  <a:path w="382" h="327" extrusionOk="0">
                    <a:moveTo>
                      <a:pt x="214" y="1"/>
                    </a:moveTo>
                    <a:cubicBezTo>
                      <a:pt x="71" y="1"/>
                      <a:pt x="0" y="179"/>
                      <a:pt x="107" y="275"/>
                    </a:cubicBezTo>
                    <a:cubicBezTo>
                      <a:pt x="139" y="310"/>
                      <a:pt x="180" y="326"/>
                      <a:pt x="221" y="326"/>
                    </a:cubicBezTo>
                    <a:cubicBezTo>
                      <a:pt x="302" y="326"/>
                      <a:pt x="381" y="263"/>
                      <a:pt x="381" y="167"/>
                    </a:cubicBezTo>
                    <a:cubicBezTo>
                      <a:pt x="381" y="72"/>
                      <a:pt x="310" y="1"/>
                      <a:pt x="214"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449;p31">
                <a:extLst>
                  <a:ext uri="{FF2B5EF4-FFF2-40B4-BE49-F238E27FC236}">
                    <a16:creationId xmlns:a16="http://schemas.microsoft.com/office/drawing/2014/main" xmlns="" id="{806694CE-4D99-4F55-8DAC-57EC9676EEBD}"/>
                  </a:ext>
                </a:extLst>
              </p:cNvPr>
              <p:cNvSpPr/>
              <p:nvPr/>
            </p:nvSpPr>
            <p:spPr>
              <a:xfrm>
                <a:off x="1809374" y="1423582"/>
                <a:ext cx="15650" cy="13314"/>
              </a:xfrm>
              <a:custGeom>
                <a:avLst/>
                <a:gdLst/>
                <a:ahLst/>
                <a:cxnLst/>
                <a:rect l="l" t="t" r="r" b="b"/>
                <a:pathLst>
                  <a:path w="355" h="302" extrusionOk="0">
                    <a:moveTo>
                      <a:pt x="268" y="1"/>
                    </a:moveTo>
                    <a:cubicBezTo>
                      <a:pt x="244" y="1"/>
                      <a:pt x="219" y="26"/>
                      <a:pt x="236" y="51"/>
                    </a:cubicBezTo>
                    <a:cubicBezTo>
                      <a:pt x="284" y="99"/>
                      <a:pt x="272" y="170"/>
                      <a:pt x="224" y="218"/>
                    </a:cubicBezTo>
                    <a:cubicBezTo>
                      <a:pt x="209" y="229"/>
                      <a:pt x="191" y="235"/>
                      <a:pt x="173" y="235"/>
                    </a:cubicBezTo>
                    <a:cubicBezTo>
                      <a:pt x="134" y="235"/>
                      <a:pt x="93" y="211"/>
                      <a:pt x="69" y="170"/>
                    </a:cubicBezTo>
                    <a:cubicBezTo>
                      <a:pt x="64" y="165"/>
                      <a:pt x="57" y="162"/>
                      <a:pt x="50" y="162"/>
                    </a:cubicBezTo>
                    <a:cubicBezTo>
                      <a:pt x="27" y="162"/>
                      <a:pt x="0" y="190"/>
                      <a:pt x="10" y="218"/>
                    </a:cubicBezTo>
                    <a:cubicBezTo>
                      <a:pt x="45" y="265"/>
                      <a:pt x="105" y="301"/>
                      <a:pt x="176" y="301"/>
                    </a:cubicBezTo>
                    <a:cubicBezTo>
                      <a:pt x="212" y="301"/>
                      <a:pt x="236" y="289"/>
                      <a:pt x="272" y="277"/>
                    </a:cubicBezTo>
                    <a:cubicBezTo>
                      <a:pt x="343" y="206"/>
                      <a:pt x="355" y="99"/>
                      <a:pt x="295" y="15"/>
                    </a:cubicBezTo>
                    <a:cubicBezTo>
                      <a:pt x="288" y="5"/>
                      <a:pt x="278" y="1"/>
                      <a:pt x="26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 name="Google Shape;450;p31">
                <a:extLst>
                  <a:ext uri="{FF2B5EF4-FFF2-40B4-BE49-F238E27FC236}">
                    <a16:creationId xmlns:a16="http://schemas.microsoft.com/office/drawing/2014/main" xmlns="" id="{054FCBEA-A344-705D-2A8E-EB55D02BCB30}"/>
                  </a:ext>
                </a:extLst>
              </p:cNvPr>
              <p:cNvSpPr/>
              <p:nvPr/>
            </p:nvSpPr>
            <p:spPr>
              <a:xfrm>
                <a:off x="1789844" y="1449945"/>
                <a:ext cx="14195" cy="10536"/>
              </a:xfrm>
              <a:custGeom>
                <a:avLst/>
                <a:gdLst/>
                <a:ahLst/>
                <a:cxnLst/>
                <a:rect l="l" t="t" r="r" b="b"/>
                <a:pathLst>
                  <a:path w="322" h="239" extrusionOk="0">
                    <a:moveTo>
                      <a:pt x="216" y="1"/>
                    </a:moveTo>
                    <a:cubicBezTo>
                      <a:pt x="182" y="1"/>
                      <a:pt x="143" y="13"/>
                      <a:pt x="107" y="37"/>
                    </a:cubicBezTo>
                    <a:cubicBezTo>
                      <a:pt x="36" y="84"/>
                      <a:pt x="0" y="156"/>
                      <a:pt x="36" y="203"/>
                    </a:cubicBezTo>
                    <a:cubicBezTo>
                      <a:pt x="54" y="227"/>
                      <a:pt x="84" y="239"/>
                      <a:pt x="118" y="239"/>
                    </a:cubicBezTo>
                    <a:cubicBezTo>
                      <a:pt x="152" y="239"/>
                      <a:pt x="191" y="227"/>
                      <a:pt x="226" y="203"/>
                    </a:cubicBezTo>
                    <a:cubicBezTo>
                      <a:pt x="298" y="156"/>
                      <a:pt x="322" y="84"/>
                      <a:pt x="298" y="37"/>
                    </a:cubicBezTo>
                    <a:cubicBezTo>
                      <a:pt x="280" y="13"/>
                      <a:pt x="250" y="1"/>
                      <a:pt x="216" y="1"/>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 name="Google Shape;451;p31">
                <a:extLst>
                  <a:ext uri="{FF2B5EF4-FFF2-40B4-BE49-F238E27FC236}">
                    <a16:creationId xmlns:a16="http://schemas.microsoft.com/office/drawing/2014/main" xmlns="" id="{4FA392A0-4009-D16F-7B62-B61639F322EC}"/>
                  </a:ext>
                </a:extLst>
              </p:cNvPr>
              <p:cNvSpPr/>
              <p:nvPr/>
            </p:nvSpPr>
            <p:spPr>
              <a:xfrm>
                <a:off x="1839705" y="1417807"/>
                <a:ext cx="16840" cy="12785"/>
              </a:xfrm>
              <a:custGeom>
                <a:avLst/>
                <a:gdLst/>
                <a:ahLst/>
                <a:cxnLst/>
                <a:rect l="l" t="t" r="r" b="b"/>
                <a:pathLst>
                  <a:path w="382" h="290" extrusionOk="0">
                    <a:moveTo>
                      <a:pt x="191" y="1"/>
                    </a:moveTo>
                    <a:cubicBezTo>
                      <a:pt x="161" y="1"/>
                      <a:pt x="131" y="10"/>
                      <a:pt x="107" y="27"/>
                    </a:cubicBezTo>
                    <a:cubicBezTo>
                      <a:pt x="0" y="111"/>
                      <a:pt x="60" y="289"/>
                      <a:pt x="191" y="289"/>
                    </a:cubicBezTo>
                    <a:cubicBezTo>
                      <a:pt x="322" y="289"/>
                      <a:pt x="381" y="111"/>
                      <a:pt x="274" y="27"/>
                    </a:cubicBezTo>
                    <a:cubicBezTo>
                      <a:pt x="250" y="10"/>
                      <a:pt x="221" y="1"/>
                      <a:pt x="191" y="1"/>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452;p31">
                <a:extLst>
                  <a:ext uri="{FF2B5EF4-FFF2-40B4-BE49-F238E27FC236}">
                    <a16:creationId xmlns:a16="http://schemas.microsoft.com/office/drawing/2014/main" xmlns="" id="{DE1E5802-97F3-F4D7-A100-61B18AD9A1F4}"/>
                  </a:ext>
                </a:extLst>
              </p:cNvPr>
              <p:cNvSpPr/>
              <p:nvPr/>
            </p:nvSpPr>
            <p:spPr>
              <a:xfrm>
                <a:off x="1376340" y="1459593"/>
                <a:ext cx="489211" cy="549255"/>
              </a:xfrm>
              <a:custGeom>
                <a:avLst/>
                <a:gdLst/>
                <a:ahLst/>
                <a:cxnLst/>
                <a:rect l="l" t="t" r="r" b="b"/>
                <a:pathLst>
                  <a:path w="11097" h="12459" extrusionOk="0">
                    <a:moveTo>
                      <a:pt x="5584" y="2822"/>
                    </a:moveTo>
                    <a:cubicBezTo>
                      <a:pt x="5763" y="3524"/>
                      <a:pt x="5906" y="4096"/>
                      <a:pt x="6156" y="4882"/>
                    </a:cubicBezTo>
                    <a:lnTo>
                      <a:pt x="6763" y="6823"/>
                    </a:lnTo>
                    <a:lnTo>
                      <a:pt x="6192" y="7215"/>
                    </a:lnTo>
                    <a:cubicBezTo>
                      <a:pt x="6215" y="6953"/>
                      <a:pt x="6275" y="6692"/>
                      <a:pt x="6370" y="6442"/>
                    </a:cubicBezTo>
                    <a:lnTo>
                      <a:pt x="6370" y="6442"/>
                    </a:lnTo>
                    <a:cubicBezTo>
                      <a:pt x="6025" y="6668"/>
                      <a:pt x="5715" y="6918"/>
                      <a:pt x="5430" y="7204"/>
                    </a:cubicBezTo>
                    <a:cubicBezTo>
                      <a:pt x="5418" y="7001"/>
                      <a:pt x="5489" y="6799"/>
                      <a:pt x="5632" y="6656"/>
                    </a:cubicBezTo>
                    <a:cubicBezTo>
                      <a:pt x="5775" y="6513"/>
                      <a:pt x="5882" y="6334"/>
                      <a:pt x="5953" y="6156"/>
                    </a:cubicBezTo>
                    <a:lnTo>
                      <a:pt x="5953" y="6156"/>
                    </a:lnTo>
                    <a:cubicBezTo>
                      <a:pt x="5489" y="6394"/>
                      <a:pt x="5144" y="6811"/>
                      <a:pt x="4810" y="7227"/>
                    </a:cubicBezTo>
                    <a:cubicBezTo>
                      <a:pt x="4941" y="6811"/>
                      <a:pt x="5156" y="6430"/>
                      <a:pt x="5430" y="6096"/>
                    </a:cubicBezTo>
                    <a:lnTo>
                      <a:pt x="5430" y="6096"/>
                    </a:lnTo>
                    <a:cubicBezTo>
                      <a:pt x="5156" y="6227"/>
                      <a:pt x="4965" y="6477"/>
                      <a:pt x="4787" y="6727"/>
                    </a:cubicBezTo>
                    <a:lnTo>
                      <a:pt x="4334" y="7346"/>
                    </a:lnTo>
                    <a:lnTo>
                      <a:pt x="4048" y="7346"/>
                    </a:lnTo>
                    <a:lnTo>
                      <a:pt x="4822" y="4882"/>
                    </a:lnTo>
                    <a:cubicBezTo>
                      <a:pt x="5072" y="4096"/>
                      <a:pt x="5215" y="3524"/>
                      <a:pt x="5394" y="2822"/>
                    </a:cubicBezTo>
                    <a:close/>
                    <a:moveTo>
                      <a:pt x="6787" y="6930"/>
                    </a:moveTo>
                    <a:lnTo>
                      <a:pt x="6918" y="7346"/>
                    </a:lnTo>
                    <a:lnTo>
                      <a:pt x="6704" y="7346"/>
                    </a:lnTo>
                    <a:cubicBezTo>
                      <a:pt x="6727" y="7215"/>
                      <a:pt x="6763" y="7073"/>
                      <a:pt x="6787" y="6930"/>
                    </a:cubicBezTo>
                    <a:close/>
                    <a:moveTo>
                      <a:pt x="5561" y="0"/>
                    </a:moveTo>
                    <a:cubicBezTo>
                      <a:pt x="4552" y="0"/>
                      <a:pt x="3542" y="572"/>
                      <a:pt x="3144" y="1715"/>
                    </a:cubicBezTo>
                    <a:lnTo>
                      <a:pt x="84" y="10597"/>
                    </a:lnTo>
                    <a:cubicBezTo>
                      <a:pt x="24" y="10740"/>
                      <a:pt x="0" y="10894"/>
                      <a:pt x="0" y="11049"/>
                    </a:cubicBezTo>
                    <a:cubicBezTo>
                      <a:pt x="0" y="11740"/>
                      <a:pt x="512" y="12335"/>
                      <a:pt x="1203" y="12430"/>
                    </a:cubicBezTo>
                    <a:cubicBezTo>
                      <a:pt x="1276" y="12442"/>
                      <a:pt x="1349" y="12447"/>
                      <a:pt x="1421" y="12447"/>
                    </a:cubicBezTo>
                    <a:cubicBezTo>
                      <a:pt x="2020" y="12447"/>
                      <a:pt x="2571" y="12061"/>
                      <a:pt x="2763" y="11466"/>
                    </a:cubicBezTo>
                    <a:lnTo>
                      <a:pt x="3286" y="9740"/>
                    </a:lnTo>
                    <a:lnTo>
                      <a:pt x="7680" y="9740"/>
                    </a:lnTo>
                    <a:lnTo>
                      <a:pt x="8216" y="11430"/>
                    </a:lnTo>
                    <a:cubicBezTo>
                      <a:pt x="8419" y="12050"/>
                      <a:pt x="8996" y="12459"/>
                      <a:pt x="9628" y="12459"/>
                    </a:cubicBezTo>
                    <a:cubicBezTo>
                      <a:pt x="9700" y="12459"/>
                      <a:pt x="9773" y="12453"/>
                      <a:pt x="9847" y="12442"/>
                    </a:cubicBezTo>
                    <a:cubicBezTo>
                      <a:pt x="10561" y="12323"/>
                      <a:pt x="11085" y="11716"/>
                      <a:pt x="11097" y="10990"/>
                    </a:cubicBezTo>
                    <a:cubicBezTo>
                      <a:pt x="11085" y="10823"/>
                      <a:pt x="11061" y="10656"/>
                      <a:pt x="11014" y="10502"/>
                    </a:cubicBezTo>
                    <a:lnTo>
                      <a:pt x="7978" y="1715"/>
                    </a:lnTo>
                    <a:cubicBezTo>
                      <a:pt x="7579" y="572"/>
                      <a:pt x="6570" y="0"/>
                      <a:pt x="5561" y="0"/>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453;p31">
                <a:extLst>
                  <a:ext uri="{FF2B5EF4-FFF2-40B4-BE49-F238E27FC236}">
                    <a16:creationId xmlns:a16="http://schemas.microsoft.com/office/drawing/2014/main" xmlns="" id="{53E8A02F-AD11-63C3-55AC-CDBE275D9A9A}"/>
                  </a:ext>
                </a:extLst>
              </p:cNvPr>
              <p:cNvSpPr/>
              <p:nvPr/>
            </p:nvSpPr>
            <p:spPr>
              <a:xfrm>
                <a:off x="1413277" y="1489716"/>
                <a:ext cx="441996" cy="496309"/>
              </a:xfrm>
              <a:custGeom>
                <a:avLst/>
                <a:gdLst/>
                <a:ahLst/>
                <a:cxnLst/>
                <a:rect l="l" t="t" r="r" b="b"/>
                <a:pathLst>
                  <a:path w="10026" h="11258" extrusionOk="0">
                    <a:moveTo>
                      <a:pt x="5489" y="2042"/>
                    </a:moveTo>
                    <a:cubicBezTo>
                      <a:pt x="5668" y="2745"/>
                      <a:pt x="5799" y="3495"/>
                      <a:pt x="6049" y="4281"/>
                    </a:cubicBezTo>
                    <a:lnTo>
                      <a:pt x="6823" y="6972"/>
                    </a:lnTo>
                    <a:lnTo>
                      <a:pt x="3215" y="6972"/>
                    </a:lnTo>
                    <a:lnTo>
                      <a:pt x="3989" y="4281"/>
                    </a:lnTo>
                    <a:cubicBezTo>
                      <a:pt x="4227" y="3495"/>
                      <a:pt x="4382" y="2757"/>
                      <a:pt x="4560" y="2042"/>
                    </a:cubicBezTo>
                    <a:close/>
                    <a:moveTo>
                      <a:pt x="5032" y="1"/>
                    </a:moveTo>
                    <a:cubicBezTo>
                      <a:pt x="4123" y="1"/>
                      <a:pt x="3215" y="518"/>
                      <a:pt x="2858" y="1554"/>
                    </a:cubicBezTo>
                    <a:lnTo>
                      <a:pt x="72" y="9579"/>
                    </a:lnTo>
                    <a:cubicBezTo>
                      <a:pt x="24" y="9710"/>
                      <a:pt x="0" y="9841"/>
                      <a:pt x="0" y="9984"/>
                    </a:cubicBezTo>
                    <a:cubicBezTo>
                      <a:pt x="0" y="10686"/>
                      <a:pt x="250" y="11258"/>
                      <a:pt x="953" y="11258"/>
                    </a:cubicBezTo>
                    <a:cubicBezTo>
                      <a:pt x="1512" y="11258"/>
                      <a:pt x="2012" y="10901"/>
                      <a:pt x="2179" y="10365"/>
                    </a:cubicBezTo>
                    <a:lnTo>
                      <a:pt x="2655" y="8805"/>
                    </a:lnTo>
                    <a:lnTo>
                      <a:pt x="7180" y="8805"/>
                    </a:lnTo>
                    <a:lnTo>
                      <a:pt x="7668" y="10329"/>
                    </a:lnTo>
                    <a:cubicBezTo>
                      <a:pt x="7846" y="10877"/>
                      <a:pt x="8358" y="11246"/>
                      <a:pt x="8930" y="11258"/>
                    </a:cubicBezTo>
                    <a:cubicBezTo>
                      <a:pt x="9668" y="11258"/>
                      <a:pt x="10025" y="10663"/>
                      <a:pt x="10025" y="9924"/>
                    </a:cubicBezTo>
                    <a:cubicBezTo>
                      <a:pt x="10025" y="9770"/>
                      <a:pt x="10001" y="9627"/>
                      <a:pt x="9954" y="9484"/>
                    </a:cubicBezTo>
                    <a:lnTo>
                      <a:pt x="7215" y="1554"/>
                    </a:lnTo>
                    <a:cubicBezTo>
                      <a:pt x="6852" y="518"/>
                      <a:pt x="5941" y="1"/>
                      <a:pt x="5032" y="1"/>
                    </a:cubicBezTo>
                    <a:close/>
                  </a:path>
                </a:pathLst>
              </a:custGeom>
              <a:solidFill>
                <a:srgbClr val="F288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08" name="TextBox 207">
              <a:extLst>
                <a:ext uri="{FF2B5EF4-FFF2-40B4-BE49-F238E27FC236}">
                  <a16:creationId xmlns:a16="http://schemas.microsoft.com/office/drawing/2014/main" xmlns="" id="{F80F56AF-4931-0BED-1F77-B3545920AC09}"/>
                </a:ext>
              </a:extLst>
            </p:cNvPr>
            <p:cNvSpPr txBox="1"/>
            <p:nvPr/>
          </p:nvSpPr>
          <p:spPr>
            <a:xfrm>
              <a:off x="2069673" y="2266910"/>
              <a:ext cx="7472917" cy="1205742"/>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Trung du miền núi</a:t>
              </a:r>
              <a:r>
                <a:rPr kumimoji="0" lang="vi-VN" sz="2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Bắc Bộ có mùa đông lạnh nhất cả nước, ở các vùng núi cao còn có</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tuyết rơi vào mùa đông.</a:t>
              </a:r>
              <a:endParaRPr kumimoji="0" lang="vi-VN" sz="2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grpSp>
        <p:nvGrpSpPr>
          <p:cNvPr id="212" name="Group 211">
            <a:extLst>
              <a:ext uri="{FF2B5EF4-FFF2-40B4-BE49-F238E27FC236}">
                <a16:creationId xmlns:a16="http://schemas.microsoft.com/office/drawing/2014/main" xmlns="" id="{06A29FF7-77FB-84D4-9327-1EBCED451235}"/>
              </a:ext>
            </a:extLst>
          </p:cNvPr>
          <p:cNvGrpSpPr/>
          <p:nvPr/>
        </p:nvGrpSpPr>
        <p:grpSpPr>
          <a:xfrm>
            <a:off x="2104240" y="5231377"/>
            <a:ext cx="8973766" cy="1625766"/>
            <a:chOff x="1612674" y="5184381"/>
            <a:chExt cx="8973766" cy="1409055"/>
          </a:xfrm>
        </p:grpSpPr>
        <p:sp>
          <p:nvSpPr>
            <p:cNvPr id="206" name="Rectangle: Rounded Corners 205">
              <a:extLst>
                <a:ext uri="{FF2B5EF4-FFF2-40B4-BE49-F238E27FC236}">
                  <a16:creationId xmlns:a16="http://schemas.microsoft.com/office/drawing/2014/main" xmlns="" id="{12F82837-0250-CDE5-CD68-AE8D02A2A3E4}"/>
                </a:ext>
              </a:extLst>
            </p:cNvPr>
            <p:cNvSpPr/>
            <p:nvPr/>
          </p:nvSpPr>
          <p:spPr>
            <a:xfrm>
              <a:off x="2170089" y="5479849"/>
              <a:ext cx="8416351" cy="1056924"/>
            </a:xfrm>
            <a:custGeom>
              <a:avLst/>
              <a:gdLst>
                <a:gd name="connsiteX0" fmla="*/ 0 w 8416351"/>
                <a:gd name="connsiteY0" fmla="*/ 176158 h 1056924"/>
                <a:gd name="connsiteX1" fmla="*/ 176158 w 8416351"/>
                <a:gd name="connsiteY1" fmla="*/ 0 h 1056924"/>
                <a:gd name="connsiteX2" fmla="*/ 8240193 w 8416351"/>
                <a:gd name="connsiteY2" fmla="*/ 0 h 1056924"/>
                <a:gd name="connsiteX3" fmla="*/ 8416351 w 8416351"/>
                <a:gd name="connsiteY3" fmla="*/ 176158 h 1056924"/>
                <a:gd name="connsiteX4" fmla="*/ 8416351 w 8416351"/>
                <a:gd name="connsiteY4" fmla="*/ 880766 h 1056924"/>
                <a:gd name="connsiteX5" fmla="*/ 8240193 w 8416351"/>
                <a:gd name="connsiteY5" fmla="*/ 1056924 h 1056924"/>
                <a:gd name="connsiteX6" fmla="*/ 176158 w 8416351"/>
                <a:gd name="connsiteY6" fmla="*/ 1056924 h 1056924"/>
                <a:gd name="connsiteX7" fmla="*/ 0 w 8416351"/>
                <a:gd name="connsiteY7" fmla="*/ 880766 h 1056924"/>
                <a:gd name="connsiteX8" fmla="*/ 0 w 8416351"/>
                <a:gd name="connsiteY8" fmla="*/ 176158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8"/>
                  </a:moveTo>
                  <a:cubicBezTo>
                    <a:pt x="7893" y="86111"/>
                    <a:pt x="87871" y="12775"/>
                    <a:pt x="176158" y="0"/>
                  </a:cubicBezTo>
                  <a:cubicBezTo>
                    <a:pt x="3287664" y="-168267"/>
                    <a:pt x="7429709" y="-42953"/>
                    <a:pt x="8240193" y="0"/>
                  </a:cubicBezTo>
                  <a:cubicBezTo>
                    <a:pt x="8338451" y="1100"/>
                    <a:pt x="8416199" y="76805"/>
                    <a:pt x="8416351" y="176158"/>
                  </a:cubicBezTo>
                  <a:cubicBezTo>
                    <a:pt x="8447587" y="400663"/>
                    <a:pt x="8400357" y="608119"/>
                    <a:pt x="8416351" y="880766"/>
                  </a:cubicBezTo>
                  <a:cubicBezTo>
                    <a:pt x="8419209" y="975368"/>
                    <a:pt x="8344736" y="1073000"/>
                    <a:pt x="8240193" y="1056924"/>
                  </a:cubicBezTo>
                  <a:cubicBezTo>
                    <a:pt x="5621790" y="1125149"/>
                    <a:pt x="3127106" y="1067800"/>
                    <a:pt x="176158" y="1056924"/>
                  </a:cubicBezTo>
                  <a:cubicBezTo>
                    <a:pt x="80438" y="1059435"/>
                    <a:pt x="14419" y="970632"/>
                    <a:pt x="0" y="880766"/>
                  </a:cubicBezTo>
                  <a:cubicBezTo>
                    <a:pt x="2431" y="685142"/>
                    <a:pt x="20249" y="458778"/>
                    <a:pt x="0" y="176158"/>
                  </a:cubicBezTo>
                  <a:close/>
                </a:path>
                <a:path w="8416351" h="1056924" stroke="0" extrusionOk="0">
                  <a:moveTo>
                    <a:pt x="0" y="176158"/>
                  </a:moveTo>
                  <a:cubicBezTo>
                    <a:pt x="-1824" y="70834"/>
                    <a:pt x="77632" y="2937"/>
                    <a:pt x="176158" y="0"/>
                  </a:cubicBezTo>
                  <a:cubicBezTo>
                    <a:pt x="3423790" y="163917"/>
                    <a:pt x="5828000" y="128764"/>
                    <a:pt x="8240193" y="0"/>
                  </a:cubicBezTo>
                  <a:cubicBezTo>
                    <a:pt x="8345984" y="5674"/>
                    <a:pt x="8417788" y="84358"/>
                    <a:pt x="8416351" y="176158"/>
                  </a:cubicBezTo>
                  <a:cubicBezTo>
                    <a:pt x="8468870" y="513959"/>
                    <a:pt x="8372524" y="656074"/>
                    <a:pt x="8416351" y="880766"/>
                  </a:cubicBezTo>
                  <a:cubicBezTo>
                    <a:pt x="8408151" y="993363"/>
                    <a:pt x="8337518" y="1059432"/>
                    <a:pt x="8240193" y="1056924"/>
                  </a:cubicBezTo>
                  <a:cubicBezTo>
                    <a:pt x="7110429" y="1034942"/>
                    <a:pt x="3876525" y="982036"/>
                    <a:pt x="176158" y="1056924"/>
                  </a:cubicBezTo>
                  <a:cubicBezTo>
                    <a:pt x="95668" y="1050394"/>
                    <a:pt x="-2288" y="982049"/>
                    <a:pt x="0" y="880766"/>
                  </a:cubicBezTo>
                  <a:cubicBezTo>
                    <a:pt x="47304" y="724577"/>
                    <a:pt x="4060" y="391678"/>
                    <a:pt x="0" y="176158"/>
                  </a:cubicBezTo>
                  <a:close/>
                </a:path>
              </a:pathLst>
            </a:custGeom>
            <a:ln w="38100">
              <a:extLst>
                <a:ext uri="{C807C97D-BFC1-408E-A445-0C87EB9F89A2}">
                  <ask:lineSketchStyleProps xmlns:ask="http://schemas.microsoft.com/office/drawing/2018/sketchyshapes" xmln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75" name="Google Shape;293;p27">
              <a:extLst>
                <a:ext uri="{FF2B5EF4-FFF2-40B4-BE49-F238E27FC236}">
                  <a16:creationId xmlns:a16="http://schemas.microsoft.com/office/drawing/2014/main" xmlns="" id="{9109C8CD-5797-A5D4-5995-6D0B9504B79B}"/>
                </a:ext>
              </a:extLst>
            </p:cNvPr>
            <p:cNvGrpSpPr/>
            <p:nvPr/>
          </p:nvGrpSpPr>
          <p:grpSpPr>
            <a:xfrm rot="21403310">
              <a:off x="1612674" y="5184381"/>
              <a:ext cx="1724419" cy="1409055"/>
              <a:chOff x="3676506" y="1404273"/>
              <a:chExt cx="792384" cy="610489"/>
            </a:xfrm>
          </p:grpSpPr>
          <p:sp>
            <p:nvSpPr>
              <p:cNvPr id="176" name="Google Shape;294;p27">
                <a:extLst>
                  <a:ext uri="{FF2B5EF4-FFF2-40B4-BE49-F238E27FC236}">
                    <a16:creationId xmlns:a16="http://schemas.microsoft.com/office/drawing/2014/main" xmlns="" id="{E6996BB8-E942-6163-DC3B-34945E756981}"/>
                  </a:ext>
                </a:extLst>
              </p:cNvPr>
              <p:cNvSpPr/>
              <p:nvPr/>
            </p:nvSpPr>
            <p:spPr>
              <a:xfrm>
                <a:off x="3899885" y="1404273"/>
                <a:ext cx="177442" cy="160690"/>
              </a:xfrm>
              <a:custGeom>
                <a:avLst/>
                <a:gdLst/>
                <a:ahLst/>
                <a:cxnLst/>
                <a:rect l="l" t="t" r="r" b="b"/>
                <a:pathLst>
                  <a:path w="4025" h="3645" extrusionOk="0">
                    <a:moveTo>
                      <a:pt x="1158" y="1"/>
                    </a:moveTo>
                    <a:cubicBezTo>
                      <a:pt x="1024" y="1"/>
                      <a:pt x="906" y="30"/>
                      <a:pt x="810" y="96"/>
                    </a:cubicBezTo>
                    <a:cubicBezTo>
                      <a:pt x="0" y="656"/>
                      <a:pt x="1096" y="3644"/>
                      <a:pt x="1096" y="3644"/>
                    </a:cubicBezTo>
                    <a:lnTo>
                      <a:pt x="4025" y="1620"/>
                    </a:lnTo>
                    <a:cubicBezTo>
                      <a:pt x="4025" y="1620"/>
                      <a:pt x="2155" y="1"/>
                      <a:pt x="1158"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7" name="Google Shape;295;p27">
                <a:extLst>
                  <a:ext uri="{FF2B5EF4-FFF2-40B4-BE49-F238E27FC236}">
                    <a16:creationId xmlns:a16="http://schemas.microsoft.com/office/drawing/2014/main" xmlns="" id="{5838CC8C-B44B-2A2E-4118-F29794B899C1}"/>
                  </a:ext>
                </a:extLst>
              </p:cNvPr>
              <p:cNvSpPr/>
              <p:nvPr/>
            </p:nvSpPr>
            <p:spPr>
              <a:xfrm>
                <a:off x="3935065" y="1440820"/>
                <a:ext cx="121807" cy="109948"/>
              </a:xfrm>
              <a:custGeom>
                <a:avLst/>
                <a:gdLst/>
                <a:ahLst/>
                <a:cxnLst/>
                <a:rect l="l" t="t" r="r" b="b"/>
                <a:pathLst>
                  <a:path w="2763" h="2494" extrusionOk="0">
                    <a:moveTo>
                      <a:pt x="798" y="0"/>
                    </a:moveTo>
                    <a:cubicBezTo>
                      <a:pt x="706" y="0"/>
                      <a:pt x="625" y="20"/>
                      <a:pt x="560" y="65"/>
                    </a:cubicBezTo>
                    <a:cubicBezTo>
                      <a:pt x="0" y="446"/>
                      <a:pt x="750" y="2494"/>
                      <a:pt x="750" y="2494"/>
                    </a:cubicBezTo>
                    <a:lnTo>
                      <a:pt x="2762" y="1113"/>
                    </a:lnTo>
                    <a:cubicBezTo>
                      <a:pt x="2762" y="1113"/>
                      <a:pt x="1483" y="0"/>
                      <a:pt x="798" y="0"/>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8" name="Google Shape;296;p27">
                <a:extLst>
                  <a:ext uri="{FF2B5EF4-FFF2-40B4-BE49-F238E27FC236}">
                    <a16:creationId xmlns:a16="http://schemas.microsoft.com/office/drawing/2014/main" xmlns="" id="{3108EF5E-CFB2-F9C3-CF02-C2B88613480F}"/>
                  </a:ext>
                </a:extLst>
              </p:cNvPr>
              <p:cNvSpPr/>
              <p:nvPr/>
            </p:nvSpPr>
            <p:spPr>
              <a:xfrm>
                <a:off x="4228450" y="1404273"/>
                <a:ext cx="177442" cy="160690"/>
              </a:xfrm>
              <a:custGeom>
                <a:avLst/>
                <a:gdLst/>
                <a:ahLst/>
                <a:cxnLst/>
                <a:rect l="l" t="t" r="r" b="b"/>
                <a:pathLst>
                  <a:path w="4025" h="3645" extrusionOk="0">
                    <a:moveTo>
                      <a:pt x="2856" y="1"/>
                    </a:moveTo>
                    <a:cubicBezTo>
                      <a:pt x="1861" y="1"/>
                      <a:pt x="1" y="1620"/>
                      <a:pt x="1" y="1620"/>
                    </a:cubicBezTo>
                    <a:lnTo>
                      <a:pt x="2918" y="3644"/>
                    </a:lnTo>
                    <a:cubicBezTo>
                      <a:pt x="2918" y="3644"/>
                      <a:pt x="4025" y="656"/>
                      <a:pt x="3203" y="96"/>
                    </a:cubicBezTo>
                    <a:cubicBezTo>
                      <a:pt x="3108" y="30"/>
                      <a:pt x="2990" y="1"/>
                      <a:pt x="2856"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9" name="Google Shape;297;p27">
                <a:extLst>
                  <a:ext uri="{FF2B5EF4-FFF2-40B4-BE49-F238E27FC236}">
                    <a16:creationId xmlns:a16="http://schemas.microsoft.com/office/drawing/2014/main" xmlns="" id="{EFF76746-00C3-77F2-5F84-19C897D474C3}"/>
                  </a:ext>
                </a:extLst>
              </p:cNvPr>
              <p:cNvSpPr/>
              <p:nvPr/>
            </p:nvSpPr>
            <p:spPr>
              <a:xfrm>
                <a:off x="4246834" y="1437601"/>
                <a:ext cx="126524" cy="114753"/>
              </a:xfrm>
              <a:custGeom>
                <a:avLst/>
                <a:gdLst/>
                <a:ahLst/>
                <a:cxnLst/>
                <a:rect l="l" t="t" r="r" b="b"/>
                <a:pathLst>
                  <a:path w="2870" h="2603" extrusionOk="0">
                    <a:moveTo>
                      <a:pt x="2044" y="0"/>
                    </a:moveTo>
                    <a:cubicBezTo>
                      <a:pt x="1338" y="0"/>
                      <a:pt x="0" y="1162"/>
                      <a:pt x="0" y="1162"/>
                    </a:cubicBezTo>
                    <a:lnTo>
                      <a:pt x="2084" y="2603"/>
                    </a:lnTo>
                    <a:cubicBezTo>
                      <a:pt x="2084" y="2603"/>
                      <a:pt x="2870" y="471"/>
                      <a:pt x="2286" y="67"/>
                    </a:cubicBezTo>
                    <a:cubicBezTo>
                      <a:pt x="2220" y="21"/>
                      <a:pt x="2138" y="0"/>
                      <a:pt x="2044" y="0"/>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0" name="Google Shape;298;p27">
                <a:extLst>
                  <a:ext uri="{FF2B5EF4-FFF2-40B4-BE49-F238E27FC236}">
                    <a16:creationId xmlns:a16="http://schemas.microsoft.com/office/drawing/2014/main" xmlns="" id="{96DB1D9A-2776-E916-722C-B2B5C4724E93}"/>
                  </a:ext>
                </a:extLst>
              </p:cNvPr>
              <p:cNvSpPr/>
              <p:nvPr/>
            </p:nvSpPr>
            <p:spPr>
              <a:xfrm>
                <a:off x="3915358" y="1453863"/>
                <a:ext cx="480306" cy="560673"/>
              </a:xfrm>
              <a:custGeom>
                <a:avLst/>
                <a:gdLst/>
                <a:ahLst/>
                <a:cxnLst/>
                <a:rect l="l" t="t" r="r" b="b"/>
                <a:pathLst>
                  <a:path w="10895" h="12718" extrusionOk="0">
                    <a:moveTo>
                      <a:pt x="5966" y="0"/>
                    </a:moveTo>
                    <a:cubicBezTo>
                      <a:pt x="5311" y="0"/>
                      <a:pt x="4668" y="84"/>
                      <a:pt x="4049" y="262"/>
                    </a:cubicBezTo>
                    <a:cubicBezTo>
                      <a:pt x="3954" y="298"/>
                      <a:pt x="3858" y="322"/>
                      <a:pt x="3763" y="357"/>
                    </a:cubicBezTo>
                    <a:cubicBezTo>
                      <a:pt x="3573" y="429"/>
                      <a:pt x="3394" y="500"/>
                      <a:pt x="3215" y="595"/>
                    </a:cubicBezTo>
                    <a:cubicBezTo>
                      <a:pt x="3120" y="631"/>
                      <a:pt x="3037" y="679"/>
                      <a:pt x="2954" y="726"/>
                    </a:cubicBezTo>
                    <a:cubicBezTo>
                      <a:pt x="1084" y="1750"/>
                      <a:pt x="1" y="3822"/>
                      <a:pt x="1" y="6453"/>
                    </a:cubicBezTo>
                    <a:cubicBezTo>
                      <a:pt x="1" y="8751"/>
                      <a:pt x="715" y="10537"/>
                      <a:pt x="2120" y="11597"/>
                    </a:cubicBezTo>
                    <a:cubicBezTo>
                      <a:pt x="2668" y="12002"/>
                      <a:pt x="3299" y="12299"/>
                      <a:pt x="3954" y="12466"/>
                    </a:cubicBezTo>
                    <a:cubicBezTo>
                      <a:pt x="4568" y="12633"/>
                      <a:pt x="5202" y="12717"/>
                      <a:pt x="5839" y="12717"/>
                    </a:cubicBezTo>
                    <a:cubicBezTo>
                      <a:pt x="5881" y="12717"/>
                      <a:pt x="5923" y="12717"/>
                      <a:pt x="5966" y="12716"/>
                    </a:cubicBezTo>
                    <a:cubicBezTo>
                      <a:pt x="6168" y="12716"/>
                      <a:pt x="6383" y="12704"/>
                      <a:pt x="6597" y="12692"/>
                    </a:cubicBezTo>
                    <a:cubicBezTo>
                      <a:pt x="6799" y="12680"/>
                      <a:pt x="7014" y="12656"/>
                      <a:pt x="7228" y="12621"/>
                    </a:cubicBezTo>
                    <a:cubicBezTo>
                      <a:pt x="9073" y="12323"/>
                      <a:pt x="10895" y="11406"/>
                      <a:pt x="10895" y="9775"/>
                    </a:cubicBezTo>
                    <a:cubicBezTo>
                      <a:pt x="10895" y="9239"/>
                      <a:pt x="10609" y="8727"/>
                      <a:pt x="10133" y="8466"/>
                    </a:cubicBezTo>
                    <a:cubicBezTo>
                      <a:pt x="9907" y="8335"/>
                      <a:pt x="9645" y="8263"/>
                      <a:pt x="9383" y="8263"/>
                    </a:cubicBezTo>
                    <a:cubicBezTo>
                      <a:pt x="8204" y="8263"/>
                      <a:pt x="8085" y="9394"/>
                      <a:pt x="7192" y="9966"/>
                    </a:cubicBezTo>
                    <a:cubicBezTo>
                      <a:pt x="7073" y="10037"/>
                      <a:pt x="6942" y="10097"/>
                      <a:pt x="6811" y="10144"/>
                    </a:cubicBezTo>
                    <a:cubicBezTo>
                      <a:pt x="6565" y="10230"/>
                      <a:pt x="6309" y="10277"/>
                      <a:pt x="6052" y="10277"/>
                    </a:cubicBezTo>
                    <a:cubicBezTo>
                      <a:pt x="6024" y="10277"/>
                      <a:pt x="5995" y="10276"/>
                      <a:pt x="5966" y="10275"/>
                    </a:cubicBezTo>
                    <a:cubicBezTo>
                      <a:pt x="5945" y="10276"/>
                      <a:pt x="5925" y="10276"/>
                      <a:pt x="5904" y="10276"/>
                    </a:cubicBezTo>
                    <a:cubicBezTo>
                      <a:pt x="5473" y="10276"/>
                      <a:pt x="5055" y="10157"/>
                      <a:pt x="4680" y="9930"/>
                    </a:cubicBezTo>
                    <a:cubicBezTo>
                      <a:pt x="4644" y="9906"/>
                      <a:pt x="4608" y="9882"/>
                      <a:pt x="4573" y="9847"/>
                    </a:cubicBezTo>
                    <a:cubicBezTo>
                      <a:pt x="4489" y="9799"/>
                      <a:pt x="4418" y="9739"/>
                      <a:pt x="4358" y="9680"/>
                    </a:cubicBezTo>
                    <a:cubicBezTo>
                      <a:pt x="4323" y="9644"/>
                      <a:pt x="4287" y="9608"/>
                      <a:pt x="4251" y="9573"/>
                    </a:cubicBezTo>
                    <a:cubicBezTo>
                      <a:pt x="3644" y="8954"/>
                      <a:pt x="3251" y="7894"/>
                      <a:pt x="3251" y="6299"/>
                    </a:cubicBezTo>
                    <a:cubicBezTo>
                      <a:pt x="3251" y="4917"/>
                      <a:pt x="3549" y="3953"/>
                      <a:pt x="4049" y="3322"/>
                    </a:cubicBezTo>
                    <a:cubicBezTo>
                      <a:pt x="4097" y="3262"/>
                      <a:pt x="4156" y="3191"/>
                      <a:pt x="4227" y="3132"/>
                    </a:cubicBezTo>
                    <a:cubicBezTo>
                      <a:pt x="4251" y="3096"/>
                      <a:pt x="4287" y="3060"/>
                      <a:pt x="4323" y="3024"/>
                    </a:cubicBezTo>
                    <a:cubicBezTo>
                      <a:pt x="4763" y="2642"/>
                      <a:pt x="5328" y="2429"/>
                      <a:pt x="5918" y="2429"/>
                    </a:cubicBezTo>
                    <a:cubicBezTo>
                      <a:pt x="5934" y="2429"/>
                      <a:pt x="5950" y="2429"/>
                      <a:pt x="5966" y="2429"/>
                    </a:cubicBezTo>
                    <a:cubicBezTo>
                      <a:pt x="5988" y="2428"/>
                      <a:pt x="6011" y="2428"/>
                      <a:pt x="6033" y="2428"/>
                    </a:cubicBezTo>
                    <a:cubicBezTo>
                      <a:pt x="6369" y="2428"/>
                      <a:pt x="6713" y="2510"/>
                      <a:pt x="7025" y="2655"/>
                    </a:cubicBezTo>
                    <a:cubicBezTo>
                      <a:pt x="7240" y="2762"/>
                      <a:pt x="7430" y="2905"/>
                      <a:pt x="7597" y="3084"/>
                    </a:cubicBezTo>
                    <a:cubicBezTo>
                      <a:pt x="7823" y="3334"/>
                      <a:pt x="8014" y="3608"/>
                      <a:pt x="8240" y="3822"/>
                    </a:cubicBezTo>
                    <a:cubicBezTo>
                      <a:pt x="8481" y="4086"/>
                      <a:pt x="8833" y="4239"/>
                      <a:pt x="9199" y="4239"/>
                    </a:cubicBezTo>
                    <a:cubicBezTo>
                      <a:pt x="9213" y="4239"/>
                      <a:pt x="9226" y="4239"/>
                      <a:pt x="9240" y="4239"/>
                    </a:cubicBezTo>
                    <a:cubicBezTo>
                      <a:pt x="9585" y="4239"/>
                      <a:pt x="9907" y="4120"/>
                      <a:pt x="10169" y="3905"/>
                    </a:cubicBezTo>
                    <a:cubicBezTo>
                      <a:pt x="10204" y="3882"/>
                      <a:pt x="10240" y="3846"/>
                      <a:pt x="10276" y="3822"/>
                    </a:cubicBezTo>
                    <a:cubicBezTo>
                      <a:pt x="10550" y="3536"/>
                      <a:pt x="10716" y="3167"/>
                      <a:pt x="10704" y="2774"/>
                    </a:cubicBezTo>
                    <a:cubicBezTo>
                      <a:pt x="10704" y="2191"/>
                      <a:pt x="10454" y="1643"/>
                      <a:pt x="10014" y="1262"/>
                    </a:cubicBezTo>
                    <a:cubicBezTo>
                      <a:pt x="9788" y="1060"/>
                      <a:pt x="9538" y="881"/>
                      <a:pt x="9264" y="738"/>
                    </a:cubicBezTo>
                    <a:cubicBezTo>
                      <a:pt x="8299" y="226"/>
                      <a:pt x="7025" y="0"/>
                      <a:pt x="5966"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1" name="Google Shape;299;p27">
                <a:extLst>
                  <a:ext uri="{FF2B5EF4-FFF2-40B4-BE49-F238E27FC236}">
                    <a16:creationId xmlns:a16="http://schemas.microsoft.com/office/drawing/2014/main" xmlns="" id="{44965A53-F5FA-8605-AC0F-4ADE7F87BAAD}"/>
                  </a:ext>
                </a:extLst>
              </p:cNvPr>
              <p:cNvSpPr/>
              <p:nvPr/>
            </p:nvSpPr>
            <p:spPr>
              <a:xfrm>
                <a:off x="3676506" y="1453648"/>
                <a:ext cx="721482" cy="561114"/>
              </a:xfrm>
              <a:custGeom>
                <a:avLst/>
                <a:gdLst/>
                <a:ahLst/>
                <a:cxnLst/>
                <a:rect l="l" t="t" r="r" b="b"/>
                <a:pathLst>
                  <a:path w="15783" h="12728" extrusionOk="0">
                    <a:moveTo>
                      <a:pt x="10854" y="465"/>
                    </a:moveTo>
                    <a:cubicBezTo>
                      <a:pt x="12628" y="465"/>
                      <a:pt x="15128" y="1179"/>
                      <a:pt x="15128" y="2774"/>
                    </a:cubicBezTo>
                    <a:cubicBezTo>
                      <a:pt x="15140" y="3315"/>
                      <a:pt x="14699" y="3763"/>
                      <a:pt x="14161" y="3763"/>
                    </a:cubicBezTo>
                    <a:cubicBezTo>
                      <a:pt x="14154" y="3763"/>
                      <a:pt x="14147" y="3763"/>
                      <a:pt x="14140" y="3763"/>
                    </a:cubicBezTo>
                    <a:cubicBezTo>
                      <a:pt x="13699" y="3763"/>
                      <a:pt x="13509" y="3560"/>
                      <a:pt x="13176" y="3143"/>
                    </a:cubicBezTo>
                    <a:cubicBezTo>
                      <a:pt x="12759" y="2643"/>
                      <a:pt x="12199" y="1953"/>
                      <a:pt x="10854" y="1953"/>
                    </a:cubicBezTo>
                    <a:cubicBezTo>
                      <a:pt x="8865" y="1953"/>
                      <a:pt x="7675" y="3584"/>
                      <a:pt x="7675" y="6310"/>
                    </a:cubicBezTo>
                    <a:cubicBezTo>
                      <a:pt x="7675" y="10430"/>
                      <a:pt x="10116" y="10751"/>
                      <a:pt x="10854" y="10751"/>
                    </a:cubicBezTo>
                    <a:cubicBezTo>
                      <a:pt x="12259" y="10751"/>
                      <a:pt x="12830" y="9989"/>
                      <a:pt x="13259" y="9442"/>
                    </a:cubicBezTo>
                    <a:cubicBezTo>
                      <a:pt x="13616" y="8966"/>
                      <a:pt x="13818" y="8739"/>
                      <a:pt x="14283" y="8739"/>
                    </a:cubicBezTo>
                    <a:cubicBezTo>
                      <a:pt x="14854" y="8739"/>
                      <a:pt x="15307" y="9204"/>
                      <a:pt x="15307" y="9775"/>
                    </a:cubicBezTo>
                    <a:cubicBezTo>
                      <a:pt x="15307" y="11466"/>
                      <a:pt x="12652" y="12240"/>
                      <a:pt x="10854" y="12240"/>
                    </a:cubicBezTo>
                    <a:cubicBezTo>
                      <a:pt x="9068" y="12240"/>
                      <a:pt x="7687" y="11728"/>
                      <a:pt x="6758" y="10728"/>
                    </a:cubicBezTo>
                    <a:lnTo>
                      <a:pt x="6818" y="10680"/>
                    </a:lnTo>
                    <a:cubicBezTo>
                      <a:pt x="7195" y="10274"/>
                      <a:pt x="6857" y="9711"/>
                      <a:pt x="6411" y="9711"/>
                    </a:cubicBezTo>
                    <a:cubicBezTo>
                      <a:pt x="6308" y="9711"/>
                      <a:pt x="6199" y="9741"/>
                      <a:pt x="6091" y="9811"/>
                    </a:cubicBezTo>
                    <a:cubicBezTo>
                      <a:pt x="5603" y="8918"/>
                      <a:pt x="5353" y="7787"/>
                      <a:pt x="5353" y="6453"/>
                    </a:cubicBezTo>
                    <a:cubicBezTo>
                      <a:pt x="5353" y="2810"/>
                      <a:pt x="7508" y="465"/>
                      <a:pt x="10854" y="465"/>
                    </a:cubicBezTo>
                    <a:close/>
                    <a:moveTo>
                      <a:pt x="10854" y="0"/>
                    </a:moveTo>
                    <a:cubicBezTo>
                      <a:pt x="7187" y="0"/>
                      <a:pt x="4877" y="2631"/>
                      <a:pt x="4877" y="6453"/>
                    </a:cubicBezTo>
                    <a:cubicBezTo>
                      <a:pt x="4877" y="7882"/>
                      <a:pt x="5151" y="9108"/>
                      <a:pt x="5698" y="10085"/>
                    </a:cubicBezTo>
                    <a:cubicBezTo>
                      <a:pt x="5437" y="10194"/>
                      <a:pt x="5081" y="10263"/>
                      <a:pt x="4740" y="10263"/>
                    </a:cubicBezTo>
                    <a:cubicBezTo>
                      <a:pt x="4413" y="10263"/>
                      <a:pt x="4098" y="10200"/>
                      <a:pt x="3889" y="10049"/>
                    </a:cubicBezTo>
                    <a:cubicBezTo>
                      <a:pt x="3448" y="9739"/>
                      <a:pt x="3698" y="8989"/>
                      <a:pt x="3996" y="8430"/>
                    </a:cubicBezTo>
                    <a:cubicBezTo>
                      <a:pt x="5091" y="6370"/>
                      <a:pt x="4484" y="5037"/>
                      <a:pt x="3555" y="4477"/>
                    </a:cubicBezTo>
                    <a:cubicBezTo>
                      <a:pt x="3168" y="4247"/>
                      <a:pt x="2730" y="4138"/>
                      <a:pt x="2295" y="4138"/>
                    </a:cubicBezTo>
                    <a:cubicBezTo>
                      <a:pt x="1512" y="4138"/>
                      <a:pt x="741" y="4493"/>
                      <a:pt x="305" y="5144"/>
                    </a:cubicBezTo>
                    <a:cubicBezTo>
                      <a:pt x="0" y="5592"/>
                      <a:pt x="393" y="6040"/>
                      <a:pt x="795" y="6040"/>
                    </a:cubicBezTo>
                    <a:cubicBezTo>
                      <a:pt x="959" y="6040"/>
                      <a:pt x="1125" y="5966"/>
                      <a:pt x="1245" y="5787"/>
                    </a:cubicBezTo>
                    <a:cubicBezTo>
                      <a:pt x="1467" y="5458"/>
                      <a:pt x="1884" y="5277"/>
                      <a:pt x="2303" y="5277"/>
                    </a:cubicBezTo>
                    <a:cubicBezTo>
                      <a:pt x="2537" y="5277"/>
                      <a:pt x="2771" y="5334"/>
                      <a:pt x="2972" y="5453"/>
                    </a:cubicBezTo>
                    <a:cubicBezTo>
                      <a:pt x="3603" y="5834"/>
                      <a:pt x="3615" y="6727"/>
                      <a:pt x="2996" y="7906"/>
                    </a:cubicBezTo>
                    <a:cubicBezTo>
                      <a:pt x="2019" y="9728"/>
                      <a:pt x="2722" y="10609"/>
                      <a:pt x="3222" y="10978"/>
                    </a:cubicBezTo>
                    <a:cubicBezTo>
                      <a:pt x="3644" y="11244"/>
                      <a:pt x="4128" y="11397"/>
                      <a:pt x="4636" y="11397"/>
                    </a:cubicBezTo>
                    <a:cubicBezTo>
                      <a:pt x="4672" y="11397"/>
                      <a:pt x="4709" y="11396"/>
                      <a:pt x="4746" y="11394"/>
                    </a:cubicBezTo>
                    <a:cubicBezTo>
                      <a:pt x="4769" y="11395"/>
                      <a:pt x="4793" y="11395"/>
                      <a:pt x="4816" y="11395"/>
                    </a:cubicBezTo>
                    <a:cubicBezTo>
                      <a:pt x="5351" y="11395"/>
                      <a:pt x="5874" y="11264"/>
                      <a:pt x="6353" y="11013"/>
                    </a:cubicBezTo>
                    <a:cubicBezTo>
                      <a:pt x="7365" y="12121"/>
                      <a:pt x="8865" y="12728"/>
                      <a:pt x="10854" y="12728"/>
                    </a:cubicBezTo>
                    <a:cubicBezTo>
                      <a:pt x="13009" y="12728"/>
                      <a:pt x="15771" y="11787"/>
                      <a:pt x="15771" y="9787"/>
                    </a:cubicBezTo>
                    <a:cubicBezTo>
                      <a:pt x="15783" y="8954"/>
                      <a:pt x="15116" y="8275"/>
                      <a:pt x="14283" y="8263"/>
                    </a:cubicBezTo>
                    <a:cubicBezTo>
                      <a:pt x="12711" y="8263"/>
                      <a:pt x="13009" y="10275"/>
                      <a:pt x="10854" y="10275"/>
                    </a:cubicBezTo>
                    <a:cubicBezTo>
                      <a:pt x="9389" y="10275"/>
                      <a:pt x="8139" y="9132"/>
                      <a:pt x="8139" y="6310"/>
                    </a:cubicBezTo>
                    <a:cubicBezTo>
                      <a:pt x="8139" y="3572"/>
                      <a:pt x="9318" y="2441"/>
                      <a:pt x="10854" y="2441"/>
                    </a:cubicBezTo>
                    <a:cubicBezTo>
                      <a:pt x="12914" y="2441"/>
                      <a:pt x="12640" y="4251"/>
                      <a:pt x="14128" y="4251"/>
                    </a:cubicBezTo>
                    <a:cubicBezTo>
                      <a:pt x="14938" y="4251"/>
                      <a:pt x="15604" y="3584"/>
                      <a:pt x="15604" y="2774"/>
                    </a:cubicBezTo>
                    <a:cubicBezTo>
                      <a:pt x="15604" y="834"/>
                      <a:pt x="12854" y="0"/>
                      <a:pt x="10854" y="0"/>
                    </a:cubicBezTo>
                    <a:close/>
                  </a:path>
                </a:pathLst>
              </a:custGeom>
              <a:solidFill>
                <a:srgbClr val="FFFF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2" name="Google Shape;300;p27">
                <a:extLst>
                  <a:ext uri="{FF2B5EF4-FFF2-40B4-BE49-F238E27FC236}">
                    <a16:creationId xmlns:a16="http://schemas.microsoft.com/office/drawing/2014/main" xmlns="" id="{FD52910A-5F8B-0BF3-BC41-46A4AAB408C9}"/>
                  </a:ext>
                </a:extLst>
              </p:cNvPr>
              <p:cNvSpPr/>
              <p:nvPr/>
            </p:nvSpPr>
            <p:spPr>
              <a:xfrm>
                <a:off x="4049465" y="1507167"/>
                <a:ext cx="42057" cy="35885"/>
              </a:xfrm>
              <a:custGeom>
                <a:avLst/>
                <a:gdLst/>
                <a:ahLst/>
                <a:cxnLst/>
                <a:rect l="l" t="t" r="r" b="b"/>
                <a:pathLst>
                  <a:path w="954" h="814" extrusionOk="0">
                    <a:moveTo>
                      <a:pt x="548" y="1"/>
                    </a:moveTo>
                    <a:cubicBezTo>
                      <a:pt x="191" y="1"/>
                      <a:pt x="1" y="441"/>
                      <a:pt x="263" y="691"/>
                    </a:cubicBezTo>
                    <a:cubicBezTo>
                      <a:pt x="343" y="776"/>
                      <a:pt x="444" y="813"/>
                      <a:pt x="543" y="813"/>
                    </a:cubicBezTo>
                    <a:cubicBezTo>
                      <a:pt x="751" y="813"/>
                      <a:pt x="953" y="647"/>
                      <a:pt x="953" y="405"/>
                    </a:cubicBezTo>
                    <a:cubicBezTo>
                      <a:pt x="953" y="179"/>
                      <a:pt x="775" y="1"/>
                      <a:pt x="54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3" name="Google Shape;301;p27">
                <a:extLst>
                  <a:ext uri="{FF2B5EF4-FFF2-40B4-BE49-F238E27FC236}">
                    <a16:creationId xmlns:a16="http://schemas.microsoft.com/office/drawing/2014/main" xmlns="" id="{3BFC87AD-EFDE-90FE-40DA-9AC1B4E797FD}"/>
                  </a:ext>
                </a:extLst>
              </p:cNvPr>
              <p:cNvSpPr/>
              <p:nvPr/>
            </p:nvSpPr>
            <p:spPr>
              <a:xfrm>
                <a:off x="4140809" y="1511223"/>
                <a:ext cx="53563" cy="23806"/>
              </a:xfrm>
              <a:custGeom>
                <a:avLst/>
                <a:gdLst/>
                <a:ahLst/>
                <a:cxnLst/>
                <a:rect l="l" t="t" r="r" b="b"/>
                <a:pathLst>
                  <a:path w="1215" h="540" extrusionOk="0">
                    <a:moveTo>
                      <a:pt x="1103" y="1"/>
                    </a:moveTo>
                    <a:cubicBezTo>
                      <a:pt x="1054" y="1"/>
                      <a:pt x="1006" y="34"/>
                      <a:pt x="1000" y="99"/>
                    </a:cubicBezTo>
                    <a:cubicBezTo>
                      <a:pt x="989" y="182"/>
                      <a:pt x="953" y="254"/>
                      <a:pt x="893" y="313"/>
                    </a:cubicBezTo>
                    <a:cubicBezTo>
                      <a:pt x="810" y="278"/>
                      <a:pt x="739" y="242"/>
                      <a:pt x="679" y="171"/>
                    </a:cubicBezTo>
                    <a:cubicBezTo>
                      <a:pt x="655" y="153"/>
                      <a:pt x="628" y="144"/>
                      <a:pt x="603" y="144"/>
                    </a:cubicBezTo>
                    <a:cubicBezTo>
                      <a:pt x="578" y="144"/>
                      <a:pt x="554" y="153"/>
                      <a:pt x="536" y="171"/>
                    </a:cubicBezTo>
                    <a:cubicBezTo>
                      <a:pt x="465" y="230"/>
                      <a:pt x="405" y="278"/>
                      <a:pt x="334" y="325"/>
                    </a:cubicBezTo>
                    <a:cubicBezTo>
                      <a:pt x="262" y="278"/>
                      <a:pt x="215" y="194"/>
                      <a:pt x="215" y="111"/>
                    </a:cubicBezTo>
                    <a:cubicBezTo>
                      <a:pt x="215" y="40"/>
                      <a:pt x="161" y="4"/>
                      <a:pt x="107" y="4"/>
                    </a:cubicBezTo>
                    <a:cubicBezTo>
                      <a:pt x="54" y="4"/>
                      <a:pt x="0" y="40"/>
                      <a:pt x="0" y="111"/>
                    </a:cubicBezTo>
                    <a:cubicBezTo>
                      <a:pt x="0" y="266"/>
                      <a:pt x="72" y="409"/>
                      <a:pt x="203" y="504"/>
                    </a:cubicBezTo>
                    <a:cubicBezTo>
                      <a:pt x="234" y="523"/>
                      <a:pt x="269" y="531"/>
                      <a:pt x="304" y="531"/>
                    </a:cubicBezTo>
                    <a:cubicBezTo>
                      <a:pt x="403" y="531"/>
                      <a:pt x="511" y="470"/>
                      <a:pt x="608" y="409"/>
                    </a:cubicBezTo>
                    <a:cubicBezTo>
                      <a:pt x="679" y="480"/>
                      <a:pt x="786" y="528"/>
                      <a:pt x="905" y="540"/>
                    </a:cubicBezTo>
                    <a:cubicBezTo>
                      <a:pt x="929" y="528"/>
                      <a:pt x="965" y="516"/>
                      <a:pt x="989" y="492"/>
                    </a:cubicBezTo>
                    <a:cubicBezTo>
                      <a:pt x="1120" y="409"/>
                      <a:pt x="1203" y="254"/>
                      <a:pt x="1215" y="99"/>
                    </a:cubicBezTo>
                    <a:cubicBezTo>
                      <a:pt x="1203" y="34"/>
                      <a:pt x="1152" y="1"/>
                      <a:pt x="1103"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4" name="Google Shape;302;p27">
                <a:extLst>
                  <a:ext uri="{FF2B5EF4-FFF2-40B4-BE49-F238E27FC236}">
                    <a16:creationId xmlns:a16="http://schemas.microsoft.com/office/drawing/2014/main" xmlns="" id="{A725553B-3F11-0704-3D76-195EE1883A0F}"/>
                  </a:ext>
                </a:extLst>
              </p:cNvPr>
              <p:cNvSpPr/>
              <p:nvPr/>
            </p:nvSpPr>
            <p:spPr>
              <a:xfrm>
                <a:off x="4225320" y="1507167"/>
                <a:ext cx="42013" cy="35885"/>
              </a:xfrm>
              <a:custGeom>
                <a:avLst/>
                <a:gdLst/>
                <a:ahLst/>
                <a:cxnLst/>
                <a:rect l="l" t="t" r="r" b="b"/>
                <a:pathLst>
                  <a:path w="953" h="814" extrusionOk="0">
                    <a:moveTo>
                      <a:pt x="548" y="1"/>
                    </a:moveTo>
                    <a:cubicBezTo>
                      <a:pt x="191" y="1"/>
                      <a:pt x="0" y="441"/>
                      <a:pt x="262" y="691"/>
                    </a:cubicBezTo>
                    <a:cubicBezTo>
                      <a:pt x="343" y="776"/>
                      <a:pt x="443" y="813"/>
                      <a:pt x="542" y="813"/>
                    </a:cubicBezTo>
                    <a:cubicBezTo>
                      <a:pt x="750" y="813"/>
                      <a:pt x="953" y="647"/>
                      <a:pt x="953" y="405"/>
                    </a:cubicBezTo>
                    <a:cubicBezTo>
                      <a:pt x="953" y="179"/>
                      <a:pt x="774" y="1"/>
                      <a:pt x="54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303;p27">
                <a:extLst>
                  <a:ext uri="{FF2B5EF4-FFF2-40B4-BE49-F238E27FC236}">
                    <a16:creationId xmlns:a16="http://schemas.microsoft.com/office/drawing/2014/main" xmlns="" id="{A0191D27-B73B-9A90-B851-3FE632954FC1}"/>
                  </a:ext>
                </a:extLst>
              </p:cNvPr>
              <p:cNvSpPr/>
              <p:nvPr/>
            </p:nvSpPr>
            <p:spPr>
              <a:xfrm>
                <a:off x="4003264" y="1538556"/>
                <a:ext cx="53078" cy="16929"/>
              </a:xfrm>
              <a:custGeom>
                <a:avLst/>
                <a:gdLst/>
                <a:ahLst/>
                <a:cxnLst/>
                <a:rect l="l" t="t" r="r" b="b"/>
                <a:pathLst>
                  <a:path w="1204" h="384" extrusionOk="0">
                    <a:moveTo>
                      <a:pt x="102" y="1"/>
                    </a:moveTo>
                    <a:cubicBezTo>
                      <a:pt x="61" y="1"/>
                      <a:pt x="23" y="34"/>
                      <a:pt x="13" y="86"/>
                    </a:cubicBezTo>
                    <a:cubicBezTo>
                      <a:pt x="1" y="134"/>
                      <a:pt x="37" y="182"/>
                      <a:pt x="84" y="193"/>
                    </a:cubicBezTo>
                    <a:lnTo>
                      <a:pt x="1061" y="384"/>
                    </a:lnTo>
                    <a:lnTo>
                      <a:pt x="1072" y="384"/>
                    </a:lnTo>
                    <a:cubicBezTo>
                      <a:pt x="1192" y="372"/>
                      <a:pt x="1203" y="217"/>
                      <a:pt x="1096" y="193"/>
                    </a:cubicBezTo>
                    <a:lnTo>
                      <a:pt x="120" y="3"/>
                    </a:lnTo>
                    <a:cubicBezTo>
                      <a:pt x="114" y="1"/>
                      <a:pt x="108" y="1"/>
                      <a:pt x="102"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304;p27">
                <a:extLst>
                  <a:ext uri="{FF2B5EF4-FFF2-40B4-BE49-F238E27FC236}">
                    <a16:creationId xmlns:a16="http://schemas.microsoft.com/office/drawing/2014/main" xmlns="" id="{39DEEDBD-BA79-B956-A189-1BDA431D884B}"/>
                  </a:ext>
                </a:extLst>
              </p:cNvPr>
              <p:cNvSpPr/>
              <p:nvPr/>
            </p:nvSpPr>
            <p:spPr>
              <a:xfrm>
                <a:off x="3998547" y="1560731"/>
                <a:ext cx="54621" cy="8420"/>
              </a:xfrm>
              <a:custGeom>
                <a:avLst/>
                <a:gdLst/>
                <a:ahLst/>
                <a:cxnLst/>
                <a:rect l="l" t="t" r="r" b="b"/>
                <a:pathLst>
                  <a:path w="1239" h="191" extrusionOk="0">
                    <a:moveTo>
                      <a:pt x="132" y="0"/>
                    </a:moveTo>
                    <a:cubicBezTo>
                      <a:pt x="1" y="0"/>
                      <a:pt x="1" y="191"/>
                      <a:pt x="132" y="191"/>
                    </a:cubicBezTo>
                    <a:lnTo>
                      <a:pt x="1120" y="191"/>
                    </a:lnTo>
                    <a:cubicBezTo>
                      <a:pt x="1239" y="191"/>
                      <a:pt x="1239" y="0"/>
                      <a:pt x="1120"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7" name="Google Shape;305;p27">
                <a:extLst>
                  <a:ext uri="{FF2B5EF4-FFF2-40B4-BE49-F238E27FC236}">
                    <a16:creationId xmlns:a16="http://schemas.microsoft.com/office/drawing/2014/main" xmlns="" id="{EC80BCC8-920F-8279-4877-53F1606D3EF9}"/>
                  </a:ext>
                </a:extLst>
              </p:cNvPr>
              <p:cNvSpPr/>
              <p:nvPr/>
            </p:nvSpPr>
            <p:spPr>
              <a:xfrm>
                <a:off x="4264688" y="1538556"/>
                <a:ext cx="51976" cy="16929"/>
              </a:xfrm>
              <a:custGeom>
                <a:avLst/>
                <a:gdLst/>
                <a:ahLst/>
                <a:cxnLst/>
                <a:rect l="l" t="t" r="r" b="b"/>
                <a:pathLst>
                  <a:path w="1179" h="384" extrusionOk="0">
                    <a:moveTo>
                      <a:pt x="1078" y="1"/>
                    </a:moveTo>
                    <a:cubicBezTo>
                      <a:pt x="1072" y="1"/>
                      <a:pt x="1066" y="1"/>
                      <a:pt x="1060" y="3"/>
                    </a:cubicBezTo>
                    <a:lnTo>
                      <a:pt x="84" y="193"/>
                    </a:lnTo>
                    <a:cubicBezTo>
                      <a:pt x="36" y="193"/>
                      <a:pt x="0" y="241"/>
                      <a:pt x="12" y="301"/>
                    </a:cubicBezTo>
                    <a:cubicBezTo>
                      <a:pt x="12" y="348"/>
                      <a:pt x="60" y="384"/>
                      <a:pt x="107" y="384"/>
                    </a:cubicBezTo>
                    <a:lnTo>
                      <a:pt x="119" y="372"/>
                    </a:lnTo>
                    <a:lnTo>
                      <a:pt x="1096" y="193"/>
                    </a:lnTo>
                    <a:cubicBezTo>
                      <a:pt x="1143" y="182"/>
                      <a:pt x="1179" y="134"/>
                      <a:pt x="1167" y="86"/>
                    </a:cubicBezTo>
                    <a:cubicBezTo>
                      <a:pt x="1157" y="34"/>
                      <a:pt x="1119" y="1"/>
                      <a:pt x="107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8" name="Google Shape;306;p27">
                <a:extLst>
                  <a:ext uri="{FF2B5EF4-FFF2-40B4-BE49-F238E27FC236}">
                    <a16:creationId xmlns:a16="http://schemas.microsoft.com/office/drawing/2014/main" xmlns="" id="{166E41A4-FC3D-09B6-FCAB-F2847745474D}"/>
                  </a:ext>
                </a:extLst>
              </p:cNvPr>
              <p:cNvSpPr/>
              <p:nvPr/>
            </p:nvSpPr>
            <p:spPr>
              <a:xfrm>
                <a:off x="4266760" y="1560731"/>
                <a:ext cx="54665" cy="8420"/>
              </a:xfrm>
              <a:custGeom>
                <a:avLst/>
                <a:gdLst/>
                <a:ahLst/>
                <a:cxnLst/>
                <a:rect l="l" t="t" r="r" b="b"/>
                <a:pathLst>
                  <a:path w="1240" h="191" extrusionOk="0">
                    <a:moveTo>
                      <a:pt x="132" y="0"/>
                    </a:moveTo>
                    <a:cubicBezTo>
                      <a:pt x="1" y="0"/>
                      <a:pt x="1" y="191"/>
                      <a:pt x="132" y="191"/>
                    </a:cubicBezTo>
                    <a:lnTo>
                      <a:pt x="1108" y="191"/>
                    </a:lnTo>
                    <a:cubicBezTo>
                      <a:pt x="1239" y="191"/>
                      <a:pt x="1239" y="0"/>
                      <a:pt x="1108"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9" name="Google Shape;307;p27">
                <a:extLst>
                  <a:ext uri="{FF2B5EF4-FFF2-40B4-BE49-F238E27FC236}">
                    <a16:creationId xmlns:a16="http://schemas.microsoft.com/office/drawing/2014/main" xmlns="" id="{F92444B5-8BBE-4C81-9C02-CB79C7FE2CBC}"/>
                  </a:ext>
                </a:extLst>
              </p:cNvPr>
              <p:cNvSpPr/>
              <p:nvPr/>
            </p:nvSpPr>
            <p:spPr>
              <a:xfrm>
                <a:off x="4362292" y="1636821"/>
                <a:ext cx="66172" cy="56341"/>
              </a:xfrm>
              <a:custGeom>
                <a:avLst/>
                <a:gdLst/>
                <a:ahLst/>
                <a:cxnLst/>
                <a:rect l="l" t="t" r="r" b="b"/>
                <a:pathLst>
                  <a:path w="1501" h="1278" extrusionOk="0">
                    <a:moveTo>
                      <a:pt x="858" y="0"/>
                    </a:moveTo>
                    <a:cubicBezTo>
                      <a:pt x="287" y="0"/>
                      <a:pt x="1" y="691"/>
                      <a:pt x="406" y="1096"/>
                    </a:cubicBezTo>
                    <a:cubicBezTo>
                      <a:pt x="535" y="1222"/>
                      <a:pt x="694" y="1278"/>
                      <a:pt x="850" y="1278"/>
                    </a:cubicBezTo>
                    <a:cubicBezTo>
                      <a:pt x="1182" y="1278"/>
                      <a:pt x="1501" y="1024"/>
                      <a:pt x="1501" y="643"/>
                    </a:cubicBezTo>
                    <a:cubicBezTo>
                      <a:pt x="1501" y="286"/>
                      <a:pt x="1215" y="0"/>
                      <a:pt x="858"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0" name="Google Shape;308;p27">
                <a:extLst>
                  <a:ext uri="{FF2B5EF4-FFF2-40B4-BE49-F238E27FC236}">
                    <a16:creationId xmlns:a16="http://schemas.microsoft.com/office/drawing/2014/main" xmlns="" id="{3788FD42-86F5-3CF8-3043-4C43481D7946}"/>
                  </a:ext>
                </a:extLst>
              </p:cNvPr>
              <p:cNvSpPr/>
              <p:nvPr/>
            </p:nvSpPr>
            <p:spPr>
              <a:xfrm>
                <a:off x="4407435" y="1615308"/>
                <a:ext cx="28391" cy="24688"/>
              </a:xfrm>
              <a:custGeom>
                <a:avLst/>
                <a:gdLst/>
                <a:ahLst/>
                <a:cxnLst/>
                <a:rect l="l" t="t" r="r" b="b"/>
                <a:pathLst>
                  <a:path w="644" h="560" extrusionOk="0">
                    <a:moveTo>
                      <a:pt x="370" y="0"/>
                    </a:moveTo>
                    <a:cubicBezTo>
                      <a:pt x="120" y="0"/>
                      <a:pt x="1" y="298"/>
                      <a:pt x="167" y="477"/>
                    </a:cubicBezTo>
                    <a:cubicBezTo>
                      <a:pt x="225" y="534"/>
                      <a:pt x="295" y="560"/>
                      <a:pt x="363" y="560"/>
                    </a:cubicBezTo>
                    <a:cubicBezTo>
                      <a:pt x="507" y="560"/>
                      <a:pt x="644" y="447"/>
                      <a:pt x="644" y="286"/>
                    </a:cubicBezTo>
                    <a:cubicBezTo>
                      <a:pt x="644" y="131"/>
                      <a:pt x="525" y="0"/>
                      <a:pt x="370"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1" name="Google Shape;309;p27">
                <a:extLst>
                  <a:ext uri="{FF2B5EF4-FFF2-40B4-BE49-F238E27FC236}">
                    <a16:creationId xmlns:a16="http://schemas.microsoft.com/office/drawing/2014/main" xmlns="" id="{91479F5F-3BC5-03CD-913D-643E3AAEE985}"/>
                  </a:ext>
                </a:extLst>
              </p:cNvPr>
              <p:cNvSpPr/>
              <p:nvPr/>
            </p:nvSpPr>
            <p:spPr>
              <a:xfrm>
                <a:off x="4375430" y="1608960"/>
                <a:ext cx="28920" cy="24335"/>
              </a:xfrm>
              <a:custGeom>
                <a:avLst/>
                <a:gdLst/>
                <a:ahLst/>
                <a:cxnLst/>
                <a:rect l="l" t="t" r="r" b="b"/>
                <a:pathLst>
                  <a:path w="656" h="552" extrusionOk="0">
                    <a:moveTo>
                      <a:pt x="389" y="1"/>
                    </a:moveTo>
                    <a:cubicBezTo>
                      <a:pt x="383" y="1"/>
                      <a:pt x="376" y="1"/>
                      <a:pt x="370" y="1"/>
                    </a:cubicBezTo>
                    <a:cubicBezTo>
                      <a:pt x="119" y="1"/>
                      <a:pt x="0" y="299"/>
                      <a:pt x="179" y="466"/>
                    </a:cubicBezTo>
                    <a:cubicBezTo>
                      <a:pt x="234" y="525"/>
                      <a:pt x="305" y="551"/>
                      <a:pt x="375" y="551"/>
                    </a:cubicBezTo>
                    <a:cubicBezTo>
                      <a:pt x="517" y="551"/>
                      <a:pt x="655" y="443"/>
                      <a:pt x="655" y="275"/>
                    </a:cubicBezTo>
                    <a:cubicBezTo>
                      <a:pt x="644" y="127"/>
                      <a:pt x="534" y="1"/>
                      <a:pt x="389"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2" name="Google Shape;310;p27">
                <a:extLst>
                  <a:ext uri="{FF2B5EF4-FFF2-40B4-BE49-F238E27FC236}">
                    <a16:creationId xmlns:a16="http://schemas.microsoft.com/office/drawing/2014/main" xmlns="" id="{19D73551-B2E2-2427-0A4A-6A7E8BE6CF40}"/>
                  </a:ext>
                </a:extLst>
              </p:cNvPr>
              <p:cNvSpPr/>
              <p:nvPr/>
            </p:nvSpPr>
            <p:spPr>
              <a:xfrm>
                <a:off x="4427406" y="1639951"/>
                <a:ext cx="28876" cy="24688"/>
              </a:xfrm>
              <a:custGeom>
                <a:avLst/>
                <a:gdLst/>
                <a:ahLst/>
                <a:cxnLst/>
                <a:rect l="l" t="t" r="r" b="b"/>
                <a:pathLst>
                  <a:path w="655" h="560" extrusionOk="0">
                    <a:moveTo>
                      <a:pt x="369" y="1"/>
                    </a:moveTo>
                    <a:cubicBezTo>
                      <a:pt x="119" y="1"/>
                      <a:pt x="0" y="299"/>
                      <a:pt x="179" y="477"/>
                    </a:cubicBezTo>
                    <a:cubicBezTo>
                      <a:pt x="232" y="534"/>
                      <a:pt x="300" y="560"/>
                      <a:pt x="368" y="560"/>
                    </a:cubicBezTo>
                    <a:cubicBezTo>
                      <a:pt x="512" y="560"/>
                      <a:pt x="655" y="445"/>
                      <a:pt x="655" y="275"/>
                    </a:cubicBezTo>
                    <a:cubicBezTo>
                      <a:pt x="655" y="120"/>
                      <a:pt x="524" y="1"/>
                      <a:pt x="369"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3" name="Google Shape;311;p27">
                <a:extLst>
                  <a:ext uri="{FF2B5EF4-FFF2-40B4-BE49-F238E27FC236}">
                    <a16:creationId xmlns:a16="http://schemas.microsoft.com/office/drawing/2014/main" xmlns="" id="{D1063AE1-4B96-BD1C-2A03-51179FE0AF36}"/>
                  </a:ext>
                </a:extLst>
              </p:cNvPr>
              <p:cNvSpPr/>
              <p:nvPr/>
            </p:nvSpPr>
            <p:spPr>
              <a:xfrm>
                <a:off x="4411139" y="1559144"/>
                <a:ext cx="57222" cy="43071"/>
              </a:xfrm>
              <a:custGeom>
                <a:avLst/>
                <a:gdLst/>
                <a:ahLst/>
                <a:cxnLst/>
                <a:rect l="l" t="t" r="r" b="b"/>
                <a:pathLst>
                  <a:path w="1298" h="977" extrusionOk="0">
                    <a:moveTo>
                      <a:pt x="655" y="0"/>
                    </a:moveTo>
                    <a:cubicBezTo>
                      <a:pt x="530" y="0"/>
                      <a:pt x="405" y="48"/>
                      <a:pt x="310" y="143"/>
                    </a:cubicBezTo>
                    <a:cubicBezTo>
                      <a:pt x="0" y="453"/>
                      <a:pt x="226" y="977"/>
                      <a:pt x="655" y="977"/>
                    </a:cubicBezTo>
                    <a:cubicBezTo>
                      <a:pt x="1084" y="977"/>
                      <a:pt x="1298" y="453"/>
                      <a:pt x="1000" y="143"/>
                    </a:cubicBezTo>
                    <a:cubicBezTo>
                      <a:pt x="905" y="48"/>
                      <a:pt x="780" y="0"/>
                      <a:pt x="655"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4" name="Google Shape;312;p27">
                <a:extLst>
                  <a:ext uri="{FF2B5EF4-FFF2-40B4-BE49-F238E27FC236}">
                    <a16:creationId xmlns:a16="http://schemas.microsoft.com/office/drawing/2014/main" xmlns="" id="{BD564F2F-3EA2-02D6-D4A7-562E14B5E72B}"/>
                  </a:ext>
                </a:extLst>
              </p:cNvPr>
              <p:cNvSpPr/>
              <p:nvPr/>
            </p:nvSpPr>
            <p:spPr>
              <a:xfrm>
                <a:off x="4420044" y="1538556"/>
                <a:ext cx="25217" cy="18516"/>
              </a:xfrm>
              <a:custGeom>
                <a:avLst/>
                <a:gdLst/>
                <a:ahLst/>
                <a:cxnLst/>
                <a:rect l="l" t="t" r="r" b="b"/>
                <a:pathLst>
                  <a:path w="572" h="420" extrusionOk="0">
                    <a:moveTo>
                      <a:pt x="280" y="0"/>
                    </a:moveTo>
                    <a:cubicBezTo>
                      <a:pt x="227" y="0"/>
                      <a:pt x="173" y="21"/>
                      <a:pt x="131" y="63"/>
                    </a:cubicBezTo>
                    <a:cubicBezTo>
                      <a:pt x="0" y="193"/>
                      <a:pt x="96" y="420"/>
                      <a:pt x="286" y="420"/>
                    </a:cubicBezTo>
                    <a:cubicBezTo>
                      <a:pt x="477" y="420"/>
                      <a:pt x="572" y="193"/>
                      <a:pt x="429" y="63"/>
                    </a:cubicBezTo>
                    <a:cubicBezTo>
                      <a:pt x="387" y="21"/>
                      <a:pt x="334" y="0"/>
                      <a:pt x="280"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5" name="Google Shape;313;p27">
                <a:extLst>
                  <a:ext uri="{FF2B5EF4-FFF2-40B4-BE49-F238E27FC236}">
                    <a16:creationId xmlns:a16="http://schemas.microsoft.com/office/drawing/2014/main" xmlns="" id="{DB5EC536-27CA-B598-98DB-78A3650088FF}"/>
                  </a:ext>
                </a:extLst>
              </p:cNvPr>
              <p:cNvSpPr/>
              <p:nvPr/>
            </p:nvSpPr>
            <p:spPr>
              <a:xfrm>
                <a:off x="4399059" y="1552178"/>
                <a:ext cx="25217" cy="18560"/>
              </a:xfrm>
              <a:custGeom>
                <a:avLst/>
                <a:gdLst/>
                <a:ahLst/>
                <a:cxnLst/>
                <a:rect l="l" t="t" r="r" b="b"/>
                <a:pathLst>
                  <a:path w="572" h="421" extrusionOk="0">
                    <a:moveTo>
                      <a:pt x="292" y="1"/>
                    </a:moveTo>
                    <a:cubicBezTo>
                      <a:pt x="238" y="1"/>
                      <a:pt x="185" y="21"/>
                      <a:pt x="143" y="63"/>
                    </a:cubicBezTo>
                    <a:cubicBezTo>
                      <a:pt x="0" y="194"/>
                      <a:pt x="95" y="420"/>
                      <a:pt x="286" y="420"/>
                    </a:cubicBezTo>
                    <a:cubicBezTo>
                      <a:pt x="476" y="420"/>
                      <a:pt x="572" y="194"/>
                      <a:pt x="441" y="63"/>
                    </a:cubicBezTo>
                    <a:cubicBezTo>
                      <a:pt x="399" y="21"/>
                      <a:pt x="345" y="1"/>
                      <a:pt x="292"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314;p27">
                <a:extLst>
                  <a:ext uri="{FF2B5EF4-FFF2-40B4-BE49-F238E27FC236}">
                    <a16:creationId xmlns:a16="http://schemas.microsoft.com/office/drawing/2014/main" xmlns="" id="{F035C354-D169-F7C3-917C-694FD79CF316}"/>
                  </a:ext>
                </a:extLst>
              </p:cNvPr>
              <p:cNvSpPr/>
              <p:nvPr/>
            </p:nvSpPr>
            <p:spPr>
              <a:xfrm>
                <a:off x="4444202" y="1541157"/>
                <a:ext cx="24688" cy="18560"/>
              </a:xfrm>
              <a:custGeom>
                <a:avLst/>
                <a:gdLst/>
                <a:ahLst/>
                <a:cxnLst/>
                <a:rect l="l" t="t" r="r" b="b"/>
                <a:pathLst>
                  <a:path w="560" h="421" extrusionOk="0">
                    <a:moveTo>
                      <a:pt x="280" y="1"/>
                    </a:moveTo>
                    <a:cubicBezTo>
                      <a:pt x="226" y="1"/>
                      <a:pt x="173" y="21"/>
                      <a:pt x="131" y="63"/>
                    </a:cubicBezTo>
                    <a:cubicBezTo>
                      <a:pt x="0" y="194"/>
                      <a:pt x="95" y="420"/>
                      <a:pt x="286" y="420"/>
                    </a:cubicBezTo>
                    <a:cubicBezTo>
                      <a:pt x="464" y="420"/>
                      <a:pt x="560" y="194"/>
                      <a:pt x="429" y="63"/>
                    </a:cubicBezTo>
                    <a:cubicBezTo>
                      <a:pt x="387" y="21"/>
                      <a:pt x="334" y="1"/>
                      <a:pt x="280"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09" name="TextBox 208">
              <a:extLst>
                <a:ext uri="{FF2B5EF4-FFF2-40B4-BE49-F238E27FC236}">
                  <a16:creationId xmlns:a16="http://schemas.microsoft.com/office/drawing/2014/main" xmlns="" id="{361E7C29-2C7F-79BD-B8E9-EE91E0A1544C}"/>
                </a:ext>
              </a:extLst>
            </p:cNvPr>
            <p:cNvSpPr txBox="1"/>
            <p:nvPr/>
          </p:nvSpPr>
          <p:spPr>
            <a:xfrm>
              <a:off x="3511589" y="5590579"/>
              <a:ext cx="5628998" cy="914898"/>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lvl="0" algn="ctr"/>
              <a:r>
                <a:rPr lang="vi-VN" sz="2800" b="1" dirty="0">
                  <a:solidFill>
                    <a:srgbClr val="002060"/>
                  </a:solidFill>
                  <a:latin typeface="Cambria" panose="02040503050406030204" pitchFamily="18" charset="0"/>
                  <a:ea typeface="Cambria" panose="02040503050406030204" pitchFamily="18" charset="0"/>
                </a:rPr>
                <a:t>Khí hậu có hai mùa: mùa mưa và mùa khô.</a:t>
              </a:r>
              <a:endPar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grpSp>
        <p:nvGrpSpPr>
          <p:cNvPr id="149" name="Google Shape;1408;p39">
            <a:extLst>
              <a:ext uri="{FF2B5EF4-FFF2-40B4-BE49-F238E27FC236}">
                <a16:creationId xmlns:a16="http://schemas.microsoft.com/office/drawing/2014/main" xmlns="" id="{AC3EB7E7-6058-FACE-2896-CBF8EFA4941E}"/>
              </a:ext>
            </a:extLst>
          </p:cNvPr>
          <p:cNvGrpSpPr/>
          <p:nvPr/>
        </p:nvGrpSpPr>
        <p:grpSpPr>
          <a:xfrm flipH="1">
            <a:off x="10546426" y="2202900"/>
            <a:ext cx="1805754" cy="1610631"/>
            <a:chOff x="2178000" y="1370575"/>
            <a:chExt cx="1417475" cy="1417450"/>
          </a:xfrm>
        </p:grpSpPr>
        <p:sp>
          <p:nvSpPr>
            <p:cNvPr id="150" name="Google Shape;1409;p39">
              <a:extLst>
                <a:ext uri="{FF2B5EF4-FFF2-40B4-BE49-F238E27FC236}">
                  <a16:creationId xmlns:a16="http://schemas.microsoft.com/office/drawing/2014/main" xmlns="" id="{4D65334E-B978-243E-C541-9AD2E6EF4B73}"/>
                </a:ext>
              </a:extLst>
            </p:cNvPr>
            <p:cNvSpPr/>
            <p:nvPr/>
          </p:nvSpPr>
          <p:spPr>
            <a:xfrm>
              <a:off x="2437575" y="1615825"/>
              <a:ext cx="926925" cy="926925"/>
            </a:xfrm>
            <a:custGeom>
              <a:avLst/>
              <a:gdLst/>
              <a:ahLst/>
              <a:cxnLst/>
              <a:rect l="l" t="t" r="r" b="b"/>
              <a:pathLst>
                <a:path w="37077" h="37077" extrusionOk="0">
                  <a:moveTo>
                    <a:pt x="18538" y="1"/>
                  </a:moveTo>
                  <a:cubicBezTo>
                    <a:pt x="8299" y="1"/>
                    <a:pt x="0" y="8300"/>
                    <a:pt x="0" y="18539"/>
                  </a:cubicBezTo>
                  <a:cubicBezTo>
                    <a:pt x="0" y="28778"/>
                    <a:pt x="8299" y="37077"/>
                    <a:pt x="18538" y="37077"/>
                  </a:cubicBezTo>
                  <a:cubicBezTo>
                    <a:pt x="28778" y="37077"/>
                    <a:pt x="37076" y="28778"/>
                    <a:pt x="37076" y="18539"/>
                  </a:cubicBezTo>
                  <a:cubicBezTo>
                    <a:pt x="37076" y="8300"/>
                    <a:pt x="28778" y="1"/>
                    <a:pt x="18538" y="1"/>
                  </a:cubicBezTo>
                  <a:close/>
                </a:path>
              </a:pathLst>
            </a:custGeom>
            <a:solidFill>
              <a:srgbClr val="FFFF00"/>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1" name="Google Shape;1410;p39">
              <a:extLst>
                <a:ext uri="{FF2B5EF4-FFF2-40B4-BE49-F238E27FC236}">
                  <a16:creationId xmlns:a16="http://schemas.microsoft.com/office/drawing/2014/main" xmlns="" id="{58563B94-085F-3F33-A5ED-7C5BAE488063}"/>
                </a:ext>
              </a:extLst>
            </p:cNvPr>
            <p:cNvSpPr/>
            <p:nvPr/>
          </p:nvSpPr>
          <p:spPr>
            <a:xfrm>
              <a:off x="2725998" y="1974523"/>
              <a:ext cx="37100" cy="73041"/>
            </a:xfrm>
            <a:custGeom>
              <a:avLst/>
              <a:gdLst/>
              <a:ahLst/>
              <a:cxnLst/>
              <a:rect l="l" t="t" r="r" b="b"/>
              <a:pathLst>
                <a:path w="1120" h="2205" extrusionOk="0">
                  <a:moveTo>
                    <a:pt x="547" y="1"/>
                  </a:moveTo>
                  <a:cubicBezTo>
                    <a:pt x="543" y="1"/>
                    <a:pt x="540" y="1"/>
                    <a:pt x="536" y="1"/>
                  </a:cubicBezTo>
                  <a:cubicBezTo>
                    <a:pt x="239" y="13"/>
                    <a:pt x="1" y="501"/>
                    <a:pt x="13" y="1120"/>
                  </a:cubicBezTo>
                  <a:cubicBezTo>
                    <a:pt x="24" y="1720"/>
                    <a:pt x="280" y="2204"/>
                    <a:pt x="573" y="2204"/>
                  </a:cubicBezTo>
                  <a:cubicBezTo>
                    <a:pt x="577" y="2204"/>
                    <a:pt x="581" y="2204"/>
                    <a:pt x="584" y="2204"/>
                  </a:cubicBezTo>
                  <a:cubicBezTo>
                    <a:pt x="882" y="2204"/>
                    <a:pt x="1120" y="1704"/>
                    <a:pt x="1108" y="1097"/>
                  </a:cubicBezTo>
                  <a:cubicBezTo>
                    <a:pt x="1096" y="496"/>
                    <a:pt x="840" y="1"/>
                    <a:pt x="54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2" name="Google Shape;1411;p39">
              <a:extLst>
                <a:ext uri="{FF2B5EF4-FFF2-40B4-BE49-F238E27FC236}">
                  <a16:creationId xmlns:a16="http://schemas.microsoft.com/office/drawing/2014/main" xmlns="" id="{6AEE0E9D-53D0-09FD-2993-4BB634FDDDB1}"/>
                </a:ext>
              </a:extLst>
            </p:cNvPr>
            <p:cNvSpPr/>
            <p:nvPr/>
          </p:nvSpPr>
          <p:spPr>
            <a:xfrm>
              <a:off x="3037174" y="1967832"/>
              <a:ext cx="37100" cy="73405"/>
            </a:xfrm>
            <a:custGeom>
              <a:avLst/>
              <a:gdLst/>
              <a:ahLst/>
              <a:cxnLst/>
              <a:rect l="l" t="t" r="r" b="b"/>
              <a:pathLst>
                <a:path w="1120" h="2216" extrusionOk="0">
                  <a:moveTo>
                    <a:pt x="537" y="1"/>
                  </a:moveTo>
                  <a:cubicBezTo>
                    <a:pt x="239" y="13"/>
                    <a:pt x="1" y="513"/>
                    <a:pt x="25" y="1120"/>
                  </a:cubicBezTo>
                  <a:cubicBezTo>
                    <a:pt x="36" y="1727"/>
                    <a:pt x="286" y="2215"/>
                    <a:pt x="584" y="2215"/>
                  </a:cubicBezTo>
                  <a:cubicBezTo>
                    <a:pt x="894" y="2203"/>
                    <a:pt x="1120" y="1703"/>
                    <a:pt x="1108" y="1096"/>
                  </a:cubicBezTo>
                  <a:cubicBezTo>
                    <a:pt x="1096" y="501"/>
                    <a:pt x="846" y="1"/>
                    <a:pt x="53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 name="Google Shape;1412;p39">
              <a:extLst>
                <a:ext uri="{FF2B5EF4-FFF2-40B4-BE49-F238E27FC236}">
                  <a16:creationId xmlns:a16="http://schemas.microsoft.com/office/drawing/2014/main" xmlns="" id="{DEC0C61F-1D4B-91BA-DC16-10AB1C68DD35}"/>
                </a:ext>
              </a:extLst>
            </p:cNvPr>
            <p:cNvSpPr/>
            <p:nvPr/>
          </p:nvSpPr>
          <p:spPr>
            <a:xfrm>
              <a:off x="2841173" y="2079427"/>
              <a:ext cx="120708" cy="48992"/>
            </a:xfrm>
            <a:custGeom>
              <a:avLst/>
              <a:gdLst/>
              <a:ahLst/>
              <a:cxnLst/>
              <a:rect l="l" t="t" r="r" b="b"/>
              <a:pathLst>
                <a:path w="3644" h="1479" extrusionOk="0">
                  <a:moveTo>
                    <a:pt x="3617" y="1"/>
                  </a:moveTo>
                  <a:cubicBezTo>
                    <a:pt x="3578" y="1"/>
                    <a:pt x="3458" y="223"/>
                    <a:pt x="3191" y="525"/>
                  </a:cubicBezTo>
                  <a:cubicBezTo>
                    <a:pt x="3036" y="704"/>
                    <a:pt x="2858" y="870"/>
                    <a:pt x="2655" y="989"/>
                  </a:cubicBezTo>
                  <a:cubicBezTo>
                    <a:pt x="2417" y="1144"/>
                    <a:pt x="2143" y="1228"/>
                    <a:pt x="1858" y="1251"/>
                  </a:cubicBezTo>
                  <a:cubicBezTo>
                    <a:pt x="1834" y="1252"/>
                    <a:pt x="1810" y="1253"/>
                    <a:pt x="1786" y="1253"/>
                  </a:cubicBezTo>
                  <a:cubicBezTo>
                    <a:pt x="1525" y="1253"/>
                    <a:pt x="1265" y="1193"/>
                    <a:pt x="1036" y="1073"/>
                  </a:cubicBezTo>
                  <a:cubicBezTo>
                    <a:pt x="822" y="978"/>
                    <a:pt x="631" y="835"/>
                    <a:pt x="465" y="668"/>
                  </a:cubicBezTo>
                  <a:cubicBezTo>
                    <a:pt x="192" y="384"/>
                    <a:pt x="82" y="143"/>
                    <a:pt x="41" y="143"/>
                  </a:cubicBezTo>
                  <a:cubicBezTo>
                    <a:pt x="39" y="143"/>
                    <a:pt x="38" y="143"/>
                    <a:pt x="36" y="144"/>
                  </a:cubicBezTo>
                  <a:cubicBezTo>
                    <a:pt x="0" y="156"/>
                    <a:pt x="60" y="418"/>
                    <a:pt x="334" y="775"/>
                  </a:cubicBezTo>
                  <a:cubicBezTo>
                    <a:pt x="500" y="978"/>
                    <a:pt x="703" y="1144"/>
                    <a:pt x="929" y="1263"/>
                  </a:cubicBezTo>
                  <a:cubicBezTo>
                    <a:pt x="1194" y="1407"/>
                    <a:pt x="1490" y="1479"/>
                    <a:pt x="1789" y="1479"/>
                  </a:cubicBezTo>
                  <a:cubicBezTo>
                    <a:pt x="1812" y="1479"/>
                    <a:pt x="1835" y="1478"/>
                    <a:pt x="1858" y="1478"/>
                  </a:cubicBezTo>
                  <a:cubicBezTo>
                    <a:pt x="2191" y="1466"/>
                    <a:pt x="2501" y="1359"/>
                    <a:pt x="2763" y="1168"/>
                  </a:cubicBezTo>
                  <a:cubicBezTo>
                    <a:pt x="2977" y="1025"/>
                    <a:pt x="3167" y="847"/>
                    <a:pt x="3322" y="632"/>
                  </a:cubicBezTo>
                  <a:cubicBezTo>
                    <a:pt x="3572" y="275"/>
                    <a:pt x="3644" y="13"/>
                    <a:pt x="3620" y="1"/>
                  </a:cubicBezTo>
                  <a:cubicBezTo>
                    <a:pt x="3619" y="1"/>
                    <a:pt x="3618" y="1"/>
                    <a:pt x="361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4" name="Google Shape;1413;p39">
              <a:extLst>
                <a:ext uri="{FF2B5EF4-FFF2-40B4-BE49-F238E27FC236}">
                  <a16:creationId xmlns:a16="http://schemas.microsoft.com/office/drawing/2014/main" xmlns="" id="{8E2C59EE-CB8E-235A-A276-64A13CC7D63D}"/>
                </a:ext>
              </a:extLst>
            </p:cNvPr>
            <p:cNvSpPr/>
            <p:nvPr/>
          </p:nvSpPr>
          <p:spPr>
            <a:xfrm>
              <a:off x="2644775" y="2060116"/>
              <a:ext cx="143564" cy="122331"/>
            </a:xfrm>
            <a:custGeom>
              <a:avLst/>
              <a:gdLst/>
              <a:ahLst/>
              <a:cxnLst/>
              <a:rect l="l" t="t" r="r" b="b"/>
              <a:pathLst>
                <a:path w="4334" h="3693" extrusionOk="0">
                  <a:moveTo>
                    <a:pt x="2182" y="0"/>
                  </a:moveTo>
                  <a:cubicBezTo>
                    <a:pt x="2165" y="0"/>
                    <a:pt x="2148" y="1"/>
                    <a:pt x="2131" y="1"/>
                  </a:cubicBezTo>
                  <a:cubicBezTo>
                    <a:pt x="941" y="25"/>
                    <a:pt x="0" y="870"/>
                    <a:pt x="24" y="1894"/>
                  </a:cubicBezTo>
                  <a:cubicBezTo>
                    <a:pt x="36" y="2891"/>
                    <a:pt x="984" y="3692"/>
                    <a:pt x="2151" y="3692"/>
                  </a:cubicBezTo>
                  <a:cubicBezTo>
                    <a:pt x="2168" y="3692"/>
                    <a:pt x="2186" y="3692"/>
                    <a:pt x="2203" y="3692"/>
                  </a:cubicBezTo>
                  <a:cubicBezTo>
                    <a:pt x="3393" y="3668"/>
                    <a:pt x="4334" y="2823"/>
                    <a:pt x="4322" y="1799"/>
                  </a:cubicBezTo>
                  <a:cubicBezTo>
                    <a:pt x="4299" y="801"/>
                    <a:pt x="3338" y="0"/>
                    <a:pt x="2182" y="0"/>
                  </a:cubicBezTo>
                  <a:close/>
                </a:path>
              </a:pathLst>
            </a:custGeom>
            <a:solidFill>
              <a:srgbClr val="EEA3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5" name="Google Shape;1414;p39">
              <a:extLst>
                <a:ext uri="{FF2B5EF4-FFF2-40B4-BE49-F238E27FC236}">
                  <a16:creationId xmlns:a16="http://schemas.microsoft.com/office/drawing/2014/main" xmlns="" id="{84842469-573D-E3E9-9075-F86DDED50D05}"/>
                </a:ext>
              </a:extLst>
            </p:cNvPr>
            <p:cNvSpPr/>
            <p:nvPr/>
          </p:nvSpPr>
          <p:spPr>
            <a:xfrm>
              <a:off x="3015080" y="2052232"/>
              <a:ext cx="143994" cy="122728"/>
            </a:xfrm>
            <a:custGeom>
              <a:avLst/>
              <a:gdLst/>
              <a:ahLst/>
              <a:cxnLst/>
              <a:rect l="l" t="t" r="r" b="b"/>
              <a:pathLst>
                <a:path w="4347" h="3705" extrusionOk="0">
                  <a:moveTo>
                    <a:pt x="2183" y="0"/>
                  </a:moveTo>
                  <a:cubicBezTo>
                    <a:pt x="2166" y="0"/>
                    <a:pt x="2149" y="0"/>
                    <a:pt x="2132" y="1"/>
                  </a:cubicBezTo>
                  <a:cubicBezTo>
                    <a:pt x="953" y="25"/>
                    <a:pt x="1" y="870"/>
                    <a:pt x="25" y="1894"/>
                  </a:cubicBezTo>
                  <a:cubicBezTo>
                    <a:pt x="48" y="2903"/>
                    <a:pt x="997" y="3704"/>
                    <a:pt x="2164" y="3704"/>
                  </a:cubicBezTo>
                  <a:cubicBezTo>
                    <a:pt x="2181" y="3704"/>
                    <a:pt x="2198" y="3704"/>
                    <a:pt x="2216" y="3704"/>
                  </a:cubicBezTo>
                  <a:cubicBezTo>
                    <a:pt x="3394" y="3680"/>
                    <a:pt x="4347" y="2823"/>
                    <a:pt x="4323" y="1810"/>
                  </a:cubicBezTo>
                  <a:cubicBezTo>
                    <a:pt x="4299" y="801"/>
                    <a:pt x="3351" y="0"/>
                    <a:pt x="2183" y="0"/>
                  </a:cubicBezTo>
                  <a:close/>
                </a:path>
              </a:pathLst>
            </a:custGeom>
            <a:solidFill>
              <a:srgbClr val="EEA3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6" name="Google Shape;1415;p39">
              <a:extLst>
                <a:ext uri="{FF2B5EF4-FFF2-40B4-BE49-F238E27FC236}">
                  <a16:creationId xmlns:a16="http://schemas.microsoft.com/office/drawing/2014/main" xmlns="" id="{BE765DDD-78E4-5569-6C61-6C1D48819167}"/>
                </a:ext>
              </a:extLst>
            </p:cNvPr>
            <p:cNvSpPr/>
            <p:nvPr/>
          </p:nvSpPr>
          <p:spPr>
            <a:xfrm>
              <a:off x="2833150" y="1370575"/>
              <a:ext cx="166725" cy="183375"/>
            </a:xfrm>
            <a:custGeom>
              <a:avLst/>
              <a:gdLst/>
              <a:ahLst/>
              <a:cxnLst/>
              <a:rect l="l" t="t" r="r" b="b"/>
              <a:pathLst>
                <a:path w="6669" h="7335" extrusionOk="0">
                  <a:moveTo>
                    <a:pt x="3334" y="0"/>
                  </a:moveTo>
                  <a:lnTo>
                    <a:pt x="1" y="7334"/>
                  </a:lnTo>
                  <a:lnTo>
                    <a:pt x="6668" y="7334"/>
                  </a:lnTo>
                  <a:lnTo>
                    <a:pt x="3334"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7" name="Google Shape;1416;p39">
              <a:extLst>
                <a:ext uri="{FF2B5EF4-FFF2-40B4-BE49-F238E27FC236}">
                  <a16:creationId xmlns:a16="http://schemas.microsoft.com/office/drawing/2014/main" xmlns="" id="{F0B58166-E98A-7663-F74E-643732F5463F}"/>
                </a:ext>
              </a:extLst>
            </p:cNvPr>
            <p:cNvSpPr/>
            <p:nvPr/>
          </p:nvSpPr>
          <p:spPr>
            <a:xfrm>
              <a:off x="2833150" y="2604650"/>
              <a:ext cx="166725" cy="183375"/>
            </a:xfrm>
            <a:custGeom>
              <a:avLst/>
              <a:gdLst/>
              <a:ahLst/>
              <a:cxnLst/>
              <a:rect l="l" t="t" r="r" b="b"/>
              <a:pathLst>
                <a:path w="6669" h="7335" extrusionOk="0">
                  <a:moveTo>
                    <a:pt x="1" y="0"/>
                  </a:moveTo>
                  <a:lnTo>
                    <a:pt x="3334" y="7335"/>
                  </a:lnTo>
                  <a:lnTo>
                    <a:pt x="6668"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8" name="Google Shape;1417;p39">
              <a:extLst>
                <a:ext uri="{FF2B5EF4-FFF2-40B4-BE49-F238E27FC236}">
                  <a16:creationId xmlns:a16="http://schemas.microsoft.com/office/drawing/2014/main" xmlns="" id="{634EEBD2-DF41-769C-DE45-C7180CF5E6F5}"/>
                </a:ext>
              </a:extLst>
            </p:cNvPr>
            <p:cNvSpPr/>
            <p:nvPr/>
          </p:nvSpPr>
          <p:spPr>
            <a:xfrm>
              <a:off x="3412100" y="1995950"/>
              <a:ext cx="183375" cy="166700"/>
            </a:xfrm>
            <a:custGeom>
              <a:avLst/>
              <a:gdLst/>
              <a:ahLst/>
              <a:cxnLst/>
              <a:rect l="l" t="t" r="r" b="b"/>
              <a:pathLst>
                <a:path w="7335" h="6668" extrusionOk="0">
                  <a:moveTo>
                    <a:pt x="0" y="0"/>
                  </a:moveTo>
                  <a:lnTo>
                    <a:pt x="0" y="6668"/>
                  </a:lnTo>
                  <a:lnTo>
                    <a:pt x="7334" y="3334"/>
                  </a:lnTo>
                  <a:lnTo>
                    <a:pt x="0"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9" name="Google Shape;1418;p39">
              <a:extLst>
                <a:ext uri="{FF2B5EF4-FFF2-40B4-BE49-F238E27FC236}">
                  <a16:creationId xmlns:a16="http://schemas.microsoft.com/office/drawing/2014/main" xmlns="" id="{D475EA19-67C9-2E52-4CFE-5DF7B6D07DC6}"/>
                </a:ext>
              </a:extLst>
            </p:cNvPr>
            <p:cNvSpPr/>
            <p:nvPr/>
          </p:nvSpPr>
          <p:spPr>
            <a:xfrm>
              <a:off x="2178000" y="1995950"/>
              <a:ext cx="183400" cy="166700"/>
            </a:xfrm>
            <a:custGeom>
              <a:avLst/>
              <a:gdLst/>
              <a:ahLst/>
              <a:cxnLst/>
              <a:rect l="l" t="t" r="r" b="b"/>
              <a:pathLst>
                <a:path w="7336" h="6668" extrusionOk="0">
                  <a:moveTo>
                    <a:pt x="7335" y="0"/>
                  </a:moveTo>
                  <a:lnTo>
                    <a:pt x="1" y="3334"/>
                  </a:lnTo>
                  <a:lnTo>
                    <a:pt x="7335" y="6668"/>
                  </a:lnTo>
                  <a:lnTo>
                    <a:pt x="7335"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0" name="Google Shape;1419;p39">
              <a:extLst>
                <a:ext uri="{FF2B5EF4-FFF2-40B4-BE49-F238E27FC236}">
                  <a16:creationId xmlns:a16="http://schemas.microsoft.com/office/drawing/2014/main" xmlns="" id="{3C0E2149-2A88-1D23-9A6F-DDB51446A4E0}"/>
                </a:ext>
              </a:extLst>
            </p:cNvPr>
            <p:cNvSpPr/>
            <p:nvPr/>
          </p:nvSpPr>
          <p:spPr>
            <a:xfrm>
              <a:off x="2420900" y="1556900"/>
              <a:ext cx="188725" cy="188750"/>
            </a:xfrm>
            <a:custGeom>
              <a:avLst/>
              <a:gdLst/>
              <a:ahLst/>
              <a:cxnLst/>
              <a:rect l="l" t="t" r="r" b="b"/>
              <a:pathLst>
                <a:path w="7549" h="7550" extrusionOk="0">
                  <a:moveTo>
                    <a:pt x="0" y="1"/>
                  </a:moveTo>
                  <a:lnTo>
                    <a:pt x="2822" y="7549"/>
                  </a:lnTo>
                  <a:lnTo>
                    <a:pt x="7549" y="2834"/>
                  </a:lnTo>
                  <a:lnTo>
                    <a:pt x="0"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Google Shape;1420;p39">
              <a:extLst>
                <a:ext uri="{FF2B5EF4-FFF2-40B4-BE49-F238E27FC236}">
                  <a16:creationId xmlns:a16="http://schemas.microsoft.com/office/drawing/2014/main" xmlns="" id="{2A5FE82C-2FE0-9F92-8650-112315870138}"/>
                </a:ext>
              </a:extLst>
            </p:cNvPr>
            <p:cNvSpPr/>
            <p:nvPr/>
          </p:nvSpPr>
          <p:spPr>
            <a:xfrm>
              <a:off x="3234400" y="2370700"/>
              <a:ext cx="188725" cy="188725"/>
            </a:xfrm>
            <a:custGeom>
              <a:avLst/>
              <a:gdLst/>
              <a:ahLst/>
              <a:cxnLst/>
              <a:rect l="l" t="t" r="r" b="b"/>
              <a:pathLst>
                <a:path w="7549" h="7549" extrusionOk="0">
                  <a:moveTo>
                    <a:pt x="4727" y="0"/>
                  </a:moveTo>
                  <a:lnTo>
                    <a:pt x="0" y="4715"/>
                  </a:lnTo>
                  <a:lnTo>
                    <a:pt x="7549" y="7549"/>
                  </a:lnTo>
                  <a:lnTo>
                    <a:pt x="4727"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2" name="Google Shape;1421;p39">
              <a:extLst>
                <a:ext uri="{FF2B5EF4-FFF2-40B4-BE49-F238E27FC236}">
                  <a16:creationId xmlns:a16="http://schemas.microsoft.com/office/drawing/2014/main" xmlns="" id="{C6C8A716-6D0F-06D4-C97F-F0A36EA64D2F}"/>
                </a:ext>
              </a:extLst>
            </p:cNvPr>
            <p:cNvSpPr/>
            <p:nvPr/>
          </p:nvSpPr>
          <p:spPr>
            <a:xfrm>
              <a:off x="3213550" y="1578025"/>
              <a:ext cx="188750" cy="188750"/>
            </a:xfrm>
            <a:custGeom>
              <a:avLst/>
              <a:gdLst/>
              <a:ahLst/>
              <a:cxnLst/>
              <a:rect l="l" t="t" r="r" b="b"/>
              <a:pathLst>
                <a:path w="7550" h="7550" extrusionOk="0">
                  <a:moveTo>
                    <a:pt x="7549" y="1"/>
                  </a:moveTo>
                  <a:lnTo>
                    <a:pt x="1" y="2835"/>
                  </a:lnTo>
                  <a:lnTo>
                    <a:pt x="4716" y="7549"/>
                  </a:lnTo>
                  <a:lnTo>
                    <a:pt x="7549"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3" name="Google Shape;1422;p39">
              <a:extLst>
                <a:ext uri="{FF2B5EF4-FFF2-40B4-BE49-F238E27FC236}">
                  <a16:creationId xmlns:a16="http://schemas.microsoft.com/office/drawing/2014/main" xmlns="" id="{79AD8323-0B8E-DA3E-DF6D-AB718C042D6F}"/>
                </a:ext>
              </a:extLst>
            </p:cNvPr>
            <p:cNvSpPr/>
            <p:nvPr/>
          </p:nvSpPr>
          <p:spPr>
            <a:xfrm>
              <a:off x="2399775" y="2391825"/>
              <a:ext cx="188725" cy="188750"/>
            </a:xfrm>
            <a:custGeom>
              <a:avLst/>
              <a:gdLst/>
              <a:ahLst/>
              <a:cxnLst/>
              <a:rect l="l" t="t" r="r" b="b"/>
              <a:pathLst>
                <a:path w="7549" h="7550" extrusionOk="0">
                  <a:moveTo>
                    <a:pt x="2834" y="1"/>
                  </a:moveTo>
                  <a:lnTo>
                    <a:pt x="0" y="7549"/>
                  </a:lnTo>
                  <a:lnTo>
                    <a:pt x="0" y="7549"/>
                  </a:lnTo>
                  <a:lnTo>
                    <a:pt x="7549" y="4715"/>
                  </a:lnTo>
                  <a:lnTo>
                    <a:pt x="2834"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3" name="Google Shape;118;p4">
            <a:extLst>
              <a:ext uri="{FF2B5EF4-FFF2-40B4-BE49-F238E27FC236}">
                <a16:creationId xmlns:a16="http://schemas.microsoft.com/office/drawing/2014/main" xmlns="" id="{66F04F1B-FAFF-4B67-6691-8383BEE2A393}"/>
              </a:ext>
            </a:extLst>
          </p:cNvPr>
          <p:cNvSpPr/>
          <p:nvPr/>
        </p:nvSpPr>
        <p:spPr>
          <a:xfrm rot="19980337">
            <a:off x="9512631" y="5414670"/>
            <a:ext cx="1621216" cy="1519206"/>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Google Shape;118;p4">
            <a:extLst>
              <a:ext uri="{FF2B5EF4-FFF2-40B4-BE49-F238E27FC236}">
                <a16:creationId xmlns:a16="http://schemas.microsoft.com/office/drawing/2014/main" xmlns="" id="{488F3532-9D55-1B46-E972-02247F9E28B9}"/>
              </a:ext>
            </a:extLst>
          </p:cNvPr>
          <p:cNvSpPr/>
          <p:nvPr/>
        </p:nvSpPr>
        <p:spPr>
          <a:xfrm rot="19980337">
            <a:off x="6867429" y="3879254"/>
            <a:ext cx="1621216" cy="1519206"/>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cBhvr>
                                        <p:cTn id="7" dur="1000" fill="hold"/>
                                        <p:tgtEl>
                                          <p:spTgt spid="215"/>
                                        </p:tgtEl>
                                        <p:attrNameLst>
                                          <p:attrName>ppt_w</p:attrName>
                                        </p:attrNameLst>
                                      </p:cBhvr>
                                      <p:tavLst>
                                        <p:tav tm="0">
                                          <p:val>
                                            <p:strVal val="#ppt_w+.3"/>
                                          </p:val>
                                        </p:tav>
                                        <p:tav tm="100000">
                                          <p:val>
                                            <p:strVal val="#ppt_w"/>
                                          </p:val>
                                        </p:tav>
                                      </p:tavLst>
                                    </p:anim>
                                    <p:anim calcmode="lin" valueType="num">
                                      <p:cBhvr>
                                        <p:cTn id="8" dur="1000" fill="hold"/>
                                        <p:tgtEl>
                                          <p:spTgt spid="215"/>
                                        </p:tgtEl>
                                        <p:attrNameLst>
                                          <p:attrName>ppt_h</p:attrName>
                                        </p:attrNameLst>
                                      </p:cBhvr>
                                      <p:tavLst>
                                        <p:tav tm="0">
                                          <p:val>
                                            <p:strVal val="#ppt_h"/>
                                          </p:val>
                                        </p:tav>
                                        <p:tav tm="100000">
                                          <p:val>
                                            <p:strVal val="#ppt_h"/>
                                          </p:val>
                                        </p:tav>
                                      </p:tavLst>
                                    </p:anim>
                                    <p:animEffect transition="in" filter="fade">
                                      <p:cBhvr>
                                        <p:cTn id="9" dur="1000"/>
                                        <p:tgtEl>
                                          <p:spTgt spid="215"/>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10"/>
                                        </p:tgtEl>
                                        <p:attrNameLst>
                                          <p:attrName>style.visibility</p:attrName>
                                        </p:attrNameLst>
                                      </p:cBhvr>
                                      <p:to>
                                        <p:strVal val="visible"/>
                                      </p:to>
                                    </p:set>
                                    <p:anim calcmode="lin" valueType="num">
                                      <p:cBhvr>
                                        <p:cTn id="13" dur="500" fill="hold"/>
                                        <p:tgtEl>
                                          <p:spTgt spid="210"/>
                                        </p:tgtEl>
                                        <p:attrNameLst>
                                          <p:attrName>ppt_w</p:attrName>
                                        </p:attrNameLst>
                                      </p:cBhvr>
                                      <p:tavLst>
                                        <p:tav tm="0">
                                          <p:val>
                                            <p:fltVal val="0"/>
                                          </p:val>
                                        </p:tav>
                                        <p:tav tm="100000">
                                          <p:val>
                                            <p:strVal val="#ppt_w"/>
                                          </p:val>
                                        </p:tav>
                                      </p:tavLst>
                                    </p:anim>
                                    <p:anim calcmode="lin" valueType="num">
                                      <p:cBhvr>
                                        <p:cTn id="14" dur="500" fill="hold"/>
                                        <p:tgtEl>
                                          <p:spTgt spid="210"/>
                                        </p:tgtEl>
                                        <p:attrNameLst>
                                          <p:attrName>ppt_h</p:attrName>
                                        </p:attrNameLst>
                                      </p:cBhvr>
                                      <p:tavLst>
                                        <p:tav tm="0">
                                          <p:val>
                                            <p:fltVal val="0"/>
                                          </p:val>
                                        </p:tav>
                                        <p:tav tm="100000">
                                          <p:val>
                                            <p:strVal val="#ppt_h"/>
                                          </p:val>
                                        </p:tav>
                                      </p:tavLst>
                                    </p:anim>
                                    <p:animEffect transition="in" filter="fade">
                                      <p:cBhvr>
                                        <p:cTn id="15" dur="500"/>
                                        <p:tgtEl>
                                          <p:spTgt spid="210"/>
                                        </p:tgtEl>
                                      </p:cBhvr>
                                    </p:animEffect>
                                  </p:childTnLst>
                                </p:cTn>
                              </p:par>
                              <p:par>
                                <p:cTn id="16" presetID="53" presetClass="entr" presetSubtype="16" fill="hold" nodeType="withEffect">
                                  <p:stCondLst>
                                    <p:cond delay="0"/>
                                  </p:stCondLst>
                                  <p:childTnLst>
                                    <p:set>
                                      <p:cBhvr>
                                        <p:cTn id="17" dur="1" fill="hold">
                                          <p:stCondLst>
                                            <p:cond delay="0"/>
                                          </p:stCondLst>
                                        </p:cTn>
                                        <p:tgtEl>
                                          <p:spTgt spid="211"/>
                                        </p:tgtEl>
                                        <p:attrNameLst>
                                          <p:attrName>style.visibility</p:attrName>
                                        </p:attrNameLst>
                                      </p:cBhvr>
                                      <p:to>
                                        <p:strVal val="visible"/>
                                      </p:to>
                                    </p:set>
                                    <p:anim calcmode="lin" valueType="num">
                                      <p:cBhvr>
                                        <p:cTn id="18" dur="500" fill="hold"/>
                                        <p:tgtEl>
                                          <p:spTgt spid="211"/>
                                        </p:tgtEl>
                                        <p:attrNameLst>
                                          <p:attrName>ppt_w</p:attrName>
                                        </p:attrNameLst>
                                      </p:cBhvr>
                                      <p:tavLst>
                                        <p:tav tm="0">
                                          <p:val>
                                            <p:fltVal val="0"/>
                                          </p:val>
                                        </p:tav>
                                        <p:tav tm="100000">
                                          <p:val>
                                            <p:strVal val="#ppt_w"/>
                                          </p:val>
                                        </p:tav>
                                      </p:tavLst>
                                    </p:anim>
                                    <p:anim calcmode="lin" valueType="num">
                                      <p:cBhvr>
                                        <p:cTn id="19" dur="500" fill="hold"/>
                                        <p:tgtEl>
                                          <p:spTgt spid="211"/>
                                        </p:tgtEl>
                                        <p:attrNameLst>
                                          <p:attrName>ppt_h</p:attrName>
                                        </p:attrNameLst>
                                      </p:cBhvr>
                                      <p:tavLst>
                                        <p:tav tm="0">
                                          <p:val>
                                            <p:fltVal val="0"/>
                                          </p:val>
                                        </p:tav>
                                        <p:tav tm="100000">
                                          <p:val>
                                            <p:strVal val="#ppt_h"/>
                                          </p:val>
                                        </p:tav>
                                      </p:tavLst>
                                    </p:anim>
                                    <p:animEffect transition="in" filter="fade">
                                      <p:cBhvr>
                                        <p:cTn id="20" dur="500"/>
                                        <p:tgtEl>
                                          <p:spTgt spid="211"/>
                                        </p:tgtEl>
                                      </p:cBhvr>
                                    </p:animEffect>
                                  </p:childTnLst>
                                </p:cTn>
                              </p:par>
                              <p:par>
                                <p:cTn id="21" presetID="53" presetClass="entr" presetSubtype="16" fill="hold" nodeType="withEffect">
                                  <p:stCondLst>
                                    <p:cond delay="0"/>
                                  </p:stCondLst>
                                  <p:childTnLst>
                                    <p:set>
                                      <p:cBhvr>
                                        <p:cTn id="22" dur="1" fill="hold">
                                          <p:stCondLst>
                                            <p:cond delay="0"/>
                                          </p:stCondLst>
                                        </p:cTn>
                                        <p:tgtEl>
                                          <p:spTgt spid="212"/>
                                        </p:tgtEl>
                                        <p:attrNameLst>
                                          <p:attrName>style.visibility</p:attrName>
                                        </p:attrNameLst>
                                      </p:cBhvr>
                                      <p:to>
                                        <p:strVal val="visible"/>
                                      </p:to>
                                    </p:set>
                                    <p:anim calcmode="lin" valueType="num">
                                      <p:cBhvr>
                                        <p:cTn id="23" dur="500" fill="hold"/>
                                        <p:tgtEl>
                                          <p:spTgt spid="212"/>
                                        </p:tgtEl>
                                        <p:attrNameLst>
                                          <p:attrName>ppt_w</p:attrName>
                                        </p:attrNameLst>
                                      </p:cBhvr>
                                      <p:tavLst>
                                        <p:tav tm="0">
                                          <p:val>
                                            <p:fltVal val="0"/>
                                          </p:val>
                                        </p:tav>
                                        <p:tav tm="100000">
                                          <p:val>
                                            <p:strVal val="#ppt_w"/>
                                          </p:val>
                                        </p:tav>
                                      </p:tavLst>
                                    </p:anim>
                                    <p:anim calcmode="lin" valueType="num">
                                      <p:cBhvr>
                                        <p:cTn id="24" dur="500" fill="hold"/>
                                        <p:tgtEl>
                                          <p:spTgt spid="212"/>
                                        </p:tgtEl>
                                        <p:attrNameLst>
                                          <p:attrName>ppt_h</p:attrName>
                                        </p:attrNameLst>
                                      </p:cBhvr>
                                      <p:tavLst>
                                        <p:tav tm="0">
                                          <p:val>
                                            <p:fltVal val="0"/>
                                          </p:val>
                                        </p:tav>
                                        <p:tav tm="100000">
                                          <p:val>
                                            <p:strVal val="#ppt_h"/>
                                          </p:val>
                                        </p:tav>
                                      </p:tavLst>
                                    </p:anim>
                                    <p:animEffect transition="in" filter="fade">
                                      <p:cBhvr>
                                        <p:cTn id="25"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210"/>
                    </p:tgtEl>
                  </p:cond>
                </p:stCondLst>
                <p:endSync evt="end" delay="0">
                  <p:rtn val="all"/>
                </p:endSync>
                <p:childTnLst>
                  <p:par>
                    <p:cTn id="27" fill="hold">
                      <p:stCondLst>
                        <p:cond delay="0"/>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49"/>
                                        </p:tgtEl>
                                        <p:attrNameLst>
                                          <p:attrName>style.visibility</p:attrName>
                                        </p:attrNameLst>
                                      </p:cBhvr>
                                      <p:to>
                                        <p:strVal val="visible"/>
                                      </p:to>
                                    </p:set>
                                    <p:animEffect transition="in" filter="fade">
                                      <p:cBhvr>
                                        <p:cTn id="31" dur="1000"/>
                                        <p:tgtEl>
                                          <p:spTgt spid="149"/>
                                        </p:tgtEl>
                                      </p:cBhvr>
                                    </p:animEffect>
                                    <p:anim calcmode="lin" valueType="num">
                                      <p:cBhvr>
                                        <p:cTn id="32" dur="1000" fill="hold"/>
                                        <p:tgtEl>
                                          <p:spTgt spid="149"/>
                                        </p:tgtEl>
                                        <p:attrNameLst>
                                          <p:attrName>ppt_x</p:attrName>
                                        </p:attrNameLst>
                                      </p:cBhvr>
                                      <p:tavLst>
                                        <p:tav tm="0">
                                          <p:val>
                                            <p:strVal val="#ppt_x"/>
                                          </p:val>
                                        </p:tav>
                                        <p:tav tm="100000">
                                          <p:val>
                                            <p:strVal val="#ppt_x"/>
                                          </p:val>
                                        </p:tav>
                                      </p:tavLst>
                                    </p:anim>
                                    <p:anim calcmode="lin" valueType="num">
                                      <p:cBhvr>
                                        <p:cTn id="33" dur="900" decel="100000" fill="hold"/>
                                        <p:tgtEl>
                                          <p:spTgt spid="14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10"/>
                  </p:tgtEl>
                </p:cond>
              </p:nextCondLst>
            </p:seq>
            <p:seq concurrent="1" nextAc="seek">
              <p:cTn id="35" restart="whenNotActive" fill="hold" evtFilter="cancelBubble" nodeType="interactiveSeq">
                <p:stCondLst>
                  <p:cond evt="onClick" delay="0">
                    <p:tgtEl>
                      <p:spTgt spid="211"/>
                    </p:tgtEl>
                  </p:cond>
                </p:stCondLst>
                <p:endSync evt="end" delay="0">
                  <p:rtn val="all"/>
                </p:endSync>
                <p:childTnLst>
                  <p:par>
                    <p:cTn id="36" fill="hold">
                      <p:stCondLst>
                        <p:cond delay="0"/>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214"/>
                                        </p:tgtEl>
                                        <p:attrNameLst>
                                          <p:attrName>style.visibility</p:attrName>
                                        </p:attrNameLst>
                                      </p:cBhvr>
                                      <p:to>
                                        <p:strVal val="visible"/>
                                      </p:to>
                                    </p:set>
                                    <p:animEffect transition="in" filter="fade">
                                      <p:cBhvr>
                                        <p:cTn id="40" dur="1000"/>
                                        <p:tgtEl>
                                          <p:spTgt spid="214"/>
                                        </p:tgtEl>
                                      </p:cBhvr>
                                    </p:animEffect>
                                    <p:anim calcmode="lin" valueType="num">
                                      <p:cBhvr>
                                        <p:cTn id="41" dur="1000" fill="hold"/>
                                        <p:tgtEl>
                                          <p:spTgt spid="214"/>
                                        </p:tgtEl>
                                        <p:attrNameLst>
                                          <p:attrName>ppt_x</p:attrName>
                                        </p:attrNameLst>
                                      </p:cBhvr>
                                      <p:tavLst>
                                        <p:tav tm="0">
                                          <p:val>
                                            <p:strVal val="#ppt_x"/>
                                          </p:val>
                                        </p:tav>
                                        <p:tav tm="100000">
                                          <p:val>
                                            <p:strVal val="#ppt_x"/>
                                          </p:val>
                                        </p:tav>
                                      </p:tavLst>
                                    </p:anim>
                                    <p:anim calcmode="lin" valueType="num">
                                      <p:cBhvr>
                                        <p:cTn id="42" dur="900" decel="100000" fill="hold"/>
                                        <p:tgtEl>
                                          <p:spTgt spid="214"/>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1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voltage.wav"/>
                                        </p:tgtEl>
                                      </p:cMediaNode>
                                    </p:audio>
                                  </p:subTnLst>
                                </p:cTn>
                              </p:par>
                            </p:childTnLst>
                          </p:cTn>
                        </p:par>
                      </p:childTnLst>
                    </p:cTn>
                  </p:par>
                </p:childTnLst>
              </p:cTn>
              <p:nextCondLst>
                <p:cond evt="onClick" delay="0">
                  <p:tgtEl>
                    <p:spTgt spid="211"/>
                  </p:tgtEl>
                </p:cond>
              </p:nextCondLst>
            </p:seq>
            <p:seq concurrent="1" nextAc="seek">
              <p:cTn id="44" restart="whenNotActive" fill="hold" evtFilter="cancelBubble" nodeType="interactiveSeq">
                <p:stCondLst>
                  <p:cond evt="onClick" delay="0">
                    <p:tgtEl>
                      <p:spTgt spid="212"/>
                    </p:tgtEl>
                  </p:cond>
                </p:stCondLst>
                <p:endSync evt="end" delay="0">
                  <p:rtn val="all"/>
                </p:endSync>
                <p:childTnLst>
                  <p:par>
                    <p:cTn id="45" fill="hold">
                      <p:stCondLst>
                        <p:cond delay="0"/>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fade">
                                      <p:cBhvr>
                                        <p:cTn id="49" dur="1000"/>
                                        <p:tgtEl>
                                          <p:spTgt spid="213"/>
                                        </p:tgtEl>
                                      </p:cBhvr>
                                    </p:animEffect>
                                    <p:anim calcmode="lin" valueType="num">
                                      <p:cBhvr>
                                        <p:cTn id="50" dur="1000" fill="hold"/>
                                        <p:tgtEl>
                                          <p:spTgt spid="213"/>
                                        </p:tgtEl>
                                        <p:attrNameLst>
                                          <p:attrName>ppt_x</p:attrName>
                                        </p:attrNameLst>
                                      </p:cBhvr>
                                      <p:tavLst>
                                        <p:tav tm="0">
                                          <p:val>
                                            <p:strVal val="#ppt_x"/>
                                          </p:val>
                                        </p:tav>
                                        <p:tav tm="100000">
                                          <p:val>
                                            <p:strVal val="#ppt_x"/>
                                          </p:val>
                                        </p:tav>
                                      </p:tavLst>
                                    </p:anim>
                                    <p:anim calcmode="lin" valueType="num">
                                      <p:cBhvr>
                                        <p:cTn id="51" dur="900" decel="100000" fill="hold"/>
                                        <p:tgtEl>
                                          <p:spTgt spid="213"/>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1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voltage.wav"/>
                                        </p:tgtEl>
                                      </p:cMediaNode>
                                    </p:audio>
                                  </p:subTnLst>
                                </p:cTn>
                              </p:par>
                            </p:childTnLst>
                          </p:cTn>
                        </p:par>
                      </p:childTnLst>
                    </p:cTn>
                  </p:par>
                </p:childTnLst>
              </p:cTn>
              <p:nextCondLst>
                <p:cond evt="onClick" delay="0">
                  <p:tgtEl>
                    <p:spTgt spid="212"/>
                  </p:tgtEl>
                </p:cond>
              </p:nextCondLst>
            </p:seq>
          </p:childTnLst>
        </p:cTn>
      </p:par>
    </p:tnLst>
    <p:bldLst>
      <p:bldP spid="213" grpId="0" animBg="1"/>
      <p:bldP spid="2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xmlns="" id="{81B5AFD3-5981-F001-A767-DB1D415D8BAA}"/>
              </a:ext>
            </a:extLst>
          </p:cNvPr>
          <p:cNvGrpSpPr/>
          <p:nvPr/>
        </p:nvGrpSpPr>
        <p:grpSpPr>
          <a:xfrm>
            <a:off x="285195" y="3826939"/>
            <a:ext cx="8546543" cy="1364750"/>
            <a:chOff x="2098496" y="3659454"/>
            <a:chExt cx="8546543" cy="1198789"/>
          </a:xfrm>
        </p:grpSpPr>
        <p:sp>
          <p:nvSpPr>
            <p:cNvPr id="21" name="Rectangle: Rounded Corners 20">
              <a:extLst>
                <a:ext uri="{FF2B5EF4-FFF2-40B4-BE49-F238E27FC236}">
                  <a16:creationId xmlns:a16="http://schemas.microsoft.com/office/drawing/2014/main" xmlns="" id="{9DC61915-0E62-E5EB-1653-923765C5B381}"/>
                </a:ext>
              </a:extLst>
            </p:cNvPr>
            <p:cNvSpPr/>
            <p:nvPr/>
          </p:nvSpPr>
          <p:spPr>
            <a:xfrm>
              <a:off x="2228688" y="3801319"/>
              <a:ext cx="8416351" cy="1056924"/>
            </a:xfrm>
            <a:custGeom>
              <a:avLst/>
              <a:gdLst>
                <a:gd name="connsiteX0" fmla="*/ 0 w 8416351"/>
                <a:gd name="connsiteY0" fmla="*/ 176158 h 1056924"/>
                <a:gd name="connsiteX1" fmla="*/ 176158 w 8416351"/>
                <a:gd name="connsiteY1" fmla="*/ 0 h 1056924"/>
                <a:gd name="connsiteX2" fmla="*/ 8240193 w 8416351"/>
                <a:gd name="connsiteY2" fmla="*/ 0 h 1056924"/>
                <a:gd name="connsiteX3" fmla="*/ 8416351 w 8416351"/>
                <a:gd name="connsiteY3" fmla="*/ 176158 h 1056924"/>
                <a:gd name="connsiteX4" fmla="*/ 8416351 w 8416351"/>
                <a:gd name="connsiteY4" fmla="*/ 880766 h 1056924"/>
                <a:gd name="connsiteX5" fmla="*/ 8240193 w 8416351"/>
                <a:gd name="connsiteY5" fmla="*/ 1056924 h 1056924"/>
                <a:gd name="connsiteX6" fmla="*/ 176158 w 8416351"/>
                <a:gd name="connsiteY6" fmla="*/ 1056924 h 1056924"/>
                <a:gd name="connsiteX7" fmla="*/ 0 w 8416351"/>
                <a:gd name="connsiteY7" fmla="*/ 880766 h 1056924"/>
                <a:gd name="connsiteX8" fmla="*/ 0 w 8416351"/>
                <a:gd name="connsiteY8" fmla="*/ 176158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8"/>
                  </a:moveTo>
                  <a:cubicBezTo>
                    <a:pt x="7893" y="86111"/>
                    <a:pt x="87871" y="12775"/>
                    <a:pt x="176158" y="0"/>
                  </a:cubicBezTo>
                  <a:cubicBezTo>
                    <a:pt x="3287664" y="-168267"/>
                    <a:pt x="7429709" y="-42953"/>
                    <a:pt x="8240193" y="0"/>
                  </a:cubicBezTo>
                  <a:cubicBezTo>
                    <a:pt x="8338451" y="1100"/>
                    <a:pt x="8416199" y="76805"/>
                    <a:pt x="8416351" y="176158"/>
                  </a:cubicBezTo>
                  <a:cubicBezTo>
                    <a:pt x="8447587" y="400663"/>
                    <a:pt x="8400357" y="608119"/>
                    <a:pt x="8416351" y="880766"/>
                  </a:cubicBezTo>
                  <a:cubicBezTo>
                    <a:pt x="8419209" y="975368"/>
                    <a:pt x="8344736" y="1073000"/>
                    <a:pt x="8240193" y="1056924"/>
                  </a:cubicBezTo>
                  <a:cubicBezTo>
                    <a:pt x="5621790" y="1125149"/>
                    <a:pt x="3127106" y="1067800"/>
                    <a:pt x="176158" y="1056924"/>
                  </a:cubicBezTo>
                  <a:cubicBezTo>
                    <a:pt x="80438" y="1059435"/>
                    <a:pt x="14419" y="970632"/>
                    <a:pt x="0" y="880766"/>
                  </a:cubicBezTo>
                  <a:cubicBezTo>
                    <a:pt x="2431" y="685142"/>
                    <a:pt x="20249" y="458778"/>
                    <a:pt x="0" y="176158"/>
                  </a:cubicBezTo>
                  <a:close/>
                </a:path>
                <a:path w="8416351" h="1056924" stroke="0" extrusionOk="0">
                  <a:moveTo>
                    <a:pt x="0" y="176158"/>
                  </a:moveTo>
                  <a:cubicBezTo>
                    <a:pt x="-1824" y="70834"/>
                    <a:pt x="77632" y="2937"/>
                    <a:pt x="176158" y="0"/>
                  </a:cubicBezTo>
                  <a:cubicBezTo>
                    <a:pt x="3423790" y="163917"/>
                    <a:pt x="5828000" y="128764"/>
                    <a:pt x="8240193" y="0"/>
                  </a:cubicBezTo>
                  <a:cubicBezTo>
                    <a:pt x="8345984" y="5674"/>
                    <a:pt x="8417788" y="84358"/>
                    <a:pt x="8416351" y="176158"/>
                  </a:cubicBezTo>
                  <a:cubicBezTo>
                    <a:pt x="8468870" y="513959"/>
                    <a:pt x="8372524" y="656074"/>
                    <a:pt x="8416351" y="880766"/>
                  </a:cubicBezTo>
                  <a:cubicBezTo>
                    <a:pt x="8408151" y="993363"/>
                    <a:pt x="8337518" y="1059432"/>
                    <a:pt x="8240193" y="1056924"/>
                  </a:cubicBezTo>
                  <a:cubicBezTo>
                    <a:pt x="7110429" y="1034942"/>
                    <a:pt x="3876525" y="982036"/>
                    <a:pt x="176158" y="1056924"/>
                  </a:cubicBezTo>
                  <a:cubicBezTo>
                    <a:pt x="95668" y="1050394"/>
                    <a:pt x="-2288" y="982049"/>
                    <a:pt x="0" y="880766"/>
                  </a:cubicBezTo>
                  <a:cubicBezTo>
                    <a:pt x="47304" y="724577"/>
                    <a:pt x="4060" y="391678"/>
                    <a:pt x="0" y="176158"/>
                  </a:cubicBezTo>
                  <a:close/>
                </a:path>
              </a:pathLst>
            </a:custGeom>
            <a:ln w="38100">
              <a:extLst>
                <a:ext uri="{C807C97D-BFC1-408E-A445-0C87EB9F89A2}">
                  <ask:lineSketchStyleProps xmlns:ask="http://schemas.microsoft.com/office/drawing/2018/sketchyshapes" xmln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2" name="Google Shape;282;p27">
              <a:extLst>
                <a:ext uri="{FF2B5EF4-FFF2-40B4-BE49-F238E27FC236}">
                  <a16:creationId xmlns:a16="http://schemas.microsoft.com/office/drawing/2014/main" xmlns="" id="{B3FB99B9-B318-4CC1-1E1E-4E3BAE806252}"/>
                </a:ext>
              </a:extLst>
            </p:cNvPr>
            <p:cNvGrpSpPr/>
            <p:nvPr/>
          </p:nvGrpSpPr>
          <p:grpSpPr>
            <a:xfrm rot="-488383">
              <a:off x="2098496" y="3659454"/>
              <a:ext cx="1094690" cy="1171482"/>
              <a:chOff x="2769810" y="1396779"/>
              <a:chExt cx="508124" cy="605419"/>
            </a:xfrm>
          </p:grpSpPr>
          <p:sp>
            <p:nvSpPr>
              <p:cNvPr id="24" name="Google Shape;283;p27">
                <a:extLst>
                  <a:ext uri="{FF2B5EF4-FFF2-40B4-BE49-F238E27FC236}">
                    <a16:creationId xmlns:a16="http://schemas.microsoft.com/office/drawing/2014/main" xmlns="" id="{6C6B4BBF-96BE-9247-E1D6-B0C7340DCD7B}"/>
                  </a:ext>
                </a:extLst>
              </p:cNvPr>
              <p:cNvSpPr/>
              <p:nvPr/>
            </p:nvSpPr>
            <p:spPr>
              <a:xfrm>
                <a:off x="2769810" y="1396779"/>
                <a:ext cx="508124" cy="605419"/>
              </a:xfrm>
              <a:custGeom>
                <a:avLst/>
                <a:gdLst/>
                <a:ahLst/>
                <a:cxnLst/>
                <a:rect l="l" t="t" r="r" b="b"/>
                <a:pathLst>
                  <a:path w="11526" h="13733" extrusionOk="0">
                    <a:moveTo>
                      <a:pt x="6561" y="3755"/>
                    </a:moveTo>
                    <a:cubicBezTo>
                      <a:pt x="7763" y="3755"/>
                      <a:pt x="8239" y="4243"/>
                      <a:pt x="8239" y="5076"/>
                    </a:cubicBezTo>
                    <a:cubicBezTo>
                      <a:pt x="8239" y="5922"/>
                      <a:pt x="7763" y="6422"/>
                      <a:pt x="6561" y="6422"/>
                    </a:cubicBezTo>
                    <a:lnTo>
                      <a:pt x="4536" y="6422"/>
                    </a:lnTo>
                    <a:lnTo>
                      <a:pt x="4536" y="3755"/>
                    </a:lnTo>
                    <a:close/>
                    <a:moveTo>
                      <a:pt x="6703" y="8636"/>
                    </a:moveTo>
                    <a:cubicBezTo>
                      <a:pt x="7811" y="8636"/>
                      <a:pt x="8525" y="9077"/>
                      <a:pt x="8525" y="10053"/>
                    </a:cubicBezTo>
                    <a:cubicBezTo>
                      <a:pt x="8525" y="11089"/>
                      <a:pt x="7870" y="11518"/>
                      <a:pt x="6703" y="11518"/>
                    </a:cubicBezTo>
                    <a:lnTo>
                      <a:pt x="4536" y="11518"/>
                    </a:lnTo>
                    <a:lnTo>
                      <a:pt x="4536" y="8636"/>
                    </a:lnTo>
                    <a:close/>
                    <a:moveTo>
                      <a:pt x="2279" y="0"/>
                    </a:moveTo>
                    <a:cubicBezTo>
                      <a:pt x="2117" y="0"/>
                      <a:pt x="1951" y="32"/>
                      <a:pt x="1786" y="100"/>
                    </a:cubicBezTo>
                    <a:cubicBezTo>
                      <a:pt x="834" y="492"/>
                      <a:pt x="726" y="1790"/>
                      <a:pt x="1584" y="2350"/>
                    </a:cubicBezTo>
                    <a:cubicBezTo>
                      <a:pt x="1536" y="2528"/>
                      <a:pt x="1500" y="2719"/>
                      <a:pt x="1500" y="2909"/>
                    </a:cubicBezTo>
                    <a:lnTo>
                      <a:pt x="1500" y="10768"/>
                    </a:lnTo>
                    <a:cubicBezTo>
                      <a:pt x="1358" y="10672"/>
                      <a:pt x="1179" y="10625"/>
                      <a:pt x="1012" y="10625"/>
                    </a:cubicBezTo>
                    <a:cubicBezTo>
                      <a:pt x="417" y="10637"/>
                      <a:pt x="0" y="11208"/>
                      <a:pt x="179" y="11768"/>
                    </a:cubicBezTo>
                    <a:cubicBezTo>
                      <a:pt x="295" y="12167"/>
                      <a:pt x="650" y="12409"/>
                      <a:pt x="1024" y="12409"/>
                    </a:cubicBezTo>
                    <a:cubicBezTo>
                      <a:pt x="1185" y="12409"/>
                      <a:pt x="1350" y="12365"/>
                      <a:pt x="1500" y="12268"/>
                    </a:cubicBezTo>
                    <a:lnTo>
                      <a:pt x="1500" y="12363"/>
                    </a:lnTo>
                    <a:cubicBezTo>
                      <a:pt x="1500" y="13256"/>
                      <a:pt x="1989" y="13732"/>
                      <a:pt x="2882" y="13732"/>
                    </a:cubicBezTo>
                    <a:lnTo>
                      <a:pt x="7132" y="13732"/>
                    </a:lnTo>
                    <a:cubicBezTo>
                      <a:pt x="9894" y="13732"/>
                      <a:pt x="11525" y="12303"/>
                      <a:pt x="11525" y="10089"/>
                    </a:cubicBezTo>
                    <a:cubicBezTo>
                      <a:pt x="11514" y="8529"/>
                      <a:pt x="10406" y="7600"/>
                      <a:pt x="8978" y="7339"/>
                    </a:cubicBezTo>
                    <a:lnTo>
                      <a:pt x="8978" y="7291"/>
                    </a:lnTo>
                    <a:cubicBezTo>
                      <a:pt x="10478" y="6827"/>
                      <a:pt x="11133" y="5838"/>
                      <a:pt x="11133" y="4588"/>
                    </a:cubicBezTo>
                    <a:cubicBezTo>
                      <a:pt x="11144" y="3790"/>
                      <a:pt x="10811" y="3017"/>
                      <a:pt x="10216" y="2481"/>
                    </a:cubicBezTo>
                    <a:cubicBezTo>
                      <a:pt x="11192" y="2147"/>
                      <a:pt x="11383" y="838"/>
                      <a:pt x="10537" y="242"/>
                    </a:cubicBezTo>
                    <a:cubicBezTo>
                      <a:pt x="10306" y="80"/>
                      <a:pt x="10051" y="6"/>
                      <a:pt x="9802" y="6"/>
                    </a:cubicBezTo>
                    <a:cubicBezTo>
                      <a:pt x="9141" y="6"/>
                      <a:pt x="8525" y="526"/>
                      <a:pt x="8525" y="1278"/>
                    </a:cubicBezTo>
                    <a:cubicBezTo>
                      <a:pt x="8525" y="1421"/>
                      <a:pt x="8549" y="1552"/>
                      <a:pt x="8597" y="1683"/>
                    </a:cubicBezTo>
                    <a:cubicBezTo>
                      <a:pt x="8144" y="1588"/>
                      <a:pt x="7668" y="1540"/>
                      <a:pt x="7203" y="1540"/>
                    </a:cubicBezTo>
                    <a:lnTo>
                      <a:pt x="3524" y="1540"/>
                    </a:lnTo>
                    <a:cubicBezTo>
                      <a:pt x="3702" y="713"/>
                      <a:pt x="3049" y="0"/>
                      <a:pt x="2279" y="0"/>
                    </a:cubicBezTo>
                    <a:close/>
                  </a:path>
                </a:pathLst>
              </a:custGeom>
              <a:solidFill>
                <a:srgbClr val="DD89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84;p27">
                <a:extLst>
                  <a:ext uri="{FF2B5EF4-FFF2-40B4-BE49-F238E27FC236}">
                    <a16:creationId xmlns:a16="http://schemas.microsoft.com/office/drawing/2014/main" xmlns="" id="{8B0343B1-73D7-3F5F-1410-B498EB3266DD}"/>
                  </a:ext>
                </a:extLst>
              </p:cNvPr>
              <p:cNvSpPr/>
              <p:nvPr/>
            </p:nvSpPr>
            <p:spPr>
              <a:xfrm>
                <a:off x="2828046" y="1421599"/>
                <a:ext cx="73534" cy="63438"/>
              </a:xfrm>
              <a:custGeom>
                <a:avLst/>
                <a:gdLst/>
                <a:ahLst/>
                <a:cxnLst/>
                <a:rect l="l" t="t" r="r" b="b"/>
                <a:pathLst>
                  <a:path w="1668" h="1439" extrusionOk="0">
                    <a:moveTo>
                      <a:pt x="953" y="1"/>
                    </a:moveTo>
                    <a:cubicBezTo>
                      <a:pt x="322" y="1"/>
                      <a:pt x="1" y="775"/>
                      <a:pt x="453" y="1227"/>
                    </a:cubicBezTo>
                    <a:cubicBezTo>
                      <a:pt x="599" y="1373"/>
                      <a:pt x="778" y="1439"/>
                      <a:pt x="952" y="1439"/>
                    </a:cubicBezTo>
                    <a:cubicBezTo>
                      <a:pt x="1318" y="1439"/>
                      <a:pt x="1668" y="1151"/>
                      <a:pt x="1668" y="715"/>
                    </a:cubicBezTo>
                    <a:cubicBezTo>
                      <a:pt x="1668" y="322"/>
                      <a:pt x="1346" y="1"/>
                      <a:pt x="953"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85;p27">
                <a:extLst>
                  <a:ext uri="{FF2B5EF4-FFF2-40B4-BE49-F238E27FC236}">
                    <a16:creationId xmlns:a16="http://schemas.microsoft.com/office/drawing/2014/main" xmlns="" id="{32959414-B562-7EA6-977E-2504BD1BE2D5}"/>
                  </a:ext>
                </a:extLst>
              </p:cNvPr>
              <p:cNvSpPr/>
              <p:nvPr/>
            </p:nvSpPr>
            <p:spPr>
              <a:xfrm>
                <a:off x="3159786" y="1421599"/>
                <a:ext cx="73534" cy="63218"/>
              </a:xfrm>
              <a:custGeom>
                <a:avLst/>
                <a:gdLst/>
                <a:ahLst/>
                <a:cxnLst/>
                <a:rect l="l" t="t" r="r" b="b"/>
                <a:pathLst>
                  <a:path w="1668" h="1434" extrusionOk="0">
                    <a:moveTo>
                      <a:pt x="953" y="1"/>
                    </a:moveTo>
                    <a:cubicBezTo>
                      <a:pt x="310" y="1"/>
                      <a:pt x="1" y="775"/>
                      <a:pt x="441" y="1227"/>
                    </a:cubicBezTo>
                    <a:cubicBezTo>
                      <a:pt x="587" y="1369"/>
                      <a:pt x="766" y="1433"/>
                      <a:pt x="942" y="1433"/>
                    </a:cubicBezTo>
                    <a:cubicBezTo>
                      <a:pt x="1312" y="1433"/>
                      <a:pt x="1667" y="1151"/>
                      <a:pt x="1667" y="715"/>
                    </a:cubicBezTo>
                    <a:cubicBezTo>
                      <a:pt x="1667" y="322"/>
                      <a:pt x="1346" y="1"/>
                      <a:pt x="953"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86;p27">
                <a:extLst>
                  <a:ext uri="{FF2B5EF4-FFF2-40B4-BE49-F238E27FC236}">
                    <a16:creationId xmlns:a16="http://schemas.microsoft.com/office/drawing/2014/main" xmlns="" id="{7E7281FF-3D7A-636C-D4E0-7608925A909E}"/>
                  </a:ext>
                </a:extLst>
              </p:cNvPr>
              <p:cNvSpPr/>
              <p:nvPr/>
            </p:nvSpPr>
            <p:spPr>
              <a:xfrm>
                <a:off x="2860581" y="1494559"/>
                <a:ext cx="392136" cy="477705"/>
              </a:xfrm>
              <a:custGeom>
                <a:avLst/>
                <a:gdLst/>
                <a:ahLst/>
                <a:cxnLst/>
                <a:rect l="l" t="t" r="r" b="b"/>
                <a:pathLst>
                  <a:path w="8895" h="10836" extrusionOk="0">
                    <a:moveTo>
                      <a:pt x="4537" y="1120"/>
                    </a:moveTo>
                    <a:cubicBezTo>
                      <a:pt x="5621" y="1120"/>
                      <a:pt x="6561" y="1644"/>
                      <a:pt x="6502" y="3156"/>
                    </a:cubicBezTo>
                    <a:cubicBezTo>
                      <a:pt x="6478" y="3894"/>
                      <a:pt x="5609" y="4597"/>
                      <a:pt x="4537" y="4597"/>
                    </a:cubicBezTo>
                    <a:lnTo>
                      <a:pt x="2168" y="4597"/>
                    </a:lnTo>
                    <a:lnTo>
                      <a:pt x="2168" y="1120"/>
                    </a:lnTo>
                    <a:close/>
                    <a:moveTo>
                      <a:pt x="4621" y="6109"/>
                    </a:moveTo>
                    <a:cubicBezTo>
                      <a:pt x="5609" y="6109"/>
                      <a:pt x="6680" y="6347"/>
                      <a:pt x="6680" y="7764"/>
                    </a:cubicBezTo>
                    <a:cubicBezTo>
                      <a:pt x="6680" y="9431"/>
                      <a:pt x="5621" y="9633"/>
                      <a:pt x="4597" y="9633"/>
                    </a:cubicBezTo>
                    <a:lnTo>
                      <a:pt x="2168" y="9633"/>
                    </a:lnTo>
                    <a:lnTo>
                      <a:pt x="2192" y="6109"/>
                    </a:lnTo>
                    <a:close/>
                    <a:moveTo>
                      <a:pt x="1215" y="1"/>
                    </a:moveTo>
                    <a:cubicBezTo>
                      <a:pt x="430" y="1"/>
                      <a:pt x="1" y="429"/>
                      <a:pt x="1" y="1227"/>
                    </a:cubicBezTo>
                    <a:lnTo>
                      <a:pt x="1" y="9621"/>
                    </a:lnTo>
                    <a:cubicBezTo>
                      <a:pt x="1" y="10407"/>
                      <a:pt x="430" y="10836"/>
                      <a:pt x="1215" y="10836"/>
                    </a:cubicBezTo>
                    <a:lnTo>
                      <a:pt x="4990" y="10836"/>
                    </a:lnTo>
                    <a:cubicBezTo>
                      <a:pt x="7442" y="10836"/>
                      <a:pt x="8895" y="9562"/>
                      <a:pt x="8895" y="7597"/>
                    </a:cubicBezTo>
                    <a:cubicBezTo>
                      <a:pt x="8895" y="6216"/>
                      <a:pt x="7919" y="5382"/>
                      <a:pt x="6645" y="5156"/>
                    </a:cubicBezTo>
                    <a:lnTo>
                      <a:pt x="6645" y="5109"/>
                    </a:lnTo>
                    <a:cubicBezTo>
                      <a:pt x="7978" y="4692"/>
                      <a:pt x="8550" y="3823"/>
                      <a:pt x="8550" y="2715"/>
                    </a:cubicBezTo>
                    <a:cubicBezTo>
                      <a:pt x="8550" y="1156"/>
                      <a:pt x="7359" y="1"/>
                      <a:pt x="5061" y="1"/>
                    </a:cubicBezTo>
                    <a:close/>
                  </a:path>
                </a:pathLst>
              </a:custGeom>
              <a:solidFill>
                <a:srgbClr val="EEA3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87;p27">
                <a:extLst>
                  <a:ext uri="{FF2B5EF4-FFF2-40B4-BE49-F238E27FC236}">
                    <a16:creationId xmlns:a16="http://schemas.microsoft.com/office/drawing/2014/main" xmlns="" id="{79BA692C-97B0-5A73-1D5F-44FC0EFFFFBB}"/>
                  </a:ext>
                </a:extLst>
              </p:cNvPr>
              <p:cNvSpPr/>
              <p:nvPr/>
            </p:nvSpPr>
            <p:spPr>
              <a:xfrm>
                <a:off x="2929354" y="1508225"/>
                <a:ext cx="42057" cy="35841"/>
              </a:xfrm>
              <a:custGeom>
                <a:avLst/>
                <a:gdLst/>
                <a:ahLst/>
                <a:cxnLst/>
                <a:rect l="l" t="t" r="r" b="b"/>
                <a:pathLst>
                  <a:path w="954" h="813" extrusionOk="0">
                    <a:moveTo>
                      <a:pt x="548" y="0"/>
                    </a:moveTo>
                    <a:cubicBezTo>
                      <a:pt x="191" y="0"/>
                      <a:pt x="1" y="441"/>
                      <a:pt x="263" y="691"/>
                    </a:cubicBezTo>
                    <a:cubicBezTo>
                      <a:pt x="343" y="775"/>
                      <a:pt x="444" y="813"/>
                      <a:pt x="543" y="813"/>
                    </a:cubicBezTo>
                    <a:cubicBezTo>
                      <a:pt x="751" y="813"/>
                      <a:pt x="953" y="647"/>
                      <a:pt x="953" y="405"/>
                    </a:cubicBezTo>
                    <a:cubicBezTo>
                      <a:pt x="953" y="179"/>
                      <a:pt x="775" y="0"/>
                      <a:pt x="548"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88;p27">
                <a:extLst>
                  <a:ext uri="{FF2B5EF4-FFF2-40B4-BE49-F238E27FC236}">
                    <a16:creationId xmlns:a16="http://schemas.microsoft.com/office/drawing/2014/main" xmlns="" id="{901FAD18-C0F8-5CB3-D420-99FE5C26B06B}"/>
                  </a:ext>
                </a:extLst>
              </p:cNvPr>
              <p:cNvSpPr/>
              <p:nvPr/>
            </p:nvSpPr>
            <p:spPr>
              <a:xfrm>
                <a:off x="3105209" y="1508225"/>
                <a:ext cx="42013" cy="35841"/>
              </a:xfrm>
              <a:custGeom>
                <a:avLst/>
                <a:gdLst/>
                <a:ahLst/>
                <a:cxnLst/>
                <a:rect l="l" t="t" r="r" b="b"/>
                <a:pathLst>
                  <a:path w="953" h="813" extrusionOk="0">
                    <a:moveTo>
                      <a:pt x="548" y="0"/>
                    </a:moveTo>
                    <a:cubicBezTo>
                      <a:pt x="191" y="0"/>
                      <a:pt x="0" y="441"/>
                      <a:pt x="262" y="691"/>
                    </a:cubicBezTo>
                    <a:cubicBezTo>
                      <a:pt x="343" y="775"/>
                      <a:pt x="443" y="813"/>
                      <a:pt x="542" y="813"/>
                    </a:cubicBezTo>
                    <a:cubicBezTo>
                      <a:pt x="750" y="813"/>
                      <a:pt x="953" y="647"/>
                      <a:pt x="953" y="405"/>
                    </a:cubicBezTo>
                    <a:cubicBezTo>
                      <a:pt x="953" y="179"/>
                      <a:pt x="774" y="0"/>
                      <a:pt x="548"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289;p27">
                <a:extLst>
                  <a:ext uri="{FF2B5EF4-FFF2-40B4-BE49-F238E27FC236}">
                    <a16:creationId xmlns:a16="http://schemas.microsoft.com/office/drawing/2014/main" xmlns="" id="{8E01A9B7-2736-4622-DD22-69968A288811}"/>
                  </a:ext>
                </a:extLst>
              </p:cNvPr>
              <p:cNvSpPr/>
              <p:nvPr/>
            </p:nvSpPr>
            <p:spPr>
              <a:xfrm>
                <a:off x="3021756" y="1509284"/>
                <a:ext cx="43732" cy="31521"/>
              </a:xfrm>
              <a:custGeom>
                <a:avLst/>
                <a:gdLst/>
                <a:ahLst/>
                <a:cxnLst/>
                <a:rect l="l" t="t" r="r" b="b"/>
                <a:pathLst>
                  <a:path w="992" h="715" extrusionOk="0">
                    <a:moveTo>
                      <a:pt x="465" y="0"/>
                    </a:moveTo>
                    <a:cubicBezTo>
                      <a:pt x="429" y="0"/>
                      <a:pt x="405" y="12"/>
                      <a:pt x="393" y="36"/>
                    </a:cubicBezTo>
                    <a:lnTo>
                      <a:pt x="36" y="560"/>
                    </a:lnTo>
                    <a:cubicBezTo>
                      <a:pt x="0" y="607"/>
                      <a:pt x="12" y="667"/>
                      <a:pt x="60" y="703"/>
                    </a:cubicBezTo>
                    <a:cubicBezTo>
                      <a:pt x="72" y="715"/>
                      <a:pt x="95" y="715"/>
                      <a:pt x="107" y="715"/>
                    </a:cubicBezTo>
                    <a:cubicBezTo>
                      <a:pt x="143" y="715"/>
                      <a:pt x="179" y="703"/>
                      <a:pt x="203" y="667"/>
                    </a:cubicBezTo>
                    <a:lnTo>
                      <a:pt x="476" y="262"/>
                    </a:lnTo>
                    <a:lnTo>
                      <a:pt x="786" y="679"/>
                    </a:lnTo>
                    <a:cubicBezTo>
                      <a:pt x="798" y="702"/>
                      <a:pt x="818" y="712"/>
                      <a:pt x="840" y="712"/>
                    </a:cubicBezTo>
                    <a:cubicBezTo>
                      <a:pt x="906" y="712"/>
                      <a:pt x="992" y="623"/>
                      <a:pt x="929" y="560"/>
                    </a:cubicBezTo>
                    <a:lnTo>
                      <a:pt x="548" y="36"/>
                    </a:lnTo>
                    <a:cubicBezTo>
                      <a:pt x="524" y="12"/>
                      <a:pt x="500" y="0"/>
                      <a:pt x="465"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290;p27">
                <a:extLst>
                  <a:ext uri="{FF2B5EF4-FFF2-40B4-BE49-F238E27FC236}">
                    <a16:creationId xmlns:a16="http://schemas.microsoft.com/office/drawing/2014/main" xmlns="" id="{4841AE55-D889-B046-48F3-A2F55DD33E41}"/>
                  </a:ext>
                </a:extLst>
              </p:cNvPr>
              <p:cNvSpPr/>
              <p:nvPr/>
            </p:nvSpPr>
            <p:spPr>
              <a:xfrm>
                <a:off x="2882139" y="1536572"/>
                <a:ext cx="65643" cy="37825"/>
              </a:xfrm>
              <a:custGeom>
                <a:avLst/>
                <a:gdLst/>
                <a:ahLst/>
                <a:cxnLst/>
                <a:rect l="l" t="t" r="r" b="b"/>
                <a:pathLst>
                  <a:path w="1489" h="858" extrusionOk="0">
                    <a:moveTo>
                      <a:pt x="738" y="0"/>
                    </a:moveTo>
                    <a:cubicBezTo>
                      <a:pt x="334" y="0"/>
                      <a:pt x="0" y="191"/>
                      <a:pt x="0" y="429"/>
                    </a:cubicBezTo>
                    <a:cubicBezTo>
                      <a:pt x="0" y="667"/>
                      <a:pt x="334" y="858"/>
                      <a:pt x="738" y="858"/>
                    </a:cubicBezTo>
                    <a:cubicBezTo>
                      <a:pt x="1155" y="858"/>
                      <a:pt x="1488" y="667"/>
                      <a:pt x="1488" y="429"/>
                    </a:cubicBezTo>
                    <a:cubicBezTo>
                      <a:pt x="1488" y="191"/>
                      <a:pt x="1155" y="0"/>
                      <a:pt x="738"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291;p27">
                <a:extLst>
                  <a:ext uri="{FF2B5EF4-FFF2-40B4-BE49-F238E27FC236}">
                    <a16:creationId xmlns:a16="http://schemas.microsoft.com/office/drawing/2014/main" xmlns="" id="{8CBDC81F-8878-301D-3FA8-5E906DB71970}"/>
                  </a:ext>
                </a:extLst>
              </p:cNvPr>
              <p:cNvSpPr/>
              <p:nvPr/>
            </p:nvSpPr>
            <p:spPr>
              <a:xfrm>
                <a:off x="3136156" y="1536572"/>
                <a:ext cx="65687" cy="37825"/>
              </a:xfrm>
              <a:custGeom>
                <a:avLst/>
                <a:gdLst/>
                <a:ahLst/>
                <a:cxnLst/>
                <a:rect l="l" t="t" r="r" b="b"/>
                <a:pathLst>
                  <a:path w="1490" h="858" extrusionOk="0">
                    <a:moveTo>
                      <a:pt x="751" y="0"/>
                    </a:moveTo>
                    <a:cubicBezTo>
                      <a:pt x="334" y="0"/>
                      <a:pt x="1" y="191"/>
                      <a:pt x="1" y="429"/>
                    </a:cubicBezTo>
                    <a:cubicBezTo>
                      <a:pt x="1" y="667"/>
                      <a:pt x="334" y="858"/>
                      <a:pt x="751" y="858"/>
                    </a:cubicBezTo>
                    <a:cubicBezTo>
                      <a:pt x="1156" y="858"/>
                      <a:pt x="1489" y="667"/>
                      <a:pt x="1489" y="429"/>
                    </a:cubicBezTo>
                    <a:cubicBezTo>
                      <a:pt x="1489" y="191"/>
                      <a:pt x="1156" y="0"/>
                      <a:pt x="751"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292;p27">
                <a:extLst>
                  <a:ext uri="{FF2B5EF4-FFF2-40B4-BE49-F238E27FC236}">
                    <a16:creationId xmlns:a16="http://schemas.microsoft.com/office/drawing/2014/main" xmlns="" id="{9FFF0CF0-8AAA-29EB-E4E1-26D8BC962560}"/>
                  </a:ext>
                </a:extLst>
              </p:cNvPr>
              <p:cNvSpPr/>
              <p:nvPr/>
            </p:nvSpPr>
            <p:spPr>
              <a:xfrm>
                <a:off x="2975555" y="1646255"/>
                <a:ext cx="133357" cy="80147"/>
              </a:xfrm>
              <a:custGeom>
                <a:avLst/>
                <a:gdLst/>
                <a:ahLst/>
                <a:cxnLst/>
                <a:rect l="l" t="t" r="r" b="b"/>
                <a:pathLst>
                  <a:path w="3025" h="1818" extrusionOk="0">
                    <a:moveTo>
                      <a:pt x="317" y="1"/>
                    </a:moveTo>
                    <a:cubicBezTo>
                      <a:pt x="221" y="1"/>
                      <a:pt x="143" y="77"/>
                      <a:pt x="84" y="239"/>
                    </a:cubicBezTo>
                    <a:cubicBezTo>
                      <a:pt x="0" y="465"/>
                      <a:pt x="203" y="918"/>
                      <a:pt x="203" y="918"/>
                    </a:cubicBezTo>
                    <a:cubicBezTo>
                      <a:pt x="203" y="918"/>
                      <a:pt x="12" y="1441"/>
                      <a:pt x="84" y="1584"/>
                    </a:cubicBezTo>
                    <a:cubicBezTo>
                      <a:pt x="139" y="1704"/>
                      <a:pt x="231" y="1817"/>
                      <a:pt x="341" y="1817"/>
                    </a:cubicBezTo>
                    <a:cubicBezTo>
                      <a:pt x="373" y="1817"/>
                      <a:pt x="406" y="1808"/>
                      <a:pt x="441" y="1787"/>
                    </a:cubicBezTo>
                    <a:lnTo>
                      <a:pt x="1251" y="1322"/>
                    </a:lnTo>
                    <a:cubicBezTo>
                      <a:pt x="1335" y="1345"/>
                      <a:pt x="1422" y="1357"/>
                      <a:pt x="1509" y="1357"/>
                    </a:cubicBezTo>
                    <a:cubicBezTo>
                      <a:pt x="1606" y="1357"/>
                      <a:pt x="1704" y="1342"/>
                      <a:pt x="1798" y="1310"/>
                    </a:cubicBezTo>
                    <a:lnTo>
                      <a:pt x="2644" y="1787"/>
                    </a:lnTo>
                    <a:cubicBezTo>
                      <a:pt x="2680" y="1806"/>
                      <a:pt x="2718" y="1815"/>
                      <a:pt x="2755" y="1815"/>
                    </a:cubicBezTo>
                    <a:cubicBezTo>
                      <a:pt x="2873" y="1815"/>
                      <a:pt x="2980" y="1721"/>
                      <a:pt x="2989" y="1584"/>
                    </a:cubicBezTo>
                    <a:cubicBezTo>
                      <a:pt x="3025" y="1418"/>
                      <a:pt x="2894" y="918"/>
                      <a:pt x="2894" y="918"/>
                    </a:cubicBezTo>
                    <a:cubicBezTo>
                      <a:pt x="2941" y="691"/>
                      <a:pt x="2977" y="465"/>
                      <a:pt x="2989" y="239"/>
                    </a:cubicBezTo>
                    <a:cubicBezTo>
                      <a:pt x="2989" y="102"/>
                      <a:pt x="2878" y="8"/>
                      <a:pt x="2756" y="8"/>
                    </a:cubicBezTo>
                    <a:cubicBezTo>
                      <a:pt x="2719" y="8"/>
                      <a:pt x="2680" y="17"/>
                      <a:pt x="2644" y="36"/>
                    </a:cubicBezTo>
                    <a:lnTo>
                      <a:pt x="1810" y="525"/>
                    </a:lnTo>
                    <a:cubicBezTo>
                      <a:pt x="1766" y="454"/>
                      <a:pt x="1635" y="418"/>
                      <a:pt x="1508" y="418"/>
                    </a:cubicBezTo>
                    <a:cubicBezTo>
                      <a:pt x="1397" y="418"/>
                      <a:pt x="1288" y="446"/>
                      <a:pt x="1239" y="501"/>
                    </a:cubicBezTo>
                    <a:lnTo>
                      <a:pt x="441" y="36"/>
                    </a:lnTo>
                    <a:cubicBezTo>
                      <a:pt x="397" y="13"/>
                      <a:pt x="356" y="1"/>
                      <a:pt x="317"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TextBox 22">
              <a:extLst>
                <a:ext uri="{FF2B5EF4-FFF2-40B4-BE49-F238E27FC236}">
                  <a16:creationId xmlns:a16="http://schemas.microsoft.com/office/drawing/2014/main" xmlns="" id="{E0449302-55B8-5159-512B-AC19A442E2FF}"/>
                </a:ext>
              </a:extLst>
            </p:cNvPr>
            <p:cNvSpPr txBox="1"/>
            <p:nvPr/>
          </p:nvSpPr>
          <p:spPr>
            <a:xfrm>
              <a:off x="3877639" y="3935286"/>
              <a:ext cx="5306047" cy="868323"/>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5000" b="1" dirty="0">
                  <a:solidFill>
                    <a:srgbClr val="70AD47">
                      <a:lumMod val="50000"/>
                    </a:srgbClr>
                  </a:solidFill>
                  <a:latin typeface="Cambria" panose="02040503050406030204" pitchFamily="18" charset="0"/>
                  <a:ea typeface="Cambria" panose="02040503050406030204" pitchFamily="18" charset="0"/>
                </a:rPr>
                <a:t>3 143m</a:t>
              </a:r>
              <a:endParaRPr kumimoji="0" lang="vi-VN" sz="5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grpSp>
      <p:grpSp>
        <p:nvGrpSpPr>
          <p:cNvPr id="34" name="Group 33">
            <a:extLst>
              <a:ext uri="{FF2B5EF4-FFF2-40B4-BE49-F238E27FC236}">
                <a16:creationId xmlns:a16="http://schemas.microsoft.com/office/drawing/2014/main" xmlns="" id="{34E0A765-4243-5ACC-1606-ED36C165E155}"/>
              </a:ext>
            </a:extLst>
          </p:cNvPr>
          <p:cNvGrpSpPr/>
          <p:nvPr/>
        </p:nvGrpSpPr>
        <p:grpSpPr>
          <a:xfrm>
            <a:off x="2808020" y="2130585"/>
            <a:ext cx="8819884" cy="1507248"/>
            <a:chOff x="1861723" y="2134893"/>
            <a:chExt cx="8819884" cy="1270717"/>
          </a:xfrm>
        </p:grpSpPr>
        <p:sp>
          <p:nvSpPr>
            <p:cNvPr id="35" name="Rectangle: Rounded Corners 34">
              <a:extLst>
                <a:ext uri="{FF2B5EF4-FFF2-40B4-BE49-F238E27FC236}">
                  <a16:creationId xmlns:a16="http://schemas.microsoft.com/office/drawing/2014/main" xmlns="" id="{D3BE5D83-7848-BB4E-DBA0-05BB2E6D7E85}"/>
                </a:ext>
              </a:extLst>
            </p:cNvPr>
            <p:cNvSpPr/>
            <p:nvPr/>
          </p:nvSpPr>
          <p:spPr>
            <a:xfrm>
              <a:off x="2265256" y="2348686"/>
              <a:ext cx="8416351" cy="1056924"/>
            </a:xfrm>
            <a:custGeom>
              <a:avLst/>
              <a:gdLst>
                <a:gd name="connsiteX0" fmla="*/ 0 w 8416351"/>
                <a:gd name="connsiteY0" fmla="*/ 176158 h 1056924"/>
                <a:gd name="connsiteX1" fmla="*/ 176158 w 8416351"/>
                <a:gd name="connsiteY1" fmla="*/ 0 h 1056924"/>
                <a:gd name="connsiteX2" fmla="*/ 8240193 w 8416351"/>
                <a:gd name="connsiteY2" fmla="*/ 0 h 1056924"/>
                <a:gd name="connsiteX3" fmla="*/ 8416351 w 8416351"/>
                <a:gd name="connsiteY3" fmla="*/ 176158 h 1056924"/>
                <a:gd name="connsiteX4" fmla="*/ 8416351 w 8416351"/>
                <a:gd name="connsiteY4" fmla="*/ 880766 h 1056924"/>
                <a:gd name="connsiteX5" fmla="*/ 8240193 w 8416351"/>
                <a:gd name="connsiteY5" fmla="*/ 1056924 h 1056924"/>
                <a:gd name="connsiteX6" fmla="*/ 176158 w 8416351"/>
                <a:gd name="connsiteY6" fmla="*/ 1056924 h 1056924"/>
                <a:gd name="connsiteX7" fmla="*/ 0 w 8416351"/>
                <a:gd name="connsiteY7" fmla="*/ 880766 h 1056924"/>
                <a:gd name="connsiteX8" fmla="*/ 0 w 8416351"/>
                <a:gd name="connsiteY8" fmla="*/ 176158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8"/>
                  </a:moveTo>
                  <a:cubicBezTo>
                    <a:pt x="7893" y="86111"/>
                    <a:pt x="87871" y="12775"/>
                    <a:pt x="176158" y="0"/>
                  </a:cubicBezTo>
                  <a:cubicBezTo>
                    <a:pt x="3287664" y="-168267"/>
                    <a:pt x="7429709" y="-42953"/>
                    <a:pt x="8240193" y="0"/>
                  </a:cubicBezTo>
                  <a:cubicBezTo>
                    <a:pt x="8338451" y="1100"/>
                    <a:pt x="8416199" y="76805"/>
                    <a:pt x="8416351" y="176158"/>
                  </a:cubicBezTo>
                  <a:cubicBezTo>
                    <a:pt x="8447587" y="400663"/>
                    <a:pt x="8400357" y="608119"/>
                    <a:pt x="8416351" y="880766"/>
                  </a:cubicBezTo>
                  <a:cubicBezTo>
                    <a:pt x="8419209" y="975368"/>
                    <a:pt x="8344736" y="1073000"/>
                    <a:pt x="8240193" y="1056924"/>
                  </a:cubicBezTo>
                  <a:cubicBezTo>
                    <a:pt x="5621790" y="1125149"/>
                    <a:pt x="3127106" y="1067800"/>
                    <a:pt x="176158" y="1056924"/>
                  </a:cubicBezTo>
                  <a:cubicBezTo>
                    <a:pt x="80438" y="1059435"/>
                    <a:pt x="14419" y="970632"/>
                    <a:pt x="0" y="880766"/>
                  </a:cubicBezTo>
                  <a:cubicBezTo>
                    <a:pt x="2431" y="685142"/>
                    <a:pt x="20249" y="458778"/>
                    <a:pt x="0" y="176158"/>
                  </a:cubicBezTo>
                  <a:close/>
                </a:path>
                <a:path w="8416351" h="1056924" stroke="0" extrusionOk="0">
                  <a:moveTo>
                    <a:pt x="0" y="176158"/>
                  </a:moveTo>
                  <a:cubicBezTo>
                    <a:pt x="-1824" y="70834"/>
                    <a:pt x="77632" y="2937"/>
                    <a:pt x="176158" y="0"/>
                  </a:cubicBezTo>
                  <a:cubicBezTo>
                    <a:pt x="3423790" y="163917"/>
                    <a:pt x="5828000" y="128764"/>
                    <a:pt x="8240193" y="0"/>
                  </a:cubicBezTo>
                  <a:cubicBezTo>
                    <a:pt x="8345984" y="5674"/>
                    <a:pt x="8417788" y="84358"/>
                    <a:pt x="8416351" y="176158"/>
                  </a:cubicBezTo>
                  <a:cubicBezTo>
                    <a:pt x="8468870" y="513959"/>
                    <a:pt x="8372524" y="656074"/>
                    <a:pt x="8416351" y="880766"/>
                  </a:cubicBezTo>
                  <a:cubicBezTo>
                    <a:pt x="8408151" y="993363"/>
                    <a:pt x="8337518" y="1059432"/>
                    <a:pt x="8240193" y="1056924"/>
                  </a:cubicBezTo>
                  <a:cubicBezTo>
                    <a:pt x="7110429" y="1034942"/>
                    <a:pt x="3876525" y="982036"/>
                    <a:pt x="176158" y="1056924"/>
                  </a:cubicBezTo>
                  <a:cubicBezTo>
                    <a:pt x="95668" y="1050394"/>
                    <a:pt x="-2288" y="982049"/>
                    <a:pt x="0" y="880766"/>
                  </a:cubicBezTo>
                  <a:cubicBezTo>
                    <a:pt x="47304" y="724577"/>
                    <a:pt x="4060" y="391678"/>
                    <a:pt x="0" y="176158"/>
                  </a:cubicBezTo>
                  <a:close/>
                </a:path>
              </a:pathLst>
            </a:custGeom>
            <a:ln w="38100">
              <a:extLst>
                <a:ext uri="{C807C97D-BFC1-408E-A445-0C87EB9F89A2}">
                  <ask:lineSketchStyleProps xmlns:ask="http://schemas.microsoft.com/office/drawing/2018/sketchyshapes" xmln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6" name="Google Shape;438;p31">
              <a:extLst>
                <a:ext uri="{FF2B5EF4-FFF2-40B4-BE49-F238E27FC236}">
                  <a16:creationId xmlns:a16="http://schemas.microsoft.com/office/drawing/2014/main" xmlns="" id="{39AEA930-711D-272F-1B63-693E6881697D}"/>
                </a:ext>
              </a:extLst>
            </p:cNvPr>
            <p:cNvGrpSpPr/>
            <p:nvPr/>
          </p:nvGrpSpPr>
          <p:grpSpPr>
            <a:xfrm>
              <a:off x="1861723" y="2134893"/>
              <a:ext cx="1371125" cy="1248645"/>
              <a:chOff x="1702688" y="1359262"/>
              <a:chExt cx="519674" cy="648887"/>
            </a:xfrm>
          </p:grpSpPr>
          <p:sp>
            <p:nvSpPr>
              <p:cNvPr id="38" name="Google Shape;439;p31">
                <a:extLst>
                  <a:ext uri="{FF2B5EF4-FFF2-40B4-BE49-F238E27FC236}">
                    <a16:creationId xmlns:a16="http://schemas.microsoft.com/office/drawing/2014/main" xmlns="" id="{95517F3F-CF3C-C608-CB34-F5FE052C2B6A}"/>
                  </a:ext>
                </a:extLst>
              </p:cNvPr>
              <p:cNvSpPr/>
              <p:nvPr/>
            </p:nvSpPr>
            <p:spPr>
              <a:xfrm>
                <a:off x="1702688" y="1792926"/>
                <a:ext cx="73402" cy="71197"/>
              </a:xfrm>
              <a:custGeom>
                <a:avLst/>
                <a:gdLst/>
                <a:ahLst/>
                <a:cxnLst/>
                <a:rect l="l" t="t" r="r" b="b"/>
                <a:pathLst>
                  <a:path w="1665" h="1615" extrusionOk="0">
                    <a:moveTo>
                      <a:pt x="399" y="0"/>
                    </a:moveTo>
                    <a:cubicBezTo>
                      <a:pt x="389" y="0"/>
                      <a:pt x="379" y="3"/>
                      <a:pt x="370" y="8"/>
                    </a:cubicBezTo>
                    <a:cubicBezTo>
                      <a:pt x="346" y="19"/>
                      <a:pt x="334" y="55"/>
                      <a:pt x="346" y="79"/>
                    </a:cubicBezTo>
                    <a:lnTo>
                      <a:pt x="477" y="317"/>
                    </a:lnTo>
                    <a:cubicBezTo>
                      <a:pt x="429" y="341"/>
                      <a:pt x="394" y="389"/>
                      <a:pt x="370" y="436"/>
                    </a:cubicBezTo>
                    <a:lnTo>
                      <a:pt x="72" y="424"/>
                    </a:lnTo>
                    <a:cubicBezTo>
                      <a:pt x="13" y="424"/>
                      <a:pt x="1" y="508"/>
                      <a:pt x="60" y="519"/>
                    </a:cubicBezTo>
                    <a:lnTo>
                      <a:pt x="346" y="543"/>
                    </a:lnTo>
                    <a:cubicBezTo>
                      <a:pt x="334" y="579"/>
                      <a:pt x="334" y="615"/>
                      <a:pt x="346" y="650"/>
                    </a:cubicBezTo>
                    <a:cubicBezTo>
                      <a:pt x="377" y="785"/>
                      <a:pt x="507" y="884"/>
                      <a:pt x="650" y="884"/>
                    </a:cubicBezTo>
                    <a:cubicBezTo>
                      <a:pt x="672" y="884"/>
                      <a:pt x="693" y="881"/>
                      <a:pt x="715" y="877"/>
                    </a:cubicBezTo>
                    <a:cubicBezTo>
                      <a:pt x="715" y="877"/>
                      <a:pt x="715" y="889"/>
                      <a:pt x="715" y="900"/>
                    </a:cubicBezTo>
                    <a:cubicBezTo>
                      <a:pt x="376" y="1017"/>
                      <a:pt x="499" y="1483"/>
                      <a:pt x="799" y="1483"/>
                    </a:cubicBezTo>
                    <a:cubicBezTo>
                      <a:pt x="836" y="1483"/>
                      <a:pt x="876" y="1476"/>
                      <a:pt x="918" y="1460"/>
                    </a:cubicBezTo>
                    <a:cubicBezTo>
                      <a:pt x="965" y="1448"/>
                      <a:pt x="1025" y="1424"/>
                      <a:pt x="1060" y="1377"/>
                    </a:cubicBezTo>
                    <a:lnTo>
                      <a:pt x="1334" y="1603"/>
                    </a:lnTo>
                    <a:cubicBezTo>
                      <a:pt x="1346" y="1603"/>
                      <a:pt x="1358" y="1615"/>
                      <a:pt x="1370" y="1615"/>
                    </a:cubicBezTo>
                    <a:cubicBezTo>
                      <a:pt x="1382" y="1615"/>
                      <a:pt x="1394" y="1603"/>
                      <a:pt x="1406" y="1591"/>
                    </a:cubicBezTo>
                    <a:cubicBezTo>
                      <a:pt x="1418" y="1579"/>
                      <a:pt x="1418" y="1543"/>
                      <a:pt x="1406" y="1531"/>
                    </a:cubicBezTo>
                    <a:lnTo>
                      <a:pt x="1120" y="1293"/>
                    </a:lnTo>
                    <a:cubicBezTo>
                      <a:pt x="1132" y="1281"/>
                      <a:pt x="1132" y="1258"/>
                      <a:pt x="1144" y="1246"/>
                    </a:cubicBezTo>
                    <a:lnTo>
                      <a:pt x="1525" y="1305"/>
                    </a:lnTo>
                    <a:lnTo>
                      <a:pt x="1537" y="1305"/>
                    </a:lnTo>
                    <a:cubicBezTo>
                      <a:pt x="1561" y="1305"/>
                      <a:pt x="1572" y="1293"/>
                      <a:pt x="1584" y="1270"/>
                    </a:cubicBezTo>
                    <a:cubicBezTo>
                      <a:pt x="1584" y="1246"/>
                      <a:pt x="1572" y="1222"/>
                      <a:pt x="1537" y="1210"/>
                    </a:cubicBezTo>
                    <a:lnTo>
                      <a:pt x="1144" y="1150"/>
                    </a:lnTo>
                    <a:cubicBezTo>
                      <a:pt x="1144" y="1127"/>
                      <a:pt x="1144" y="1115"/>
                      <a:pt x="1144" y="1103"/>
                    </a:cubicBezTo>
                    <a:cubicBezTo>
                      <a:pt x="1144" y="1067"/>
                      <a:pt x="1132" y="1043"/>
                      <a:pt x="1108" y="1020"/>
                    </a:cubicBezTo>
                    <a:cubicBezTo>
                      <a:pt x="1144" y="996"/>
                      <a:pt x="1168" y="960"/>
                      <a:pt x="1180" y="924"/>
                    </a:cubicBezTo>
                    <a:lnTo>
                      <a:pt x="1537" y="1031"/>
                    </a:lnTo>
                    <a:lnTo>
                      <a:pt x="1561" y="1031"/>
                    </a:lnTo>
                    <a:cubicBezTo>
                      <a:pt x="1572" y="1031"/>
                      <a:pt x="1596" y="1020"/>
                      <a:pt x="1596" y="1008"/>
                    </a:cubicBezTo>
                    <a:cubicBezTo>
                      <a:pt x="1608" y="984"/>
                      <a:pt x="1596" y="948"/>
                      <a:pt x="1572" y="948"/>
                    </a:cubicBezTo>
                    <a:lnTo>
                      <a:pt x="1191" y="829"/>
                    </a:lnTo>
                    <a:cubicBezTo>
                      <a:pt x="1191" y="817"/>
                      <a:pt x="1191" y="793"/>
                      <a:pt x="1191" y="781"/>
                    </a:cubicBezTo>
                    <a:lnTo>
                      <a:pt x="1608" y="698"/>
                    </a:lnTo>
                    <a:cubicBezTo>
                      <a:pt x="1664" y="687"/>
                      <a:pt x="1646" y="602"/>
                      <a:pt x="1594" y="602"/>
                    </a:cubicBezTo>
                    <a:cubicBezTo>
                      <a:pt x="1591" y="602"/>
                      <a:pt x="1588" y="602"/>
                      <a:pt x="1584" y="603"/>
                    </a:cubicBezTo>
                    <a:lnTo>
                      <a:pt x="1180" y="698"/>
                    </a:lnTo>
                    <a:cubicBezTo>
                      <a:pt x="1168" y="698"/>
                      <a:pt x="1168" y="698"/>
                      <a:pt x="1156" y="710"/>
                    </a:cubicBezTo>
                    <a:lnTo>
                      <a:pt x="1310" y="484"/>
                    </a:lnTo>
                    <a:cubicBezTo>
                      <a:pt x="1328" y="450"/>
                      <a:pt x="1302" y="422"/>
                      <a:pt x="1273" y="422"/>
                    </a:cubicBezTo>
                    <a:cubicBezTo>
                      <a:pt x="1261" y="422"/>
                      <a:pt x="1249" y="426"/>
                      <a:pt x="1239" y="436"/>
                    </a:cubicBezTo>
                    <a:lnTo>
                      <a:pt x="1096" y="650"/>
                    </a:lnTo>
                    <a:cubicBezTo>
                      <a:pt x="1049" y="615"/>
                      <a:pt x="1001" y="603"/>
                      <a:pt x="941" y="603"/>
                    </a:cubicBezTo>
                    <a:cubicBezTo>
                      <a:pt x="953" y="567"/>
                      <a:pt x="953" y="531"/>
                      <a:pt x="941" y="496"/>
                    </a:cubicBezTo>
                    <a:cubicBezTo>
                      <a:pt x="911" y="352"/>
                      <a:pt x="783" y="262"/>
                      <a:pt x="642" y="262"/>
                    </a:cubicBezTo>
                    <a:cubicBezTo>
                      <a:pt x="619" y="262"/>
                      <a:pt x="596" y="264"/>
                      <a:pt x="572" y="269"/>
                    </a:cubicBezTo>
                    <a:lnTo>
                      <a:pt x="441" y="31"/>
                    </a:lnTo>
                    <a:cubicBezTo>
                      <a:pt x="434" y="9"/>
                      <a:pt x="417" y="0"/>
                      <a:pt x="399"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440;p31">
                <a:extLst>
                  <a:ext uri="{FF2B5EF4-FFF2-40B4-BE49-F238E27FC236}">
                    <a16:creationId xmlns:a16="http://schemas.microsoft.com/office/drawing/2014/main" xmlns="" id="{A9EDE623-D571-014E-E5F4-72C72953700C}"/>
                  </a:ext>
                </a:extLst>
              </p:cNvPr>
              <p:cNvSpPr/>
              <p:nvPr/>
            </p:nvSpPr>
            <p:spPr>
              <a:xfrm>
                <a:off x="1749948" y="1801567"/>
                <a:ext cx="13137" cy="12256"/>
              </a:xfrm>
              <a:custGeom>
                <a:avLst/>
                <a:gdLst/>
                <a:ahLst/>
                <a:cxnLst/>
                <a:rect l="l" t="t" r="r" b="b"/>
                <a:pathLst>
                  <a:path w="298" h="278" extrusionOk="0">
                    <a:moveTo>
                      <a:pt x="209" y="0"/>
                    </a:moveTo>
                    <a:cubicBezTo>
                      <a:pt x="195" y="0"/>
                      <a:pt x="177" y="5"/>
                      <a:pt x="155" y="14"/>
                    </a:cubicBezTo>
                    <a:cubicBezTo>
                      <a:pt x="72" y="38"/>
                      <a:pt x="0" y="73"/>
                      <a:pt x="24" y="157"/>
                    </a:cubicBezTo>
                    <a:cubicBezTo>
                      <a:pt x="35" y="232"/>
                      <a:pt x="103" y="278"/>
                      <a:pt x="186" y="278"/>
                    </a:cubicBezTo>
                    <a:cubicBezTo>
                      <a:pt x="195" y="278"/>
                      <a:pt x="205" y="277"/>
                      <a:pt x="215" y="276"/>
                    </a:cubicBezTo>
                    <a:cubicBezTo>
                      <a:pt x="298" y="252"/>
                      <a:pt x="298" y="193"/>
                      <a:pt x="274" y="97"/>
                    </a:cubicBezTo>
                    <a:cubicBezTo>
                      <a:pt x="265" y="36"/>
                      <a:pt x="250" y="0"/>
                      <a:pt x="209"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41;p31">
                <a:extLst>
                  <a:ext uri="{FF2B5EF4-FFF2-40B4-BE49-F238E27FC236}">
                    <a16:creationId xmlns:a16="http://schemas.microsoft.com/office/drawing/2014/main" xmlns="" id="{24B2005D-5DE5-7C23-3BA8-C47D050CEE49}"/>
                  </a:ext>
                </a:extLst>
              </p:cNvPr>
              <p:cNvSpPr/>
              <p:nvPr/>
            </p:nvSpPr>
            <p:spPr>
              <a:xfrm>
                <a:off x="1734915" y="1706343"/>
                <a:ext cx="70712" cy="74856"/>
              </a:xfrm>
              <a:custGeom>
                <a:avLst/>
                <a:gdLst/>
                <a:ahLst/>
                <a:cxnLst/>
                <a:rect l="l" t="t" r="r" b="b"/>
                <a:pathLst>
                  <a:path w="1604" h="1698" extrusionOk="0">
                    <a:moveTo>
                      <a:pt x="442" y="0"/>
                    </a:moveTo>
                    <a:cubicBezTo>
                      <a:pt x="413" y="0"/>
                      <a:pt x="381" y="28"/>
                      <a:pt x="389" y="67"/>
                    </a:cubicBezTo>
                    <a:lnTo>
                      <a:pt x="496" y="317"/>
                    </a:lnTo>
                    <a:cubicBezTo>
                      <a:pt x="449" y="340"/>
                      <a:pt x="413" y="376"/>
                      <a:pt x="377" y="436"/>
                    </a:cubicBezTo>
                    <a:lnTo>
                      <a:pt x="79" y="388"/>
                    </a:lnTo>
                    <a:cubicBezTo>
                      <a:pt x="75" y="387"/>
                      <a:pt x="71" y="387"/>
                      <a:pt x="67" y="387"/>
                    </a:cubicBezTo>
                    <a:cubicBezTo>
                      <a:pt x="7" y="387"/>
                      <a:pt x="0" y="472"/>
                      <a:pt x="68" y="483"/>
                    </a:cubicBezTo>
                    <a:lnTo>
                      <a:pt x="341" y="531"/>
                    </a:lnTo>
                    <a:cubicBezTo>
                      <a:pt x="329" y="567"/>
                      <a:pt x="329" y="602"/>
                      <a:pt x="341" y="638"/>
                    </a:cubicBezTo>
                    <a:cubicBezTo>
                      <a:pt x="364" y="785"/>
                      <a:pt x="494" y="889"/>
                      <a:pt x="639" y="889"/>
                    </a:cubicBezTo>
                    <a:cubicBezTo>
                      <a:pt x="647" y="889"/>
                      <a:pt x="655" y="889"/>
                      <a:pt x="663" y="888"/>
                    </a:cubicBezTo>
                    <a:cubicBezTo>
                      <a:pt x="663" y="912"/>
                      <a:pt x="663" y="924"/>
                      <a:pt x="663" y="936"/>
                    </a:cubicBezTo>
                    <a:cubicBezTo>
                      <a:pt x="340" y="1092"/>
                      <a:pt x="516" y="1514"/>
                      <a:pt x="787" y="1514"/>
                    </a:cubicBezTo>
                    <a:cubicBezTo>
                      <a:pt x="845" y="1514"/>
                      <a:pt x="909" y="1494"/>
                      <a:pt x="972" y="1448"/>
                    </a:cubicBezTo>
                    <a:lnTo>
                      <a:pt x="1222" y="1686"/>
                    </a:lnTo>
                    <a:cubicBezTo>
                      <a:pt x="1234" y="1698"/>
                      <a:pt x="1246" y="1698"/>
                      <a:pt x="1258" y="1698"/>
                    </a:cubicBezTo>
                    <a:cubicBezTo>
                      <a:pt x="1270" y="1698"/>
                      <a:pt x="1282" y="1698"/>
                      <a:pt x="1294" y="1686"/>
                    </a:cubicBezTo>
                    <a:cubicBezTo>
                      <a:pt x="1306" y="1674"/>
                      <a:pt x="1306" y="1638"/>
                      <a:pt x="1294" y="1614"/>
                    </a:cubicBezTo>
                    <a:lnTo>
                      <a:pt x="1032" y="1364"/>
                    </a:lnTo>
                    <a:cubicBezTo>
                      <a:pt x="1044" y="1352"/>
                      <a:pt x="1044" y="1329"/>
                      <a:pt x="1056" y="1317"/>
                    </a:cubicBezTo>
                    <a:lnTo>
                      <a:pt x="1437" y="1412"/>
                    </a:lnTo>
                    <a:lnTo>
                      <a:pt x="1449" y="1412"/>
                    </a:lnTo>
                    <a:cubicBezTo>
                      <a:pt x="1508" y="1412"/>
                      <a:pt x="1520" y="1329"/>
                      <a:pt x="1461" y="1317"/>
                    </a:cubicBezTo>
                    <a:lnTo>
                      <a:pt x="1068" y="1221"/>
                    </a:lnTo>
                    <a:cubicBezTo>
                      <a:pt x="1068" y="1210"/>
                      <a:pt x="1068" y="1186"/>
                      <a:pt x="1068" y="1174"/>
                    </a:cubicBezTo>
                    <a:cubicBezTo>
                      <a:pt x="1068" y="1138"/>
                      <a:pt x="1056" y="1114"/>
                      <a:pt x="1044" y="1090"/>
                    </a:cubicBezTo>
                    <a:cubicBezTo>
                      <a:pt x="1080" y="1067"/>
                      <a:pt x="1103" y="1031"/>
                      <a:pt x="1115" y="995"/>
                    </a:cubicBezTo>
                    <a:lnTo>
                      <a:pt x="1472" y="1150"/>
                    </a:lnTo>
                    <a:lnTo>
                      <a:pt x="1484" y="1150"/>
                    </a:lnTo>
                    <a:cubicBezTo>
                      <a:pt x="1508" y="1150"/>
                      <a:pt x="1520" y="1138"/>
                      <a:pt x="1532" y="1114"/>
                    </a:cubicBezTo>
                    <a:cubicBezTo>
                      <a:pt x="1544" y="1090"/>
                      <a:pt x="1532" y="1067"/>
                      <a:pt x="1508" y="1055"/>
                    </a:cubicBezTo>
                    <a:lnTo>
                      <a:pt x="1139" y="912"/>
                    </a:lnTo>
                    <a:cubicBezTo>
                      <a:pt x="1139" y="888"/>
                      <a:pt x="1139" y="876"/>
                      <a:pt x="1139" y="864"/>
                    </a:cubicBezTo>
                    <a:lnTo>
                      <a:pt x="1556" y="805"/>
                    </a:lnTo>
                    <a:cubicBezTo>
                      <a:pt x="1592" y="805"/>
                      <a:pt x="1603" y="781"/>
                      <a:pt x="1603" y="757"/>
                    </a:cubicBezTo>
                    <a:cubicBezTo>
                      <a:pt x="1592" y="733"/>
                      <a:pt x="1568" y="721"/>
                      <a:pt x="1544" y="721"/>
                    </a:cubicBezTo>
                    <a:lnTo>
                      <a:pt x="1127" y="781"/>
                    </a:lnTo>
                    <a:cubicBezTo>
                      <a:pt x="1126" y="781"/>
                      <a:pt x="1125" y="781"/>
                      <a:pt x="1125" y="781"/>
                    </a:cubicBezTo>
                    <a:lnTo>
                      <a:pt x="1125" y="781"/>
                    </a:lnTo>
                    <a:lnTo>
                      <a:pt x="1282" y="578"/>
                    </a:lnTo>
                    <a:cubicBezTo>
                      <a:pt x="1306" y="555"/>
                      <a:pt x="1306" y="531"/>
                      <a:pt x="1282" y="519"/>
                    </a:cubicBezTo>
                    <a:cubicBezTo>
                      <a:pt x="1276" y="513"/>
                      <a:pt x="1267" y="510"/>
                      <a:pt x="1258" y="510"/>
                    </a:cubicBezTo>
                    <a:cubicBezTo>
                      <a:pt x="1249" y="510"/>
                      <a:pt x="1240" y="513"/>
                      <a:pt x="1234" y="519"/>
                    </a:cubicBezTo>
                    <a:lnTo>
                      <a:pt x="1068" y="721"/>
                    </a:lnTo>
                    <a:cubicBezTo>
                      <a:pt x="1032" y="698"/>
                      <a:pt x="996" y="674"/>
                      <a:pt x="949" y="662"/>
                    </a:cubicBezTo>
                    <a:cubicBezTo>
                      <a:pt x="960" y="626"/>
                      <a:pt x="960" y="578"/>
                      <a:pt x="949" y="543"/>
                    </a:cubicBezTo>
                    <a:cubicBezTo>
                      <a:pt x="927" y="390"/>
                      <a:pt x="796" y="278"/>
                      <a:pt x="646" y="278"/>
                    </a:cubicBezTo>
                    <a:cubicBezTo>
                      <a:pt x="632" y="278"/>
                      <a:pt x="618" y="279"/>
                      <a:pt x="603" y="281"/>
                    </a:cubicBezTo>
                    <a:lnTo>
                      <a:pt x="484" y="31"/>
                    </a:lnTo>
                    <a:cubicBezTo>
                      <a:pt x="476" y="9"/>
                      <a:pt x="459" y="0"/>
                      <a:pt x="442"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42;p31">
                <a:extLst>
                  <a:ext uri="{FF2B5EF4-FFF2-40B4-BE49-F238E27FC236}">
                    <a16:creationId xmlns:a16="http://schemas.microsoft.com/office/drawing/2014/main" xmlns="" id="{E208CCF5-7E53-25C3-F94D-B2D90D247738}"/>
                  </a:ext>
                </a:extLst>
              </p:cNvPr>
              <p:cNvSpPr/>
              <p:nvPr/>
            </p:nvSpPr>
            <p:spPr>
              <a:xfrm>
                <a:off x="1781424" y="1719613"/>
                <a:ext cx="13181" cy="11815"/>
              </a:xfrm>
              <a:custGeom>
                <a:avLst/>
                <a:gdLst/>
                <a:ahLst/>
                <a:cxnLst/>
                <a:rect l="l" t="t" r="r" b="b"/>
                <a:pathLst>
                  <a:path w="299" h="268" extrusionOk="0">
                    <a:moveTo>
                      <a:pt x="202" y="1"/>
                    </a:moveTo>
                    <a:cubicBezTo>
                      <a:pt x="192" y="1"/>
                      <a:pt x="181" y="2"/>
                      <a:pt x="167" y="4"/>
                    </a:cubicBezTo>
                    <a:cubicBezTo>
                      <a:pt x="84" y="16"/>
                      <a:pt x="1" y="39"/>
                      <a:pt x="13" y="123"/>
                    </a:cubicBezTo>
                    <a:cubicBezTo>
                      <a:pt x="24" y="210"/>
                      <a:pt x="94" y="267"/>
                      <a:pt x="179" y="267"/>
                    </a:cubicBezTo>
                    <a:cubicBezTo>
                      <a:pt x="187" y="267"/>
                      <a:pt x="195" y="267"/>
                      <a:pt x="203" y="266"/>
                    </a:cubicBezTo>
                    <a:cubicBezTo>
                      <a:pt x="275" y="242"/>
                      <a:pt x="298" y="182"/>
                      <a:pt x="275" y="99"/>
                    </a:cubicBezTo>
                    <a:cubicBezTo>
                      <a:pt x="265" y="29"/>
                      <a:pt x="255" y="1"/>
                      <a:pt x="202"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43;p31">
                <a:extLst>
                  <a:ext uri="{FF2B5EF4-FFF2-40B4-BE49-F238E27FC236}">
                    <a16:creationId xmlns:a16="http://schemas.microsoft.com/office/drawing/2014/main" xmlns="" id="{D7EC82A6-F0DF-A911-6A45-00A88BB2227F}"/>
                  </a:ext>
                </a:extLst>
              </p:cNvPr>
              <p:cNvSpPr/>
              <p:nvPr/>
            </p:nvSpPr>
            <p:spPr>
              <a:xfrm>
                <a:off x="1763085" y="1626109"/>
                <a:ext cx="69302" cy="78471"/>
              </a:xfrm>
              <a:custGeom>
                <a:avLst/>
                <a:gdLst/>
                <a:ahLst/>
                <a:cxnLst/>
                <a:rect l="l" t="t" r="r" b="b"/>
                <a:pathLst>
                  <a:path w="1572" h="1780" extrusionOk="0">
                    <a:moveTo>
                      <a:pt x="453" y="1"/>
                    </a:moveTo>
                    <a:cubicBezTo>
                      <a:pt x="446" y="1"/>
                      <a:pt x="438" y="2"/>
                      <a:pt x="429" y="5"/>
                    </a:cubicBezTo>
                    <a:cubicBezTo>
                      <a:pt x="405" y="17"/>
                      <a:pt x="393" y="41"/>
                      <a:pt x="405" y="77"/>
                    </a:cubicBezTo>
                    <a:lnTo>
                      <a:pt x="488" y="327"/>
                    </a:lnTo>
                    <a:cubicBezTo>
                      <a:pt x="441" y="351"/>
                      <a:pt x="393" y="386"/>
                      <a:pt x="357" y="434"/>
                    </a:cubicBezTo>
                    <a:lnTo>
                      <a:pt x="71" y="363"/>
                    </a:lnTo>
                    <a:cubicBezTo>
                      <a:pt x="65" y="360"/>
                      <a:pt x="59" y="359"/>
                      <a:pt x="53" y="359"/>
                    </a:cubicBezTo>
                    <a:cubicBezTo>
                      <a:pt x="27" y="359"/>
                      <a:pt x="10" y="379"/>
                      <a:pt x="0" y="398"/>
                    </a:cubicBezTo>
                    <a:cubicBezTo>
                      <a:pt x="0" y="434"/>
                      <a:pt x="12" y="458"/>
                      <a:pt x="48" y="470"/>
                    </a:cubicBezTo>
                    <a:lnTo>
                      <a:pt x="310" y="529"/>
                    </a:lnTo>
                    <a:cubicBezTo>
                      <a:pt x="298" y="565"/>
                      <a:pt x="298" y="601"/>
                      <a:pt x="298" y="636"/>
                    </a:cubicBezTo>
                    <a:cubicBezTo>
                      <a:pt x="310" y="791"/>
                      <a:pt x="452" y="922"/>
                      <a:pt x="619" y="922"/>
                    </a:cubicBezTo>
                    <a:cubicBezTo>
                      <a:pt x="619" y="934"/>
                      <a:pt x="619" y="946"/>
                      <a:pt x="619" y="958"/>
                    </a:cubicBezTo>
                    <a:cubicBezTo>
                      <a:pt x="248" y="1025"/>
                      <a:pt x="323" y="1559"/>
                      <a:pt x="663" y="1559"/>
                    </a:cubicBezTo>
                    <a:cubicBezTo>
                      <a:pt x="683" y="1559"/>
                      <a:pt x="704" y="1557"/>
                      <a:pt x="726" y="1553"/>
                    </a:cubicBezTo>
                    <a:cubicBezTo>
                      <a:pt x="786" y="1553"/>
                      <a:pt x="845" y="1529"/>
                      <a:pt x="893" y="1494"/>
                    </a:cubicBezTo>
                    <a:lnTo>
                      <a:pt x="1119" y="1756"/>
                    </a:lnTo>
                    <a:cubicBezTo>
                      <a:pt x="1131" y="1767"/>
                      <a:pt x="1143" y="1779"/>
                      <a:pt x="1155" y="1779"/>
                    </a:cubicBezTo>
                    <a:cubicBezTo>
                      <a:pt x="1167" y="1779"/>
                      <a:pt x="1179" y="1767"/>
                      <a:pt x="1191" y="1767"/>
                    </a:cubicBezTo>
                    <a:cubicBezTo>
                      <a:pt x="1203" y="1744"/>
                      <a:pt x="1203" y="1708"/>
                      <a:pt x="1191" y="1696"/>
                    </a:cubicBezTo>
                    <a:lnTo>
                      <a:pt x="964" y="1434"/>
                    </a:lnTo>
                    <a:cubicBezTo>
                      <a:pt x="964" y="1422"/>
                      <a:pt x="976" y="1398"/>
                      <a:pt x="988" y="1386"/>
                    </a:cubicBezTo>
                    <a:lnTo>
                      <a:pt x="1357" y="1506"/>
                    </a:lnTo>
                    <a:lnTo>
                      <a:pt x="1369" y="1506"/>
                    </a:lnTo>
                    <a:cubicBezTo>
                      <a:pt x="1393" y="1506"/>
                      <a:pt x="1417" y="1494"/>
                      <a:pt x="1417" y="1470"/>
                    </a:cubicBezTo>
                    <a:cubicBezTo>
                      <a:pt x="1429" y="1446"/>
                      <a:pt x="1417" y="1422"/>
                      <a:pt x="1393" y="1410"/>
                    </a:cubicBezTo>
                    <a:lnTo>
                      <a:pt x="1012" y="1291"/>
                    </a:lnTo>
                    <a:lnTo>
                      <a:pt x="1012" y="1244"/>
                    </a:lnTo>
                    <a:cubicBezTo>
                      <a:pt x="1012" y="1208"/>
                      <a:pt x="1000" y="1184"/>
                      <a:pt x="988" y="1148"/>
                    </a:cubicBezTo>
                    <a:cubicBezTo>
                      <a:pt x="1024" y="1136"/>
                      <a:pt x="1048" y="1101"/>
                      <a:pt x="1072" y="1065"/>
                    </a:cubicBezTo>
                    <a:lnTo>
                      <a:pt x="1405" y="1244"/>
                    </a:lnTo>
                    <a:lnTo>
                      <a:pt x="1429" y="1244"/>
                    </a:lnTo>
                    <a:cubicBezTo>
                      <a:pt x="1476" y="1244"/>
                      <a:pt x="1488" y="1172"/>
                      <a:pt x="1453" y="1148"/>
                    </a:cubicBezTo>
                    <a:lnTo>
                      <a:pt x="1107" y="970"/>
                    </a:lnTo>
                    <a:cubicBezTo>
                      <a:pt x="1107" y="958"/>
                      <a:pt x="1107" y="946"/>
                      <a:pt x="1107" y="934"/>
                    </a:cubicBezTo>
                    <a:lnTo>
                      <a:pt x="1524" y="910"/>
                    </a:lnTo>
                    <a:cubicBezTo>
                      <a:pt x="1548" y="910"/>
                      <a:pt x="1572" y="886"/>
                      <a:pt x="1572" y="863"/>
                    </a:cubicBezTo>
                    <a:cubicBezTo>
                      <a:pt x="1562" y="843"/>
                      <a:pt x="1544" y="824"/>
                      <a:pt x="1525" y="824"/>
                    </a:cubicBezTo>
                    <a:cubicBezTo>
                      <a:pt x="1521" y="824"/>
                      <a:pt x="1516" y="825"/>
                      <a:pt x="1512" y="827"/>
                    </a:cubicBezTo>
                    <a:lnTo>
                      <a:pt x="1095" y="851"/>
                    </a:lnTo>
                    <a:lnTo>
                      <a:pt x="1083" y="851"/>
                    </a:lnTo>
                    <a:lnTo>
                      <a:pt x="1274" y="648"/>
                    </a:lnTo>
                    <a:cubicBezTo>
                      <a:pt x="1286" y="624"/>
                      <a:pt x="1286" y="601"/>
                      <a:pt x="1274" y="589"/>
                    </a:cubicBezTo>
                    <a:cubicBezTo>
                      <a:pt x="1262" y="583"/>
                      <a:pt x="1250" y="580"/>
                      <a:pt x="1240" y="580"/>
                    </a:cubicBezTo>
                    <a:cubicBezTo>
                      <a:pt x="1229" y="580"/>
                      <a:pt x="1220" y="583"/>
                      <a:pt x="1214" y="589"/>
                    </a:cubicBezTo>
                    <a:lnTo>
                      <a:pt x="1036" y="779"/>
                    </a:lnTo>
                    <a:cubicBezTo>
                      <a:pt x="1000" y="744"/>
                      <a:pt x="953" y="720"/>
                      <a:pt x="905" y="708"/>
                    </a:cubicBezTo>
                    <a:cubicBezTo>
                      <a:pt x="917" y="672"/>
                      <a:pt x="917" y="624"/>
                      <a:pt x="917" y="589"/>
                    </a:cubicBezTo>
                    <a:cubicBezTo>
                      <a:pt x="905" y="429"/>
                      <a:pt x="774" y="302"/>
                      <a:pt x="616" y="302"/>
                    </a:cubicBezTo>
                    <a:cubicBezTo>
                      <a:pt x="609" y="302"/>
                      <a:pt x="602" y="302"/>
                      <a:pt x="595" y="303"/>
                    </a:cubicBezTo>
                    <a:lnTo>
                      <a:pt x="500" y="41"/>
                    </a:lnTo>
                    <a:cubicBezTo>
                      <a:pt x="491" y="14"/>
                      <a:pt x="476" y="1"/>
                      <a:pt x="453"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44;p31">
                <a:extLst>
                  <a:ext uri="{FF2B5EF4-FFF2-40B4-BE49-F238E27FC236}">
                    <a16:creationId xmlns:a16="http://schemas.microsoft.com/office/drawing/2014/main" xmlns="" id="{C61E89D1-6AFE-AED9-A170-098541FA01DC}"/>
                  </a:ext>
                </a:extLst>
              </p:cNvPr>
              <p:cNvSpPr/>
              <p:nvPr/>
            </p:nvSpPr>
            <p:spPr>
              <a:xfrm>
                <a:off x="1809771" y="1642508"/>
                <a:ext cx="12123" cy="11683"/>
              </a:xfrm>
              <a:custGeom>
                <a:avLst/>
                <a:gdLst/>
                <a:ahLst/>
                <a:cxnLst/>
                <a:rect l="l" t="t" r="r" b="b"/>
                <a:pathLst>
                  <a:path w="275" h="265" extrusionOk="0">
                    <a:moveTo>
                      <a:pt x="184" y="0"/>
                    </a:moveTo>
                    <a:cubicBezTo>
                      <a:pt x="175" y="0"/>
                      <a:pt x="166" y="1"/>
                      <a:pt x="155" y="2"/>
                    </a:cubicBezTo>
                    <a:cubicBezTo>
                      <a:pt x="72" y="2"/>
                      <a:pt x="1" y="26"/>
                      <a:pt x="13" y="110"/>
                    </a:cubicBezTo>
                    <a:cubicBezTo>
                      <a:pt x="13" y="205"/>
                      <a:pt x="84" y="264"/>
                      <a:pt x="179" y="264"/>
                    </a:cubicBezTo>
                    <a:cubicBezTo>
                      <a:pt x="263" y="252"/>
                      <a:pt x="275" y="193"/>
                      <a:pt x="275" y="110"/>
                    </a:cubicBezTo>
                    <a:cubicBezTo>
                      <a:pt x="264" y="37"/>
                      <a:pt x="245" y="0"/>
                      <a:pt x="184"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45;p31">
                <a:extLst>
                  <a:ext uri="{FF2B5EF4-FFF2-40B4-BE49-F238E27FC236}">
                    <a16:creationId xmlns:a16="http://schemas.microsoft.com/office/drawing/2014/main" xmlns="" id="{EF2C1908-9766-FD20-6C3A-350911269160}"/>
                  </a:ext>
                </a:extLst>
              </p:cNvPr>
              <p:cNvSpPr/>
              <p:nvPr/>
            </p:nvSpPr>
            <p:spPr>
              <a:xfrm>
                <a:off x="1861218" y="1435706"/>
                <a:ext cx="33637" cy="32711"/>
              </a:xfrm>
              <a:custGeom>
                <a:avLst/>
                <a:gdLst/>
                <a:ahLst/>
                <a:cxnLst/>
                <a:rect l="l" t="t" r="r" b="b"/>
                <a:pathLst>
                  <a:path w="763" h="742" extrusionOk="0">
                    <a:moveTo>
                      <a:pt x="414" y="0"/>
                    </a:moveTo>
                    <a:cubicBezTo>
                      <a:pt x="205" y="0"/>
                      <a:pt x="23" y="53"/>
                      <a:pt x="12" y="276"/>
                    </a:cubicBezTo>
                    <a:cubicBezTo>
                      <a:pt x="0" y="514"/>
                      <a:pt x="191" y="717"/>
                      <a:pt x="429" y="741"/>
                    </a:cubicBezTo>
                    <a:cubicBezTo>
                      <a:pt x="437" y="741"/>
                      <a:pt x="445" y="741"/>
                      <a:pt x="452" y="741"/>
                    </a:cubicBezTo>
                    <a:cubicBezTo>
                      <a:pt x="683" y="741"/>
                      <a:pt x="739" y="566"/>
                      <a:pt x="751" y="336"/>
                    </a:cubicBezTo>
                    <a:cubicBezTo>
                      <a:pt x="762" y="86"/>
                      <a:pt x="727" y="14"/>
                      <a:pt x="489" y="2"/>
                    </a:cubicBezTo>
                    <a:cubicBezTo>
                      <a:pt x="464" y="1"/>
                      <a:pt x="439" y="0"/>
                      <a:pt x="414"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46;p31">
                <a:extLst>
                  <a:ext uri="{FF2B5EF4-FFF2-40B4-BE49-F238E27FC236}">
                    <a16:creationId xmlns:a16="http://schemas.microsoft.com/office/drawing/2014/main" xmlns="" id="{7695CD6F-81BB-5BB6-0F3E-FF9259C3FC80}"/>
                  </a:ext>
                </a:extLst>
              </p:cNvPr>
              <p:cNvSpPr/>
              <p:nvPr/>
            </p:nvSpPr>
            <p:spPr>
              <a:xfrm>
                <a:off x="1751006" y="1359262"/>
                <a:ext cx="136796" cy="216810"/>
              </a:xfrm>
              <a:custGeom>
                <a:avLst/>
                <a:gdLst/>
                <a:ahLst/>
                <a:cxnLst/>
                <a:rect l="l" t="t" r="r" b="b"/>
                <a:pathLst>
                  <a:path w="3103" h="4918" extrusionOk="0">
                    <a:moveTo>
                      <a:pt x="1074" y="1"/>
                    </a:moveTo>
                    <a:cubicBezTo>
                      <a:pt x="1036" y="1"/>
                      <a:pt x="1006" y="23"/>
                      <a:pt x="988" y="58"/>
                    </a:cubicBezTo>
                    <a:cubicBezTo>
                      <a:pt x="881" y="296"/>
                      <a:pt x="869" y="558"/>
                      <a:pt x="941" y="808"/>
                    </a:cubicBezTo>
                    <a:cubicBezTo>
                      <a:pt x="822" y="867"/>
                      <a:pt x="715" y="939"/>
                      <a:pt x="631" y="1034"/>
                    </a:cubicBezTo>
                    <a:cubicBezTo>
                      <a:pt x="417" y="867"/>
                      <a:pt x="226" y="617"/>
                      <a:pt x="357" y="343"/>
                    </a:cubicBezTo>
                    <a:cubicBezTo>
                      <a:pt x="381" y="274"/>
                      <a:pt x="323" y="219"/>
                      <a:pt x="264" y="219"/>
                    </a:cubicBezTo>
                    <a:cubicBezTo>
                      <a:pt x="232" y="219"/>
                      <a:pt x="200" y="235"/>
                      <a:pt x="179" y="272"/>
                    </a:cubicBezTo>
                    <a:cubicBezTo>
                      <a:pt x="0" y="641"/>
                      <a:pt x="250" y="974"/>
                      <a:pt x="512" y="1189"/>
                    </a:cubicBezTo>
                    <a:cubicBezTo>
                      <a:pt x="119" y="1832"/>
                      <a:pt x="560" y="2665"/>
                      <a:pt x="1310" y="2701"/>
                    </a:cubicBezTo>
                    <a:lnTo>
                      <a:pt x="1334" y="2701"/>
                    </a:lnTo>
                    <a:cubicBezTo>
                      <a:pt x="1334" y="2748"/>
                      <a:pt x="1334" y="2796"/>
                      <a:pt x="1346" y="2844"/>
                    </a:cubicBezTo>
                    <a:cubicBezTo>
                      <a:pt x="1298" y="2867"/>
                      <a:pt x="1250" y="2903"/>
                      <a:pt x="1215" y="2927"/>
                    </a:cubicBezTo>
                    <a:cubicBezTo>
                      <a:pt x="834" y="3165"/>
                      <a:pt x="715" y="3677"/>
                      <a:pt x="953" y="4058"/>
                    </a:cubicBezTo>
                    <a:cubicBezTo>
                      <a:pt x="1110" y="4268"/>
                      <a:pt x="1352" y="4379"/>
                      <a:pt x="1596" y="4379"/>
                    </a:cubicBezTo>
                    <a:cubicBezTo>
                      <a:pt x="1740" y="4379"/>
                      <a:pt x="1884" y="4340"/>
                      <a:pt x="2012" y="4260"/>
                    </a:cubicBezTo>
                    <a:cubicBezTo>
                      <a:pt x="2239" y="4368"/>
                      <a:pt x="2370" y="4594"/>
                      <a:pt x="2358" y="4832"/>
                    </a:cubicBezTo>
                    <a:cubicBezTo>
                      <a:pt x="2358" y="4875"/>
                      <a:pt x="2396" y="4917"/>
                      <a:pt x="2438" y="4917"/>
                    </a:cubicBezTo>
                    <a:cubicBezTo>
                      <a:pt x="2443" y="4917"/>
                      <a:pt x="2448" y="4917"/>
                      <a:pt x="2453" y="4915"/>
                    </a:cubicBezTo>
                    <a:cubicBezTo>
                      <a:pt x="2500" y="4915"/>
                      <a:pt x="2548" y="4880"/>
                      <a:pt x="2548" y="4820"/>
                    </a:cubicBezTo>
                    <a:cubicBezTo>
                      <a:pt x="2560" y="4546"/>
                      <a:pt x="2417" y="4296"/>
                      <a:pt x="2191" y="4141"/>
                    </a:cubicBezTo>
                    <a:cubicBezTo>
                      <a:pt x="2310" y="4034"/>
                      <a:pt x="2405" y="3891"/>
                      <a:pt x="2441" y="3737"/>
                    </a:cubicBezTo>
                    <a:cubicBezTo>
                      <a:pt x="2512" y="3760"/>
                      <a:pt x="2572" y="3808"/>
                      <a:pt x="2631" y="3856"/>
                    </a:cubicBezTo>
                    <a:cubicBezTo>
                      <a:pt x="2727" y="3951"/>
                      <a:pt x="2774" y="4082"/>
                      <a:pt x="2774" y="4213"/>
                    </a:cubicBezTo>
                    <a:cubicBezTo>
                      <a:pt x="2774" y="4260"/>
                      <a:pt x="2822" y="4308"/>
                      <a:pt x="2870" y="4308"/>
                    </a:cubicBezTo>
                    <a:cubicBezTo>
                      <a:pt x="2917" y="4308"/>
                      <a:pt x="2965" y="4272"/>
                      <a:pt x="2965" y="4213"/>
                    </a:cubicBezTo>
                    <a:cubicBezTo>
                      <a:pt x="2965" y="4034"/>
                      <a:pt x="2893" y="3856"/>
                      <a:pt x="2774" y="3725"/>
                    </a:cubicBezTo>
                    <a:cubicBezTo>
                      <a:pt x="2691" y="3641"/>
                      <a:pt x="2596" y="3582"/>
                      <a:pt x="2477" y="3546"/>
                    </a:cubicBezTo>
                    <a:cubicBezTo>
                      <a:pt x="2489" y="3391"/>
                      <a:pt x="2441" y="3237"/>
                      <a:pt x="2358" y="3094"/>
                    </a:cubicBezTo>
                    <a:cubicBezTo>
                      <a:pt x="2381" y="3058"/>
                      <a:pt x="2417" y="3022"/>
                      <a:pt x="2441" y="2975"/>
                    </a:cubicBezTo>
                    <a:cubicBezTo>
                      <a:pt x="2798" y="2963"/>
                      <a:pt x="3024" y="2820"/>
                      <a:pt x="3096" y="2522"/>
                    </a:cubicBezTo>
                    <a:cubicBezTo>
                      <a:pt x="3103" y="2457"/>
                      <a:pt x="3049" y="2414"/>
                      <a:pt x="2995" y="2414"/>
                    </a:cubicBezTo>
                    <a:cubicBezTo>
                      <a:pt x="2959" y="2414"/>
                      <a:pt x="2924" y="2432"/>
                      <a:pt x="2905" y="2475"/>
                    </a:cubicBezTo>
                    <a:cubicBezTo>
                      <a:pt x="2893" y="2558"/>
                      <a:pt x="2834" y="2748"/>
                      <a:pt x="2500" y="2772"/>
                    </a:cubicBezTo>
                    <a:cubicBezTo>
                      <a:pt x="2500" y="2772"/>
                      <a:pt x="2500" y="2760"/>
                      <a:pt x="2500" y="2748"/>
                    </a:cubicBezTo>
                    <a:cubicBezTo>
                      <a:pt x="2500" y="2665"/>
                      <a:pt x="2489" y="2582"/>
                      <a:pt x="2453" y="2498"/>
                    </a:cubicBezTo>
                    <a:lnTo>
                      <a:pt x="2751" y="2415"/>
                    </a:lnTo>
                    <a:cubicBezTo>
                      <a:pt x="2878" y="2383"/>
                      <a:pt x="2844" y="2217"/>
                      <a:pt x="2741" y="2217"/>
                    </a:cubicBezTo>
                    <a:cubicBezTo>
                      <a:pt x="2729" y="2217"/>
                      <a:pt x="2717" y="2220"/>
                      <a:pt x="2703" y="2225"/>
                    </a:cubicBezTo>
                    <a:lnTo>
                      <a:pt x="2346" y="2332"/>
                    </a:lnTo>
                    <a:cubicBezTo>
                      <a:pt x="2310" y="2284"/>
                      <a:pt x="2274" y="2248"/>
                      <a:pt x="2215" y="2225"/>
                    </a:cubicBezTo>
                    <a:cubicBezTo>
                      <a:pt x="2608" y="1582"/>
                      <a:pt x="2167" y="760"/>
                      <a:pt x="1417" y="724"/>
                    </a:cubicBezTo>
                    <a:cubicBezTo>
                      <a:pt x="1391" y="721"/>
                      <a:pt x="1365" y="720"/>
                      <a:pt x="1338" y="720"/>
                    </a:cubicBezTo>
                    <a:cubicBezTo>
                      <a:pt x="1265" y="720"/>
                      <a:pt x="1189" y="731"/>
                      <a:pt x="1119" y="748"/>
                    </a:cubicBezTo>
                    <a:cubicBezTo>
                      <a:pt x="1060" y="546"/>
                      <a:pt x="1072" y="331"/>
                      <a:pt x="1167" y="141"/>
                    </a:cubicBezTo>
                    <a:cubicBezTo>
                      <a:pt x="1191" y="93"/>
                      <a:pt x="1167" y="34"/>
                      <a:pt x="1119" y="10"/>
                    </a:cubicBezTo>
                    <a:cubicBezTo>
                      <a:pt x="1103" y="4"/>
                      <a:pt x="1088" y="1"/>
                      <a:pt x="1074"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47;p31">
                <a:extLst>
                  <a:ext uri="{FF2B5EF4-FFF2-40B4-BE49-F238E27FC236}">
                    <a16:creationId xmlns:a16="http://schemas.microsoft.com/office/drawing/2014/main" xmlns="" id="{772D4E9F-D9DE-86BE-86E3-DE93F8297F70}"/>
                  </a:ext>
                </a:extLst>
              </p:cNvPr>
              <p:cNvSpPr/>
              <p:nvPr/>
            </p:nvSpPr>
            <p:spPr>
              <a:xfrm>
                <a:off x="1787199" y="1434736"/>
                <a:ext cx="16840" cy="14019"/>
              </a:xfrm>
              <a:custGeom>
                <a:avLst/>
                <a:gdLst/>
                <a:ahLst/>
                <a:cxnLst/>
                <a:rect l="l" t="t" r="r" b="b"/>
                <a:pathLst>
                  <a:path w="382" h="318" extrusionOk="0">
                    <a:moveTo>
                      <a:pt x="227" y="1"/>
                    </a:moveTo>
                    <a:cubicBezTo>
                      <a:pt x="72" y="1"/>
                      <a:pt x="1" y="167"/>
                      <a:pt x="108" y="274"/>
                    </a:cubicBezTo>
                    <a:cubicBezTo>
                      <a:pt x="138" y="304"/>
                      <a:pt x="176" y="318"/>
                      <a:pt x="214" y="318"/>
                    </a:cubicBezTo>
                    <a:cubicBezTo>
                      <a:pt x="298" y="318"/>
                      <a:pt x="382" y="253"/>
                      <a:pt x="382" y="155"/>
                    </a:cubicBezTo>
                    <a:cubicBezTo>
                      <a:pt x="382" y="72"/>
                      <a:pt x="310" y="1"/>
                      <a:pt x="22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48;p31">
                <a:extLst>
                  <a:ext uri="{FF2B5EF4-FFF2-40B4-BE49-F238E27FC236}">
                    <a16:creationId xmlns:a16="http://schemas.microsoft.com/office/drawing/2014/main" xmlns="" id="{A491D992-2C96-87D2-ACD5-24B801BFE4CE}"/>
                  </a:ext>
                </a:extLst>
              </p:cNvPr>
              <p:cNvSpPr/>
              <p:nvPr/>
            </p:nvSpPr>
            <p:spPr>
              <a:xfrm>
                <a:off x="1824495" y="1411106"/>
                <a:ext cx="16840" cy="14416"/>
              </a:xfrm>
              <a:custGeom>
                <a:avLst/>
                <a:gdLst/>
                <a:ahLst/>
                <a:cxnLst/>
                <a:rect l="l" t="t" r="r" b="b"/>
                <a:pathLst>
                  <a:path w="382" h="327" extrusionOk="0">
                    <a:moveTo>
                      <a:pt x="214" y="1"/>
                    </a:moveTo>
                    <a:cubicBezTo>
                      <a:pt x="71" y="1"/>
                      <a:pt x="0" y="179"/>
                      <a:pt x="107" y="275"/>
                    </a:cubicBezTo>
                    <a:cubicBezTo>
                      <a:pt x="139" y="310"/>
                      <a:pt x="180" y="326"/>
                      <a:pt x="221" y="326"/>
                    </a:cubicBezTo>
                    <a:cubicBezTo>
                      <a:pt x="302" y="326"/>
                      <a:pt x="381" y="263"/>
                      <a:pt x="381" y="167"/>
                    </a:cubicBezTo>
                    <a:cubicBezTo>
                      <a:pt x="381" y="72"/>
                      <a:pt x="310" y="1"/>
                      <a:pt x="214"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49;p31">
                <a:extLst>
                  <a:ext uri="{FF2B5EF4-FFF2-40B4-BE49-F238E27FC236}">
                    <a16:creationId xmlns:a16="http://schemas.microsoft.com/office/drawing/2014/main" xmlns="" id="{C916ECB8-2C9E-466C-5B04-E6B8560B574F}"/>
                  </a:ext>
                </a:extLst>
              </p:cNvPr>
              <p:cNvSpPr/>
              <p:nvPr/>
            </p:nvSpPr>
            <p:spPr>
              <a:xfrm>
                <a:off x="1809374" y="1423582"/>
                <a:ext cx="15650" cy="13314"/>
              </a:xfrm>
              <a:custGeom>
                <a:avLst/>
                <a:gdLst/>
                <a:ahLst/>
                <a:cxnLst/>
                <a:rect l="l" t="t" r="r" b="b"/>
                <a:pathLst>
                  <a:path w="355" h="302" extrusionOk="0">
                    <a:moveTo>
                      <a:pt x="268" y="1"/>
                    </a:moveTo>
                    <a:cubicBezTo>
                      <a:pt x="244" y="1"/>
                      <a:pt x="219" y="26"/>
                      <a:pt x="236" y="51"/>
                    </a:cubicBezTo>
                    <a:cubicBezTo>
                      <a:pt x="284" y="99"/>
                      <a:pt x="272" y="170"/>
                      <a:pt x="224" y="218"/>
                    </a:cubicBezTo>
                    <a:cubicBezTo>
                      <a:pt x="209" y="229"/>
                      <a:pt x="191" y="235"/>
                      <a:pt x="173" y="235"/>
                    </a:cubicBezTo>
                    <a:cubicBezTo>
                      <a:pt x="134" y="235"/>
                      <a:pt x="93" y="211"/>
                      <a:pt x="69" y="170"/>
                    </a:cubicBezTo>
                    <a:cubicBezTo>
                      <a:pt x="64" y="165"/>
                      <a:pt x="57" y="162"/>
                      <a:pt x="50" y="162"/>
                    </a:cubicBezTo>
                    <a:cubicBezTo>
                      <a:pt x="27" y="162"/>
                      <a:pt x="0" y="190"/>
                      <a:pt x="10" y="218"/>
                    </a:cubicBezTo>
                    <a:cubicBezTo>
                      <a:pt x="45" y="265"/>
                      <a:pt x="105" y="301"/>
                      <a:pt x="176" y="301"/>
                    </a:cubicBezTo>
                    <a:cubicBezTo>
                      <a:pt x="212" y="301"/>
                      <a:pt x="236" y="289"/>
                      <a:pt x="272" y="277"/>
                    </a:cubicBezTo>
                    <a:cubicBezTo>
                      <a:pt x="343" y="206"/>
                      <a:pt x="355" y="99"/>
                      <a:pt x="295" y="15"/>
                    </a:cubicBezTo>
                    <a:cubicBezTo>
                      <a:pt x="288" y="5"/>
                      <a:pt x="278" y="1"/>
                      <a:pt x="26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50;p31">
                <a:extLst>
                  <a:ext uri="{FF2B5EF4-FFF2-40B4-BE49-F238E27FC236}">
                    <a16:creationId xmlns:a16="http://schemas.microsoft.com/office/drawing/2014/main" xmlns="" id="{20DDEA54-F1AF-AD22-2FB0-9DE13AAD626F}"/>
                  </a:ext>
                </a:extLst>
              </p:cNvPr>
              <p:cNvSpPr/>
              <p:nvPr/>
            </p:nvSpPr>
            <p:spPr>
              <a:xfrm>
                <a:off x="1789844" y="1449945"/>
                <a:ext cx="14195" cy="10536"/>
              </a:xfrm>
              <a:custGeom>
                <a:avLst/>
                <a:gdLst/>
                <a:ahLst/>
                <a:cxnLst/>
                <a:rect l="l" t="t" r="r" b="b"/>
                <a:pathLst>
                  <a:path w="322" h="239" extrusionOk="0">
                    <a:moveTo>
                      <a:pt x="216" y="1"/>
                    </a:moveTo>
                    <a:cubicBezTo>
                      <a:pt x="182" y="1"/>
                      <a:pt x="143" y="13"/>
                      <a:pt x="107" y="37"/>
                    </a:cubicBezTo>
                    <a:cubicBezTo>
                      <a:pt x="36" y="84"/>
                      <a:pt x="0" y="156"/>
                      <a:pt x="36" y="203"/>
                    </a:cubicBezTo>
                    <a:cubicBezTo>
                      <a:pt x="54" y="227"/>
                      <a:pt x="84" y="239"/>
                      <a:pt x="118" y="239"/>
                    </a:cubicBezTo>
                    <a:cubicBezTo>
                      <a:pt x="152" y="239"/>
                      <a:pt x="191" y="227"/>
                      <a:pt x="226" y="203"/>
                    </a:cubicBezTo>
                    <a:cubicBezTo>
                      <a:pt x="298" y="156"/>
                      <a:pt x="322" y="84"/>
                      <a:pt x="298" y="37"/>
                    </a:cubicBezTo>
                    <a:cubicBezTo>
                      <a:pt x="280" y="13"/>
                      <a:pt x="250" y="1"/>
                      <a:pt x="216" y="1"/>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451;p31">
                <a:extLst>
                  <a:ext uri="{FF2B5EF4-FFF2-40B4-BE49-F238E27FC236}">
                    <a16:creationId xmlns:a16="http://schemas.microsoft.com/office/drawing/2014/main" xmlns="" id="{3929919B-6069-297B-6554-7679F50D6350}"/>
                  </a:ext>
                </a:extLst>
              </p:cNvPr>
              <p:cNvSpPr/>
              <p:nvPr/>
            </p:nvSpPr>
            <p:spPr>
              <a:xfrm>
                <a:off x="1839705" y="1417807"/>
                <a:ext cx="16840" cy="12785"/>
              </a:xfrm>
              <a:custGeom>
                <a:avLst/>
                <a:gdLst/>
                <a:ahLst/>
                <a:cxnLst/>
                <a:rect l="l" t="t" r="r" b="b"/>
                <a:pathLst>
                  <a:path w="382" h="290" extrusionOk="0">
                    <a:moveTo>
                      <a:pt x="191" y="1"/>
                    </a:moveTo>
                    <a:cubicBezTo>
                      <a:pt x="161" y="1"/>
                      <a:pt x="131" y="10"/>
                      <a:pt x="107" y="27"/>
                    </a:cubicBezTo>
                    <a:cubicBezTo>
                      <a:pt x="0" y="111"/>
                      <a:pt x="60" y="289"/>
                      <a:pt x="191" y="289"/>
                    </a:cubicBezTo>
                    <a:cubicBezTo>
                      <a:pt x="322" y="289"/>
                      <a:pt x="381" y="111"/>
                      <a:pt x="274" y="27"/>
                    </a:cubicBezTo>
                    <a:cubicBezTo>
                      <a:pt x="250" y="10"/>
                      <a:pt x="221" y="1"/>
                      <a:pt x="191" y="1"/>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452;p31">
                <a:extLst>
                  <a:ext uri="{FF2B5EF4-FFF2-40B4-BE49-F238E27FC236}">
                    <a16:creationId xmlns:a16="http://schemas.microsoft.com/office/drawing/2014/main" xmlns="" id="{D411A46E-C5F5-3E37-F82C-EF55EA4F4D18}"/>
                  </a:ext>
                </a:extLst>
              </p:cNvPr>
              <p:cNvSpPr/>
              <p:nvPr/>
            </p:nvSpPr>
            <p:spPr>
              <a:xfrm>
                <a:off x="1733151" y="1458894"/>
                <a:ext cx="489211" cy="549255"/>
              </a:xfrm>
              <a:custGeom>
                <a:avLst/>
                <a:gdLst/>
                <a:ahLst/>
                <a:cxnLst/>
                <a:rect l="l" t="t" r="r" b="b"/>
                <a:pathLst>
                  <a:path w="11097" h="12459" extrusionOk="0">
                    <a:moveTo>
                      <a:pt x="5584" y="2822"/>
                    </a:moveTo>
                    <a:cubicBezTo>
                      <a:pt x="5763" y="3524"/>
                      <a:pt x="5906" y="4096"/>
                      <a:pt x="6156" y="4882"/>
                    </a:cubicBezTo>
                    <a:lnTo>
                      <a:pt x="6763" y="6823"/>
                    </a:lnTo>
                    <a:lnTo>
                      <a:pt x="6192" y="7215"/>
                    </a:lnTo>
                    <a:cubicBezTo>
                      <a:pt x="6215" y="6953"/>
                      <a:pt x="6275" y="6692"/>
                      <a:pt x="6370" y="6442"/>
                    </a:cubicBezTo>
                    <a:lnTo>
                      <a:pt x="6370" y="6442"/>
                    </a:lnTo>
                    <a:cubicBezTo>
                      <a:pt x="6025" y="6668"/>
                      <a:pt x="5715" y="6918"/>
                      <a:pt x="5430" y="7204"/>
                    </a:cubicBezTo>
                    <a:cubicBezTo>
                      <a:pt x="5418" y="7001"/>
                      <a:pt x="5489" y="6799"/>
                      <a:pt x="5632" y="6656"/>
                    </a:cubicBezTo>
                    <a:cubicBezTo>
                      <a:pt x="5775" y="6513"/>
                      <a:pt x="5882" y="6334"/>
                      <a:pt x="5953" y="6156"/>
                    </a:cubicBezTo>
                    <a:lnTo>
                      <a:pt x="5953" y="6156"/>
                    </a:lnTo>
                    <a:cubicBezTo>
                      <a:pt x="5489" y="6394"/>
                      <a:pt x="5144" y="6811"/>
                      <a:pt x="4810" y="7227"/>
                    </a:cubicBezTo>
                    <a:cubicBezTo>
                      <a:pt x="4941" y="6811"/>
                      <a:pt x="5156" y="6430"/>
                      <a:pt x="5430" y="6096"/>
                    </a:cubicBezTo>
                    <a:lnTo>
                      <a:pt x="5430" y="6096"/>
                    </a:lnTo>
                    <a:cubicBezTo>
                      <a:pt x="5156" y="6227"/>
                      <a:pt x="4965" y="6477"/>
                      <a:pt x="4787" y="6727"/>
                    </a:cubicBezTo>
                    <a:lnTo>
                      <a:pt x="4334" y="7346"/>
                    </a:lnTo>
                    <a:lnTo>
                      <a:pt x="4048" y="7346"/>
                    </a:lnTo>
                    <a:lnTo>
                      <a:pt x="4822" y="4882"/>
                    </a:lnTo>
                    <a:cubicBezTo>
                      <a:pt x="5072" y="4096"/>
                      <a:pt x="5215" y="3524"/>
                      <a:pt x="5394" y="2822"/>
                    </a:cubicBezTo>
                    <a:close/>
                    <a:moveTo>
                      <a:pt x="6787" y="6930"/>
                    </a:moveTo>
                    <a:lnTo>
                      <a:pt x="6918" y="7346"/>
                    </a:lnTo>
                    <a:lnTo>
                      <a:pt x="6704" y="7346"/>
                    </a:lnTo>
                    <a:cubicBezTo>
                      <a:pt x="6727" y="7215"/>
                      <a:pt x="6763" y="7073"/>
                      <a:pt x="6787" y="6930"/>
                    </a:cubicBezTo>
                    <a:close/>
                    <a:moveTo>
                      <a:pt x="5561" y="0"/>
                    </a:moveTo>
                    <a:cubicBezTo>
                      <a:pt x="4552" y="0"/>
                      <a:pt x="3542" y="572"/>
                      <a:pt x="3144" y="1715"/>
                    </a:cubicBezTo>
                    <a:lnTo>
                      <a:pt x="84" y="10597"/>
                    </a:lnTo>
                    <a:cubicBezTo>
                      <a:pt x="24" y="10740"/>
                      <a:pt x="0" y="10894"/>
                      <a:pt x="0" y="11049"/>
                    </a:cubicBezTo>
                    <a:cubicBezTo>
                      <a:pt x="0" y="11740"/>
                      <a:pt x="512" y="12335"/>
                      <a:pt x="1203" y="12430"/>
                    </a:cubicBezTo>
                    <a:cubicBezTo>
                      <a:pt x="1276" y="12442"/>
                      <a:pt x="1349" y="12447"/>
                      <a:pt x="1421" y="12447"/>
                    </a:cubicBezTo>
                    <a:cubicBezTo>
                      <a:pt x="2020" y="12447"/>
                      <a:pt x="2571" y="12061"/>
                      <a:pt x="2763" y="11466"/>
                    </a:cubicBezTo>
                    <a:lnTo>
                      <a:pt x="3286" y="9740"/>
                    </a:lnTo>
                    <a:lnTo>
                      <a:pt x="7680" y="9740"/>
                    </a:lnTo>
                    <a:lnTo>
                      <a:pt x="8216" y="11430"/>
                    </a:lnTo>
                    <a:cubicBezTo>
                      <a:pt x="8419" y="12050"/>
                      <a:pt x="8996" y="12459"/>
                      <a:pt x="9628" y="12459"/>
                    </a:cubicBezTo>
                    <a:cubicBezTo>
                      <a:pt x="9700" y="12459"/>
                      <a:pt x="9773" y="12453"/>
                      <a:pt x="9847" y="12442"/>
                    </a:cubicBezTo>
                    <a:cubicBezTo>
                      <a:pt x="10561" y="12323"/>
                      <a:pt x="11085" y="11716"/>
                      <a:pt x="11097" y="10990"/>
                    </a:cubicBezTo>
                    <a:cubicBezTo>
                      <a:pt x="11085" y="10823"/>
                      <a:pt x="11061" y="10656"/>
                      <a:pt x="11014" y="10502"/>
                    </a:cubicBezTo>
                    <a:lnTo>
                      <a:pt x="7978" y="1715"/>
                    </a:lnTo>
                    <a:cubicBezTo>
                      <a:pt x="7579" y="572"/>
                      <a:pt x="6570" y="0"/>
                      <a:pt x="5561" y="0"/>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453;p31">
                <a:extLst>
                  <a:ext uri="{FF2B5EF4-FFF2-40B4-BE49-F238E27FC236}">
                    <a16:creationId xmlns:a16="http://schemas.microsoft.com/office/drawing/2014/main" xmlns="" id="{5A338685-9948-1841-6130-54E63BC6686F}"/>
                  </a:ext>
                </a:extLst>
              </p:cNvPr>
              <p:cNvSpPr/>
              <p:nvPr/>
            </p:nvSpPr>
            <p:spPr>
              <a:xfrm>
                <a:off x="1756252" y="1485389"/>
                <a:ext cx="441996" cy="496309"/>
              </a:xfrm>
              <a:custGeom>
                <a:avLst/>
                <a:gdLst/>
                <a:ahLst/>
                <a:cxnLst/>
                <a:rect l="l" t="t" r="r" b="b"/>
                <a:pathLst>
                  <a:path w="10026" h="11258" extrusionOk="0">
                    <a:moveTo>
                      <a:pt x="5489" y="2042"/>
                    </a:moveTo>
                    <a:cubicBezTo>
                      <a:pt x="5668" y="2745"/>
                      <a:pt x="5799" y="3495"/>
                      <a:pt x="6049" y="4281"/>
                    </a:cubicBezTo>
                    <a:lnTo>
                      <a:pt x="6823" y="6972"/>
                    </a:lnTo>
                    <a:lnTo>
                      <a:pt x="3215" y="6972"/>
                    </a:lnTo>
                    <a:lnTo>
                      <a:pt x="3989" y="4281"/>
                    </a:lnTo>
                    <a:cubicBezTo>
                      <a:pt x="4227" y="3495"/>
                      <a:pt x="4382" y="2757"/>
                      <a:pt x="4560" y="2042"/>
                    </a:cubicBezTo>
                    <a:close/>
                    <a:moveTo>
                      <a:pt x="5032" y="1"/>
                    </a:moveTo>
                    <a:cubicBezTo>
                      <a:pt x="4123" y="1"/>
                      <a:pt x="3215" y="518"/>
                      <a:pt x="2858" y="1554"/>
                    </a:cubicBezTo>
                    <a:lnTo>
                      <a:pt x="72" y="9579"/>
                    </a:lnTo>
                    <a:cubicBezTo>
                      <a:pt x="24" y="9710"/>
                      <a:pt x="0" y="9841"/>
                      <a:pt x="0" y="9984"/>
                    </a:cubicBezTo>
                    <a:cubicBezTo>
                      <a:pt x="0" y="10686"/>
                      <a:pt x="250" y="11258"/>
                      <a:pt x="953" y="11258"/>
                    </a:cubicBezTo>
                    <a:cubicBezTo>
                      <a:pt x="1512" y="11258"/>
                      <a:pt x="2012" y="10901"/>
                      <a:pt x="2179" y="10365"/>
                    </a:cubicBezTo>
                    <a:lnTo>
                      <a:pt x="2655" y="8805"/>
                    </a:lnTo>
                    <a:lnTo>
                      <a:pt x="7180" y="8805"/>
                    </a:lnTo>
                    <a:lnTo>
                      <a:pt x="7668" y="10329"/>
                    </a:lnTo>
                    <a:cubicBezTo>
                      <a:pt x="7846" y="10877"/>
                      <a:pt x="8358" y="11246"/>
                      <a:pt x="8930" y="11258"/>
                    </a:cubicBezTo>
                    <a:cubicBezTo>
                      <a:pt x="9668" y="11258"/>
                      <a:pt x="10025" y="10663"/>
                      <a:pt x="10025" y="9924"/>
                    </a:cubicBezTo>
                    <a:cubicBezTo>
                      <a:pt x="10025" y="9770"/>
                      <a:pt x="10001" y="9627"/>
                      <a:pt x="9954" y="9484"/>
                    </a:cubicBezTo>
                    <a:lnTo>
                      <a:pt x="7215" y="1554"/>
                    </a:lnTo>
                    <a:cubicBezTo>
                      <a:pt x="6852" y="518"/>
                      <a:pt x="5941" y="1"/>
                      <a:pt x="5032" y="1"/>
                    </a:cubicBezTo>
                    <a:close/>
                  </a:path>
                </a:pathLst>
              </a:custGeom>
              <a:solidFill>
                <a:srgbClr val="F288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7" name="TextBox 36">
              <a:extLst>
                <a:ext uri="{FF2B5EF4-FFF2-40B4-BE49-F238E27FC236}">
                  <a16:creationId xmlns:a16="http://schemas.microsoft.com/office/drawing/2014/main" xmlns="" id="{3E03E25C-E3D4-F050-0A70-F53C2687B0C6}"/>
                </a:ext>
              </a:extLst>
            </p:cNvPr>
            <p:cNvSpPr txBox="1"/>
            <p:nvPr/>
          </p:nvSpPr>
          <p:spPr>
            <a:xfrm>
              <a:off x="3869471" y="2523340"/>
              <a:ext cx="5306047" cy="803829"/>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5000" b="1" dirty="0">
                  <a:solidFill>
                    <a:srgbClr val="70AD47">
                      <a:lumMod val="50000"/>
                    </a:srgbClr>
                  </a:solidFill>
                  <a:latin typeface="Cambria" panose="02040503050406030204" pitchFamily="18" charset="0"/>
                  <a:ea typeface="Cambria" panose="02040503050406030204" pitchFamily="18" charset="0"/>
                </a:rPr>
                <a:t>3 134m</a:t>
              </a:r>
              <a:endParaRPr kumimoji="0" lang="vi-VN" sz="5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endParaRPr>
            </a:p>
          </p:txBody>
        </p:sp>
      </p:grpSp>
      <p:grpSp>
        <p:nvGrpSpPr>
          <p:cNvPr id="53" name="Group 52">
            <a:extLst>
              <a:ext uri="{FF2B5EF4-FFF2-40B4-BE49-F238E27FC236}">
                <a16:creationId xmlns:a16="http://schemas.microsoft.com/office/drawing/2014/main" xmlns="" id="{AAC7D656-9B6C-CD51-B57C-98EF6B9266D5}"/>
              </a:ext>
            </a:extLst>
          </p:cNvPr>
          <p:cNvGrpSpPr/>
          <p:nvPr/>
        </p:nvGrpSpPr>
        <p:grpSpPr>
          <a:xfrm>
            <a:off x="2104240" y="5232171"/>
            <a:ext cx="8973766" cy="1624977"/>
            <a:chOff x="1612674" y="5184381"/>
            <a:chExt cx="8973766" cy="1409055"/>
          </a:xfrm>
        </p:grpSpPr>
        <p:sp>
          <p:nvSpPr>
            <p:cNvPr id="54" name="Rectangle: Rounded Corners 53">
              <a:extLst>
                <a:ext uri="{FF2B5EF4-FFF2-40B4-BE49-F238E27FC236}">
                  <a16:creationId xmlns:a16="http://schemas.microsoft.com/office/drawing/2014/main" xmlns="" id="{E7999CD0-C3E4-A374-9E38-DB6E4754300E}"/>
                </a:ext>
              </a:extLst>
            </p:cNvPr>
            <p:cNvSpPr/>
            <p:nvPr/>
          </p:nvSpPr>
          <p:spPr>
            <a:xfrm>
              <a:off x="2170089" y="5479849"/>
              <a:ext cx="8416351" cy="1056924"/>
            </a:xfrm>
            <a:custGeom>
              <a:avLst/>
              <a:gdLst>
                <a:gd name="connsiteX0" fmla="*/ 0 w 8416351"/>
                <a:gd name="connsiteY0" fmla="*/ 176158 h 1056924"/>
                <a:gd name="connsiteX1" fmla="*/ 176158 w 8416351"/>
                <a:gd name="connsiteY1" fmla="*/ 0 h 1056924"/>
                <a:gd name="connsiteX2" fmla="*/ 8240193 w 8416351"/>
                <a:gd name="connsiteY2" fmla="*/ 0 h 1056924"/>
                <a:gd name="connsiteX3" fmla="*/ 8416351 w 8416351"/>
                <a:gd name="connsiteY3" fmla="*/ 176158 h 1056924"/>
                <a:gd name="connsiteX4" fmla="*/ 8416351 w 8416351"/>
                <a:gd name="connsiteY4" fmla="*/ 880766 h 1056924"/>
                <a:gd name="connsiteX5" fmla="*/ 8240193 w 8416351"/>
                <a:gd name="connsiteY5" fmla="*/ 1056924 h 1056924"/>
                <a:gd name="connsiteX6" fmla="*/ 176158 w 8416351"/>
                <a:gd name="connsiteY6" fmla="*/ 1056924 h 1056924"/>
                <a:gd name="connsiteX7" fmla="*/ 0 w 8416351"/>
                <a:gd name="connsiteY7" fmla="*/ 880766 h 1056924"/>
                <a:gd name="connsiteX8" fmla="*/ 0 w 8416351"/>
                <a:gd name="connsiteY8" fmla="*/ 176158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8"/>
                  </a:moveTo>
                  <a:cubicBezTo>
                    <a:pt x="7893" y="86111"/>
                    <a:pt x="87871" y="12775"/>
                    <a:pt x="176158" y="0"/>
                  </a:cubicBezTo>
                  <a:cubicBezTo>
                    <a:pt x="3287664" y="-168267"/>
                    <a:pt x="7429709" y="-42953"/>
                    <a:pt x="8240193" y="0"/>
                  </a:cubicBezTo>
                  <a:cubicBezTo>
                    <a:pt x="8338451" y="1100"/>
                    <a:pt x="8416199" y="76805"/>
                    <a:pt x="8416351" y="176158"/>
                  </a:cubicBezTo>
                  <a:cubicBezTo>
                    <a:pt x="8447587" y="400663"/>
                    <a:pt x="8400357" y="608119"/>
                    <a:pt x="8416351" y="880766"/>
                  </a:cubicBezTo>
                  <a:cubicBezTo>
                    <a:pt x="8419209" y="975368"/>
                    <a:pt x="8344736" y="1073000"/>
                    <a:pt x="8240193" y="1056924"/>
                  </a:cubicBezTo>
                  <a:cubicBezTo>
                    <a:pt x="5621790" y="1125149"/>
                    <a:pt x="3127106" y="1067800"/>
                    <a:pt x="176158" y="1056924"/>
                  </a:cubicBezTo>
                  <a:cubicBezTo>
                    <a:pt x="80438" y="1059435"/>
                    <a:pt x="14419" y="970632"/>
                    <a:pt x="0" y="880766"/>
                  </a:cubicBezTo>
                  <a:cubicBezTo>
                    <a:pt x="2431" y="685142"/>
                    <a:pt x="20249" y="458778"/>
                    <a:pt x="0" y="176158"/>
                  </a:cubicBezTo>
                  <a:close/>
                </a:path>
                <a:path w="8416351" h="1056924" stroke="0" extrusionOk="0">
                  <a:moveTo>
                    <a:pt x="0" y="176158"/>
                  </a:moveTo>
                  <a:cubicBezTo>
                    <a:pt x="-1824" y="70834"/>
                    <a:pt x="77632" y="2937"/>
                    <a:pt x="176158" y="0"/>
                  </a:cubicBezTo>
                  <a:cubicBezTo>
                    <a:pt x="3423790" y="163917"/>
                    <a:pt x="5828000" y="128764"/>
                    <a:pt x="8240193" y="0"/>
                  </a:cubicBezTo>
                  <a:cubicBezTo>
                    <a:pt x="8345984" y="5674"/>
                    <a:pt x="8417788" y="84358"/>
                    <a:pt x="8416351" y="176158"/>
                  </a:cubicBezTo>
                  <a:cubicBezTo>
                    <a:pt x="8468870" y="513959"/>
                    <a:pt x="8372524" y="656074"/>
                    <a:pt x="8416351" y="880766"/>
                  </a:cubicBezTo>
                  <a:cubicBezTo>
                    <a:pt x="8408151" y="993363"/>
                    <a:pt x="8337518" y="1059432"/>
                    <a:pt x="8240193" y="1056924"/>
                  </a:cubicBezTo>
                  <a:cubicBezTo>
                    <a:pt x="7110429" y="1034942"/>
                    <a:pt x="3876525" y="982036"/>
                    <a:pt x="176158" y="1056924"/>
                  </a:cubicBezTo>
                  <a:cubicBezTo>
                    <a:pt x="95668" y="1050394"/>
                    <a:pt x="-2288" y="982049"/>
                    <a:pt x="0" y="880766"/>
                  </a:cubicBezTo>
                  <a:cubicBezTo>
                    <a:pt x="47304" y="724577"/>
                    <a:pt x="4060" y="391678"/>
                    <a:pt x="0" y="176158"/>
                  </a:cubicBezTo>
                  <a:close/>
                </a:path>
              </a:pathLst>
            </a:custGeom>
            <a:ln w="38100">
              <a:extLst>
                <a:ext uri="{C807C97D-BFC1-408E-A445-0C87EB9F89A2}">
                  <ask:lineSketchStyleProps xmlns:ask="http://schemas.microsoft.com/office/drawing/2018/sketchyshapes" xmln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5" name="Google Shape;293;p27">
              <a:extLst>
                <a:ext uri="{FF2B5EF4-FFF2-40B4-BE49-F238E27FC236}">
                  <a16:creationId xmlns:a16="http://schemas.microsoft.com/office/drawing/2014/main" xmlns="" id="{59D4F3E0-1221-8B63-251C-62A63D3133AE}"/>
                </a:ext>
              </a:extLst>
            </p:cNvPr>
            <p:cNvGrpSpPr/>
            <p:nvPr/>
          </p:nvGrpSpPr>
          <p:grpSpPr>
            <a:xfrm rot="21403310">
              <a:off x="1612674" y="5184381"/>
              <a:ext cx="1724419" cy="1409055"/>
              <a:chOff x="3676506" y="1404273"/>
              <a:chExt cx="792384" cy="610489"/>
            </a:xfrm>
          </p:grpSpPr>
          <p:sp>
            <p:nvSpPr>
              <p:cNvPr id="57" name="Google Shape;294;p27">
                <a:extLst>
                  <a:ext uri="{FF2B5EF4-FFF2-40B4-BE49-F238E27FC236}">
                    <a16:creationId xmlns:a16="http://schemas.microsoft.com/office/drawing/2014/main" xmlns="" id="{ECE855B9-87AB-8B2D-EA22-C166CFE7D5D8}"/>
                  </a:ext>
                </a:extLst>
              </p:cNvPr>
              <p:cNvSpPr/>
              <p:nvPr/>
            </p:nvSpPr>
            <p:spPr>
              <a:xfrm>
                <a:off x="3899885" y="1404273"/>
                <a:ext cx="177442" cy="160690"/>
              </a:xfrm>
              <a:custGeom>
                <a:avLst/>
                <a:gdLst/>
                <a:ahLst/>
                <a:cxnLst/>
                <a:rect l="l" t="t" r="r" b="b"/>
                <a:pathLst>
                  <a:path w="4025" h="3645" extrusionOk="0">
                    <a:moveTo>
                      <a:pt x="1158" y="1"/>
                    </a:moveTo>
                    <a:cubicBezTo>
                      <a:pt x="1024" y="1"/>
                      <a:pt x="906" y="30"/>
                      <a:pt x="810" y="96"/>
                    </a:cubicBezTo>
                    <a:cubicBezTo>
                      <a:pt x="0" y="656"/>
                      <a:pt x="1096" y="3644"/>
                      <a:pt x="1096" y="3644"/>
                    </a:cubicBezTo>
                    <a:lnTo>
                      <a:pt x="4025" y="1620"/>
                    </a:lnTo>
                    <a:cubicBezTo>
                      <a:pt x="4025" y="1620"/>
                      <a:pt x="2155" y="1"/>
                      <a:pt x="1158"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295;p27">
                <a:extLst>
                  <a:ext uri="{FF2B5EF4-FFF2-40B4-BE49-F238E27FC236}">
                    <a16:creationId xmlns:a16="http://schemas.microsoft.com/office/drawing/2014/main" xmlns="" id="{EE65A1CA-F1DD-6102-EB6A-DA0508880F38}"/>
                  </a:ext>
                </a:extLst>
              </p:cNvPr>
              <p:cNvSpPr/>
              <p:nvPr/>
            </p:nvSpPr>
            <p:spPr>
              <a:xfrm>
                <a:off x="3935065" y="1440820"/>
                <a:ext cx="121807" cy="109948"/>
              </a:xfrm>
              <a:custGeom>
                <a:avLst/>
                <a:gdLst/>
                <a:ahLst/>
                <a:cxnLst/>
                <a:rect l="l" t="t" r="r" b="b"/>
                <a:pathLst>
                  <a:path w="2763" h="2494" extrusionOk="0">
                    <a:moveTo>
                      <a:pt x="798" y="0"/>
                    </a:moveTo>
                    <a:cubicBezTo>
                      <a:pt x="706" y="0"/>
                      <a:pt x="625" y="20"/>
                      <a:pt x="560" y="65"/>
                    </a:cubicBezTo>
                    <a:cubicBezTo>
                      <a:pt x="0" y="446"/>
                      <a:pt x="750" y="2494"/>
                      <a:pt x="750" y="2494"/>
                    </a:cubicBezTo>
                    <a:lnTo>
                      <a:pt x="2762" y="1113"/>
                    </a:lnTo>
                    <a:cubicBezTo>
                      <a:pt x="2762" y="1113"/>
                      <a:pt x="1483" y="0"/>
                      <a:pt x="798" y="0"/>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296;p27">
                <a:extLst>
                  <a:ext uri="{FF2B5EF4-FFF2-40B4-BE49-F238E27FC236}">
                    <a16:creationId xmlns:a16="http://schemas.microsoft.com/office/drawing/2014/main" xmlns="" id="{82CB9922-86A4-D3EB-4D1C-5BE28F3933F2}"/>
                  </a:ext>
                </a:extLst>
              </p:cNvPr>
              <p:cNvSpPr/>
              <p:nvPr/>
            </p:nvSpPr>
            <p:spPr>
              <a:xfrm>
                <a:off x="4228450" y="1404273"/>
                <a:ext cx="177442" cy="160690"/>
              </a:xfrm>
              <a:custGeom>
                <a:avLst/>
                <a:gdLst/>
                <a:ahLst/>
                <a:cxnLst/>
                <a:rect l="l" t="t" r="r" b="b"/>
                <a:pathLst>
                  <a:path w="4025" h="3645" extrusionOk="0">
                    <a:moveTo>
                      <a:pt x="2856" y="1"/>
                    </a:moveTo>
                    <a:cubicBezTo>
                      <a:pt x="1861" y="1"/>
                      <a:pt x="1" y="1620"/>
                      <a:pt x="1" y="1620"/>
                    </a:cubicBezTo>
                    <a:lnTo>
                      <a:pt x="2918" y="3644"/>
                    </a:lnTo>
                    <a:cubicBezTo>
                      <a:pt x="2918" y="3644"/>
                      <a:pt x="4025" y="656"/>
                      <a:pt x="3203" y="96"/>
                    </a:cubicBezTo>
                    <a:cubicBezTo>
                      <a:pt x="3108" y="30"/>
                      <a:pt x="2990" y="1"/>
                      <a:pt x="2856"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297;p27">
                <a:extLst>
                  <a:ext uri="{FF2B5EF4-FFF2-40B4-BE49-F238E27FC236}">
                    <a16:creationId xmlns:a16="http://schemas.microsoft.com/office/drawing/2014/main" xmlns="" id="{B1A056D7-7F56-37F3-6AE7-D232E500DA57}"/>
                  </a:ext>
                </a:extLst>
              </p:cNvPr>
              <p:cNvSpPr/>
              <p:nvPr/>
            </p:nvSpPr>
            <p:spPr>
              <a:xfrm>
                <a:off x="4246834" y="1437601"/>
                <a:ext cx="126524" cy="114753"/>
              </a:xfrm>
              <a:custGeom>
                <a:avLst/>
                <a:gdLst/>
                <a:ahLst/>
                <a:cxnLst/>
                <a:rect l="l" t="t" r="r" b="b"/>
                <a:pathLst>
                  <a:path w="2870" h="2603" extrusionOk="0">
                    <a:moveTo>
                      <a:pt x="2044" y="0"/>
                    </a:moveTo>
                    <a:cubicBezTo>
                      <a:pt x="1338" y="0"/>
                      <a:pt x="0" y="1162"/>
                      <a:pt x="0" y="1162"/>
                    </a:cubicBezTo>
                    <a:lnTo>
                      <a:pt x="2084" y="2603"/>
                    </a:lnTo>
                    <a:cubicBezTo>
                      <a:pt x="2084" y="2603"/>
                      <a:pt x="2870" y="471"/>
                      <a:pt x="2286" y="67"/>
                    </a:cubicBezTo>
                    <a:cubicBezTo>
                      <a:pt x="2220" y="21"/>
                      <a:pt x="2138" y="0"/>
                      <a:pt x="2044" y="0"/>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298;p27">
                <a:extLst>
                  <a:ext uri="{FF2B5EF4-FFF2-40B4-BE49-F238E27FC236}">
                    <a16:creationId xmlns:a16="http://schemas.microsoft.com/office/drawing/2014/main" xmlns="" id="{B0A3B9FF-4A40-162E-FEC6-0C8B5DDCED48}"/>
                  </a:ext>
                </a:extLst>
              </p:cNvPr>
              <p:cNvSpPr/>
              <p:nvPr/>
            </p:nvSpPr>
            <p:spPr>
              <a:xfrm>
                <a:off x="3891994" y="1453648"/>
                <a:ext cx="480306" cy="560673"/>
              </a:xfrm>
              <a:custGeom>
                <a:avLst/>
                <a:gdLst/>
                <a:ahLst/>
                <a:cxnLst/>
                <a:rect l="l" t="t" r="r" b="b"/>
                <a:pathLst>
                  <a:path w="10895" h="12718" extrusionOk="0">
                    <a:moveTo>
                      <a:pt x="5966" y="0"/>
                    </a:moveTo>
                    <a:cubicBezTo>
                      <a:pt x="5311" y="0"/>
                      <a:pt x="4668" y="84"/>
                      <a:pt x="4049" y="262"/>
                    </a:cubicBezTo>
                    <a:cubicBezTo>
                      <a:pt x="3954" y="298"/>
                      <a:pt x="3858" y="322"/>
                      <a:pt x="3763" y="357"/>
                    </a:cubicBezTo>
                    <a:cubicBezTo>
                      <a:pt x="3573" y="429"/>
                      <a:pt x="3394" y="500"/>
                      <a:pt x="3215" y="595"/>
                    </a:cubicBezTo>
                    <a:cubicBezTo>
                      <a:pt x="3120" y="631"/>
                      <a:pt x="3037" y="679"/>
                      <a:pt x="2954" y="726"/>
                    </a:cubicBezTo>
                    <a:cubicBezTo>
                      <a:pt x="1084" y="1750"/>
                      <a:pt x="1" y="3822"/>
                      <a:pt x="1" y="6453"/>
                    </a:cubicBezTo>
                    <a:cubicBezTo>
                      <a:pt x="1" y="8751"/>
                      <a:pt x="715" y="10537"/>
                      <a:pt x="2120" y="11597"/>
                    </a:cubicBezTo>
                    <a:cubicBezTo>
                      <a:pt x="2668" y="12002"/>
                      <a:pt x="3299" y="12299"/>
                      <a:pt x="3954" y="12466"/>
                    </a:cubicBezTo>
                    <a:cubicBezTo>
                      <a:pt x="4568" y="12633"/>
                      <a:pt x="5202" y="12717"/>
                      <a:pt x="5839" y="12717"/>
                    </a:cubicBezTo>
                    <a:cubicBezTo>
                      <a:pt x="5881" y="12717"/>
                      <a:pt x="5923" y="12717"/>
                      <a:pt x="5966" y="12716"/>
                    </a:cubicBezTo>
                    <a:cubicBezTo>
                      <a:pt x="6168" y="12716"/>
                      <a:pt x="6383" y="12704"/>
                      <a:pt x="6597" y="12692"/>
                    </a:cubicBezTo>
                    <a:cubicBezTo>
                      <a:pt x="6799" y="12680"/>
                      <a:pt x="7014" y="12656"/>
                      <a:pt x="7228" y="12621"/>
                    </a:cubicBezTo>
                    <a:cubicBezTo>
                      <a:pt x="9073" y="12323"/>
                      <a:pt x="10895" y="11406"/>
                      <a:pt x="10895" y="9775"/>
                    </a:cubicBezTo>
                    <a:cubicBezTo>
                      <a:pt x="10895" y="9239"/>
                      <a:pt x="10609" y="8727"/>
                      <a:pt x="10133" y="8466"/>
                    </a:cubicBezTo>
                    <a:cubicBezTo>
                      <a:pt x="9907" y="8335"/>
                      <a:pt x="9645" y="8263"/>
                      <a:pt x="9383" y="8263"/>
                    </a:cubicBezTo>
                    <a:cubicBezTo>
                      <a:pt x="8204" y="8263"/>
                      <a:pt x="8085" y="9394"/>
                      <a:pt x="7192" y="9966"/>
                    </a:cubicBezTo>
                    <a:cubicBezTo>
                      <a:pt x="7073" y="10037"/>
                      <a:pt x="6942" y="10097"/>
                      <a:pt x="6811" y="10144"/>
                    </a:cubicBezTo>
                    <a:cubicBezTo>
                      <a:pt x="6565" y="10230"/>
                      <a:pt x="6309" y="10277"/>
                      <a:pt x="6052" y="10277"/>
                    </a:cubicBezTo>
                    <a:cubicBezTo>
                      <a:pt x="6024" y="10277"/>
                      <a:pt x="5995" y="10276"/>
                      <a:pt x="5966" y="10275"/>
                    </a:cubicBezTo>
                    <a:cubicBezTo>
                      <a:pt x="5945" y="10276"/>
                      <a:pt x="5925" y="10276"/>
                      <a:pt x="5904" y="10276"/>
                    </a:cubicBezTo>
                    <a:cubicBezTo>
                      <a:pt x="5473" y="10276"/>
                      <a:pt x="5055" y="10157"/>
                      <a:pt x="4680" y="9930"/>
                    </a:cubicBezTo>
                    <a:cubicBezTo>
                      <a:pt x="4644" y="9906"/>
                      <a:pt x="4608" y="9882"/>
                      <a:pt x="4573" y="9847"/>
                    </a:cubicBezTo>
                    <a:cubicBezTo>
                      <a:pt x="4489" y="9799"/>
                      <a:pt x="4418" y="9739"/>
                      <a:pt x="4358" y="9680"/>
                    </a:cubicBezTo>
                    <a:cubicBezTo>
                      <a:pt x="4323" y="9644"/>
                      <a:pt x="4287" y="9608"/>
                      <a:pt x="4251" y="9573"/>
                    </a:cubicBezTo>
                    <a:cubicBezTo>
                      <a:pt x="3644" y="8954"/>
                      <a:pt x="3251" y="7894"/>
                      <a:pt x="3251" y="6299"/>
                    </a:cubicBezTo>
                    <a:cubicBezTo>
                      <a:pt x="3251" y="4917"/>
                      <a:pt x="3549" y="3953"/>
                      <a:pt x="4049" y="3322"/>
                    </a:cubicBezTo>
                    <a:cubicBezTo>
                      <a:pt x="4097" y="3262"/>
                      <a:pt x="4156" y="3191"/>
                      <a:pt x="4227" y="3132"/>
                    </a:cubicBezTo>
                    <a:cubicBezTo>
                      <a:pt x="4251" y="3096"/>
                      <a:pt x="4287" y="3060"/>
                      <a:pt x="4323" y="3024"/>
                    </a:cubicBezTo>
                    <a:cubicBezTo>
                      <a:pt x="4763" y="2642"/>
                      <a:pt x="5328" y="2429"/>
                      <a:pt x="5918" y="2429"/>
                    </a:cubicBezTo>
                    <a:cubicBezTo>
                      <a:pt x="5934" y="2429"/>
                      <a:pt x="5950" y="2429"/>
                      <a:pt x="5966" y="2429"/>
                    </a:cubicBezTo>
                    <a:cubicBezTo>
                      <a:pt x="5988" y="2428"/>
                      <a:pt x="6011" y="2428"/>
                      <a:pt x="6033" y="2428"/>
                    </a:cubicBezTo>
                    <a:cubicBezTo>
                      <a:pt x="6369" y="2428"/>
                      <a:pt x="6713" y="2510"/>
                      <a:pt x="7025" y="2655"/>
                    </a:cubicBezTo>
                    <a:cubicBezTo>
                      <a:pt x="7240" y="2762"/>
                      <a:pt x="7430" y="2905"/>
                      <a:pt x="7597" y="3084"/>
                    </a:cubicBezTo>
                    <a:cubicBezTo>
                      <a:pt x="7823" y="3334"/>
                      <a:pt x="8014" y="3608"/>
                      <a:pt x="8240" y="3822"/>
                    </a:cubicBezTo>
                    <a:cubicBezTo>
                      <a:pt x="8481" y="4086"/>
                      <a:pt x="8833" y="4239"/>
                      <a:pt x="9199" y="4239"/>
                    </a:cubicBezTo>
                    <a:cubicBezTo>
                      <a:pt x="9213" y="4239"/>
                      <a:pt x="9226" y="4239"/>
                      <a:pt x="9240" y="4239"/>
                    </a:cubicBezTo>
                    <a:cubicBezTo>
                      <a:pt x="9585" y="4239"/>
                      <a:pt x="9907" y="4120"/>
                      <a:pt x="10169" y="3905"/>
                    </a:cubicBezTo>
                    <a:cubicBezTo>
                      <a:pt x="10204" y="3882"/>
                      <a:pt x="10240" y="3846"/>
                      <a:pt x="10276" y="3822"/>
                    </a:cubicBezTo>
                    <a:cubicBezTo>
                      <a:pt x="10550" y="3536"/>
                      <a:pt x="10716" y="3167"/>
                      <a:pt x="10704" y="2774"/>
                    </a:cubicBezTo>
                    <a:cubicBezTo>
                      <a:pt x="10704" y="2191"/>
                      <a:pt x="10454" y="1643"/>
                      <a:pt x="10014" y="1262"/>
                    </a:cubicBezTo>
                    <a:cubicBezTo>
                      <a:pt x="9788" y="1060"/>
                      <a:pt x="9538" y="881"/>
                      <a:pt x="9264" y="738"/>
                    </a:cubicBezTo>
                    <a:cubicBezTo>
                      <a:pt x="8299" y="226"/>
                      <a:pt x="7025" y="0"/>
                      <a:pt x="5966"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299;p27">
                <a:extLst>
                  <a:ext uri="{FF2B5EF4-FFF2-40B4-BE49-F238E27FC236}">
                    <a16:creationId xmlns:a16="http://schemas.microsoft.com/office/drawing/2014/main" xmlns="" id="{B8B66864-EECB-8887-E40A-2C4A15A27B03}"/>
                  </a:ext>
                </a:extLst>
              </p:cNvPr>
              <p:cNvSpPr/>
              <p:nvPr/>
            </p:nvSpPr>
            <p:spPr>
              <a:xfrm>
                <a:off x="3676506" y="1453648"/>
                <a:ext cx="721482" cy="561114"/>
              </a:xfrm>
              <a:custGeom>
                <a:avLst/>
                <a:gdLst/>
                <a:ahLst/>
                <a:cxnLst/>
                <a:rect l="l" t="t" r="r" b="b"/>
                <a:pathLst>
                  <a:path w="15783" h="12728" extrusionOk="0">
                    <a:moveTo>
                      <a:pt x="10854" y="465"/>
                    </a:moveTo>
                    <a:cubicBezTo>
                      <a:pt x="12628" y="465"/>
                      <a:pt x="15128" y="1179"/>
                      <a:pt x="15128" y="2774"/>
                    </a:cubicBezTo>
                    <a:cubicBezTo>
                      <a:pt x="15140" y="3315"/>
                      <a:pt x="14699" y="3763"/>
                      <a:pt x="14161" y="3763"/>
                    </a:cubicBezTo>
                    <a:cubicBezTo>
                      <a:pt x="14154" y="3763"/>
                      <a:pt x="14147" y="3763"/>
                      <a:pt x="14140" y="3763"/>
                    </a:cubicBezTo>
                    <a:cubicBezTo>
                      <a:pt x="13699" y="3763"/>
                      <a:pt x="13509" y="3560"/>
                      <a:pt x="13176" y="3143"/>
                    </a:cubicBezTo>
                    <a:cubicBezTo>
                      <a:pt x="12759" y="2643"/>
                      <a:pt x="12199" y="1953"/>
                      <a:pt x="10854" y="1953"/>
                    </a:cubicBezTo>
                    <a:cubicBezTo>
                      <a:pt x="8865" y="1953"/>
                      <a:pt x="7675" y="3584"/>
                      <a:pt x="7675" y="6310"/>
                    </a:cubicBezTo>
                    <a:cubicBezTo>
                      <a:pt x="7675" y="10430"/>
                      <a:pt x="10116" y="10751"/>
                      <a:pt x="10854" y="10751"/>
                    </a:cubicBezTo>
                    <a:cubicBezTo>
                      <a:pt x="12259" y="10751"/>
                      <a:pt x="12830" y="9989"/>
                      <a:pt x="13259" y="9442"/>
                    </a:cubicBezTo>
                    <a:cubicBezTo>
                      <a:pt x="13616" y="8966"/>
                      <a:pt x="13818" y="8739"/>
                      <a:pt x="14283" y="8739"/>
                    </a:cubicBezTo>
                    <a:cubicBezTo>
                      <a:pt x="14854" y="8739"/>
                      <a:pt x="15307" y="9204"/>
                      <a:pt x="15307" y="9775"/>
                    </a:cubicBezTo>
                    <a:cubicBezTo>
                      <a:pt x="15307" y="11466"/>
                      <a:pt x="12652" y="12240"/>
                      <a:pt x="10854" y="12240"/>
                    </a:cubicBezTo>
                    <a:cubicBezTo>
                      <a:pt x="9068" y="12240"/>
                      <a:pt x="7687" y="11728"/>
                      <a:pt x="6758" y="10728"/>
                    </a:cubicBezTo>
                    <a:lnTo>
                      <a:pt x="6818" y="10680"/>
                    </a:lnTo>
                    <a:cubicBezTo>
                      <a:pt x="7195" y="10274"/>
                      <a:pt x="6857" y="9711"/>
                      <a:pt x="6411" y="9711"/>
                    </a:cubicBezTo>
                    <a:cubicBezTo>
                      <a:pt x="6308" y="9711"/>
                      <a:pt x="6199" y="9741"/>
                      <a:pt x="6091" y="9811"/>
                    </a:cubicBezTo>
                    <a:cubicBezTo>
                      <a:pt x="5603" y="8918"/>
                      <a:pt x="5353" y="7787"/>
                      <a:pt x="5353" y="6453"/>
                    </a:cubicBezTo>
                    <a:cubicBezTo>
                      <a:pt x="5353" y="2810"/>
                      <a:pt x="7508" y="465"/>
                      <a:pt x="10854" y="465"/>
                    </a:cubicBezTo>
                    <a:close/>
                    <a:moveTo>
                      <a:pt x="10854" y="0"/>
                    </a:moveTo>
                    <a:cubicBezTo>
                      <a:pt x="7187" y="0"/>
                      <a:pt x="4877" y="2631"/>
                      <a:pt x="4877" y="6453"/>
                    </a:cubicBezTo>
                    <a:cubicBezTo>
                      <a:pt x="4877" y="7882"/>
                      <a:pt x="5151" y="9108"/>
                      <a:pt x="5698" y="10085"/>
                    </a:cubicBezTo>
                    <a:cubicBezTo>
                      <a:pt x="5437" y="10194"/>
                      <a:pt x="5081" y="10263"/>
                      <a:pt x="4740" y="10263"/>
                    </a:cubicBezTo>
                    <a:cubicBezTo>
                      <a:pt x="4413" y="10263"/>
                      <a:pt x="4098" y="10200"/>
                      <a:pt x="3889" y="10049"/>
                    </a:cubicBezTo>
                    <a:cubicBezTo>
                      <a:pt x="3448" y="9739"/>
                      <a:pt x="3698" y="8989"/>
                      <a:pt x="3996" y="8430"/>
                    </a:cubicBezTo>
                    <a:cubicBezTo>
                      <a:pt x="5091" y="6370"/>
                      <a:pt x="4484" y="5037"/>
                      <a:pt x="3555" y="4477"/>
                    </a:cubicBezTo>
                    <a:cubicBezTo>
                      <a:pt x="3168" y="4247"/>
                      <a:pt x="2730" y="4138"/>
                      <a:pt x="2295" y="4138"/>
                    </a:cubicBezTo>
                    <a:cubicBezTo>
                      <a:pt x="1512" y="4138"/>
                      <a:pt x="741" y="4493"/>
                      <a:pt x="305" y="5144"/>
                    </a:cubicBezTo>
                    <a:cubicBezTo>
                      <a:pt x="0" y="5592"/>
                      <a:pt x="393" y="6040"/>
                      <a:pt x="795" y="6040"/>
                    </a:cubicBezTo>
                    <a:cubicBezTo>
                      <a:pt x="959" y="6040"/>
                      <a:pt x="1125" y="5966"/>
                      <a:pt x="1245" y="5787"/>
                    </a:cubicBezTo>
                    <a:cubicBezTo>
                      <a:pt x="1467" y="5458"/>
                      <a:pt x="1884" y="5277"/>
                      <a:pt x="2303" y="5277"/>
                    </a:cubicBezTo>
                    <a:cubicBezTo>
                      <a:pt x="2537" y="5277"/>
                      <a:pt x="2771" y="5334"/>
                      <a:pt x="2972" y="5453"/>
                    </a:cubicBezTo>
                    <a:cubicBezTo>
                      <a:pt x="3603" y="5834"/>
                      <a:pt x="3615" y="6727"/>
                      <a:pt x="2996" y="7906"/>
                    </a:cubicBezTo>
                    <a:cubicBezTo>
                      <a:pt x="2019" y="9728"/>
                      <a:pt x="2722" y="10609"/>
                      <a:pt x="3222" y="10978"/>
                    </a:cubicBezTo>
                    <a:cubicBezTo>
                      <a:pt x="3644" y="11244"/>
                      <a:pt x="4128" y="11397"/>
                      <a:pt x="4636" y="11397"/>
                    </a:cubicBezTo>
                    <a:cubicBezTo>
                      <a:pt x="4672" y="11397"/>
                      <a:pt x="4709" y="11396"/>
                      <a:pt x="4746" y="11394"/>
                    </a:cubicBezTo>
                    <a:cubicBezTo>
                      <a:pt x="4769" y="11395"/>
                      <a:pt x="4793" y="11395"/>
                      <a:pt x="4816" y="11395"/>
                    </a:cubicBezTo>
                    <a:cubicBezTo>
                      <a:pt x="5351" y="11395"/>
                      <a:pt x="5874" y="11264"/>
                      <a:pt x="6353" y="11013"/>
                    </a:cubicBezTo>
                    <a:cubicBezTo>
                      <a:pt x="7365" y="12121"/>
                      <a:pt x="8865" y="12728"/>
                      <a:pt x="10854" y="12728"/>
                    </a:cubicBezTo>
                    <a:cubicBezTo>
                      <a:pt x="13009" y="12728"/>
                      <a:pt x="15771" y="11787"/>
                      <a:pt x="15771" y="9787"/>
                    </a:cubicBezTo>
                    <a:cubicBezTo>
                      <a:pt x="15783" y="8954"/>
                      <a:pt x="15116" y="8275"/>
                      <a:pt x="14283" y="8263"/>
                    </a:cubicBezTo>
                    <a:cubicBezTo>
                      <a:pt x="12711" y="8263"/>
                      <a:pt x="13009" y="10275"/>
                      <a:pt x="10854" y="10275"/>
                    </a:cubicBezTo>
                    <a:cubicBezTo>
                      <a:pt x="9389" y="10275"/>
                      <a:pt x="8139" y="9132"/>
                      <a:pt x="8139" y="6310"/>
                    </a:cubicBezTo>
                    <a:cubicBezTo>
                      <a:pt x="8139" y="3572"/>
                      <a:pt x="9318" y="2441"/>
                      <a:pt x="10854" y="2441"/>
                    </a:cubicBezTo>
                    <a:cubicBezTo>
                      <a:pt x="12914" y="2441"/>
                      <a:pt x="12640" y="4251"/>
                      <a:pt x="14128" y="4251"/>
                    </a:cubicBezTo>
                    <a:cubicBezTo>
                      <a:pt x="14938" y="4251"/>
                      <a:pt x="15604" y="3584"/>
                      <a:pt x="15604" y="2774"/>
                    </a:cubicBezTo>
                    <a:cubicBezTo>
                      <a:pt x="15604" y="834"/>
                      <a:pt x="12854" y="0"/>
                      <a:pt x="10854" y="0"/>
                    </a:cubicBezTo>
                    <a:close/>
                  </a:path>
                </a:pathLst>
              </a:custGeom>
              <a:solidFill>
                <a:srgbClr val="FFFF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300;p27">
                <a:extLst>
                  <a:ext uri="{FF2B5EF4-FFF2-40B4-BE49-F238E27FC236}">
                    <a16:creationId xmlns:a16="http://schemas.microsoft.com/office/drawing/2014/main" xmlns="" id="{6DAE620E-9633-F022-E52F-11F181F2B414}"/>
                  </a:ext>
                </a:extLst>
              </p:cNvPr>
              <p:cNvSpPr/>
              <p:nvPr/>
            </p:nvSpPr>
            <p:spPr>
              <a:xfrm>
                <a:off x="4049465" y="1507167"/>
                <a:ext cx="42057" cy="35885"/>
              </a:xfrm>
              <a:custGeom>
                <a:avLst/>
                <a:gdLst/>
                <a:ahLst/>
                <a:cxnLst/>
                <a:rect l="l" t="t" r="r" b="b"/>
                <a:pathLst>
                  <a:path w="954" h="814" extrusionOk="0">
                    <a:moveTo>
                      <a:pt x="548" y="1"/>
                    </a:moveTo>
                    <a:cubicBezTo>
                      <a:pt x="191" y="1"/>
                      <a:pt x="1" y="441"/>
                      <a:pt x="263" y="691"/>
                    </a:cubicBezTo>
                    <a:cubicBezTo>
                      <a:pt x="343" y="776"/>
                      <a:pt x="444" y="813"/>
                      <a:pt x="543" y="813"/>
                    </a:cubicBezTo>
                    <a:cubicBezTo>
                      <a:pt x="751" y="813"/>
                      <a:pt x="953" y="647"/>
                      <a:pt x="953" y="405"/>
                    </a:cubicBezTo>
                    <a:cubicBezTo>
                      <a:pt x="953" y="179"/>
                      <a:pt x="775" y="1"/>
                      <a:pt x="54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301;p27">
                <a:extLst>
                  <a:ext uri="{FF2B5EF4-FFF2-40B4-BE49-F238E27FC236}">
                    <a16:creationId xmlns:a16="http://schemas.microsoft.com/office/drawing/2014/main" xmlns="" id="{B063B58B-D7B2-AA23-F74A-9B578370A4E3}"/>
                  </a:ext>
                </a:extLst>
              </p:cNvPr>
              <p:cNvSpPr/>
              <p:nvPr/>
            </p:nvSpPr>
            <p:spPr>
              <a:xfrm>
                <a:off x="4140809" y="1511223"/>
                <a:ext cx="53563" cy="23806"/>
              </a:xfrm>
              <a:custGeom>
                <a:avLst/>
                <a:gdLst/>
                <a:ahLst/>
                <a:cxnLst/>
                <a:rect l="l" t="t" r="r" b="b"/>
                <a:pathLst>
                  <a:path w="1215" h="540" extrusionOk="0">
                    <a:moveTo>
                      <a:pt x="1103" y="1"/>
                    </a:moveTo>
                    <a:cubicBezTo>
                      <a:pt x="1054" y="1"/>
                      <a:pt x="1006" y="34"/>
                      <a:pt x="1000" y="99"/>
                    </a:cubicBezTo>
                    <a:cubicBezTo>
                      <a:pt x="989" y="182"/>
                      <a:pt x="953" y="254"/>
                      <a:pt x="893" y="313"/>
                    </a:cubicBezTo>
                    <a:cubicBezTo>
                      <a:pt x="810" y="278"/>
                      <a:pt x="739" y="242"/>
                      <a:pt x="679" y="171"/>
                    </a:cubicBezTo>
                    <a:cubicBezTo>
                      <a:pt x="655" y="153"/>
                      <a:pt x="628" y="144"/>
                      <a:pt x="603" y="144"/>
                    </a:cubicBezTo>
                    <a:cubicBezTo>
                      <a:pt x="578" y="144"/>
                      <a:pt x="554" y="153"/>
                      <a:pt x="536" y="171"/>
                    </a:cubicBezTo>
                    <a:cubicBezTo>
                      <a:pt x="465" y="230"/>
                      <a:pt x="405" y="278"/>
                      <a:pt x="334" y="325"/>
                    </a:cubicBezTo>
                    <a:cubicBezTo>
                      <a:pt x="262" y="278"/>
                      <a:pt x="215" y="194"/>
                      <a:pt x="215" y="111"/>
                    </a:cubicBezTo>
                    <a:cubicBezTo>
                      <a:pt x="215" y="40"/>
                      <a:pt x="161" y="4"/>
                      <a:pt x="107" y="4"/>
                    </a:cubicBezTo>
                    <a:cubicBezTo>
                      <a:pt x="54" y="4"/>
                      <a:pt x="0" y="40"/>
                      <a:pt x="0" y="111"/>
                    </a:cubicBezTo>
                    <a:cubicBezTo>
                      <a:pt x="0" y="266"/>
                      <a:pt x="72" y="409"/>
                      <a:pt x="203" y="504"/>
                    </a:cubicBezTo>
                    <a:cubicBezTo>
                      <a:pt x="234" y="523"/>
                      <a:pt x="269" y="531"/>
                      <a:pt x="304" y="531"/>
                    </a:cubicBezTo>
                    <a:cubicBezTo>
                      <a:pt x="403" y="531"/>
                      <a:pt x="511" y="470"/>
                      <a:pt x="608" y="409"/>
                    </a:cubicBezTo>
                    <a:cubicBezTo>
                      <a:pt x="679" y="480"/>
                      <a:pt x="786" y="528"/>
                      <a:pt x="905" y="540"/>
                    </a:cubicBezTo>
                    <a:cubicBezTo>
                      <a:pt x="929" y="528"/>
                      <a:pt x="965" y="516"/>
                      <a:pt x="989" y="492"/>
                    </a:cubicBezTo>
                    <a:cubicBezTo>
                      <a:pt x="1120" y="409"/>
                      <a:pt x="1203" y="254"/>
                      <a:pt x="1215" y="99"/>
                    </a:cubicBezTo>
                    <a:cubicBezTo>
                      <a:pt x="1203" y="34"/>
                      <a:pt x="1152" y="1"/>
                      <a:pt x="1103"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302;p27">
                <a:extLst>
                  <a:ext uri="{FF2B5EF4-FFF2-40B4-BE49-F238E27FC236}">
                    <a16:creationId xmlns:a16="http://schemas.microsoft.com/office/drawing/2014/main" xmlns="" id="{A08495FF-DB6C-6104-FAEE-6D6657CB3700}"/>
                  </a:ext>
                </a:extLst>
              </p:cNvPr>
              <p:cNvSpPr/>
              <p:nvPr/>
            </p:nvSpPr>
            <p:spPr>
              <a:xfrm>
                <a:off x="4225320" y="1507167"/>
                <a:ext cx="42013" cy="35885"/>
              </a:xfrm>
              <a:custGeom>
                <a:avLst/>
                <a:gdLst/>
                <a:ahLst/>
                <a:cxnLst/>
                <a:rect l="l" t="t" r="r" b="b"/>
                <a:pathLst>
                  <a:path w="953" h="814" extrusionOk="0">
                    <a:moveTo>
                      <a:pt x="548" y="1"/>
                    </a:moveTo>
                    <a:cubicBezTo>
                      <a:pt x="191" y="1"/>
                      <a:pt x="0" y="441"/>
                      <a:pt x="262" y="691"/>
                    </a:cubicBezTo>
                    <a:cubicBezTo>
                      <a:pt x="343" y="776"/>
                      <a:pt x="443" y="813"/>
                      <a:pt x="542" y="813"/>
                    </a:cubicBezTo>
                    <a:cubicBezTo>
                      <a:pt x="750" y="813"/>
                      <a:pt x="953" y="647"/>
                      <a:pt x="953" y="405"/>
                    </a:cubicBezTo>
                    <a:cubicBezTo>
                      <a:pt x="953" y="179"/>
                      <a:pt x="774" y="1"/>
                      <a:pt x="54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303;p27">
                <a:extLst>
                  <a:ext uri="{FF2B5EF4-FFF2-40B4-BE49-F238E27FC236}">
                    <a16:creationId xmlns:a16="http://schemas.microsoft.com/office/drawing/2014/main" xmlns="" id="{1C4FB3DA-8F08-E220-29DC-16F5DED9A4D4}"/>
                  </a:ext>
                </a:extLst>
              </p:cNvPr>
              <p:cNvSpPr/>
              <p:nvPr/>
            </p:nvSpPr>
            <p:spPr>
              <a:xfrm>
                <a:off x="4003264" y="1538556"/>
                <a:ext cx="53078" cy="16929"/>
              </a:xfrm>
              <a:custGeom>
                <a:avLst/>
                <a:gdLst/>
                <a:ahLst/>
                <a:cxnLst/>
                <a:rect l="l" t="t" r="r" b="b"/>
                <a:pathLst>
                  <a:path w="1204" h="384" extrusionOk="0">
                    <a:moveTo>
                      <a:pt x="102" y="1"/>
                    </a:moveTo>
                    <a:cubicBezTo>
                      <a:pt x="61" y="1"/>
                      <a:pt x="23" y="34"/>
                      <a:pt x="13" y="86"/>
                    </a:cubicBezTo>
                    <a:cubicBezTo>
                      <a:pt x="1" y="134"/>
                      <a:pt x="37" y="182"/>
                      <a:pt x="84" y="193"/>
                    </a:cubicBezTo>
                    <a:lnTo>
                      <a:pt x="1061" y="384"/>
                    </a:lnTo>
                    <a:lnTo>
                      <a:pt x="1072" y="384"/>
                    </a:lnTo>
                    <a:cubicBezTo>
                      <a:pt x="1192" y="372"/>
                      <a:pt x="1203" y="217"/>
                      <a:pt x="1096" y="193"/>
                    </a:cubicBezTo>
                    <a:lnTo>
                      <a:pt x="120" y="3"/>
                    </a:lnTo>
                    <a:cubicBezTo>
                      <a:pt x="114" y="1"/>
                      <a:pt x="108" y="1"/>
                      <a:pt x="102"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304;p27">
                <a:extLst>
                  <a:ext uri="{FF2B5EF4-FFF2-40B4-BE49-F238E27FC236}">
                    <a16:creationId xmlns:a16="http://schemas.microsoft.com/office/drawing/2014/main" xmlns="" id="{E82F6A72-642C-F5CD-E109-BA078A192F14}"/>
                  </a:ext>
                </a:extLst>
              </p:cNvPr>
              <p:cNvSpPr/>
              <p:nvPr/>
            </p:nvSpPr>
            <p:spPr>
              <a:xfrm>
                <a:off x="3998547" y="1560731"/>
                <a:ext cx="54621" cy="8420"/>
              </a:xfrm>
              <a:custGeom>
                <a:avLst/>
                <a:gdLst/>
                <a:ahLst/>
                <a:cxnLst/>
                <a:rect l="l" t="t" r="r" b="b"/>
                <a:pathLst>
                  <a:path w="1239" h="191" extrusionOk="0">
                    <a:moveTo>
                      <a:pt x="132" y="0"/>
                    </a:moveTo>
                    <a:cubicBezTo>
                      <a:pt x="1" y="0"/>
                      <a:pt x="1" y="191"/>
                      <a:pt x="132" y="191"/>
                    </a:cubicBezTo>
                    <a:lnTo>
                      <a:pt x="1120" y="191"/>
                    </a:lnTo>
                    <a:cubicBezTo>
                      <a:pt x="1239" y="191"/>
                      <a:pt x="1239" y="0"/>
                      <a:pt x="1120"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305;p27">
                <a:extLst>
                  <a:ext uri="{FF2B5EF4-FFF2-40B4-BE49-F238E27FC236}">
                    <a16:creationId xmlns:a16="http://schemas.microsoft.com/office/drawing/2014/main" xmlns="" id="{383A865B-6984-250B-646D-73754EF2ECAB}"/>
                  </a:ext>
                </a:extLst>
              </p:cNvPr>
              <p:cNvSpPr/>
              <p:nvPr/>
            </p:nvSpPr>
            <p:spPr>
              <a:xfrm>
                <a:off x="4264688" y="1538556"/>
                <a:ext cx="51976" cy="16929"/>
              </a:xfrm>
              <a:custGeom>
                <a:avLst/>
                <a:gdLst/>
                <a:ahLst/>
                <a:cxnLst/>
                <a:rect l="l" t="t" r="r" b="b"/>
                <a:pathLst>
                  <a:path w="1179" h="384" extrusionOk="0">
                    <a:moveTo>
                      <a:pt x="1078" y="1"/>
                    </a:moveTo>
                    <a:cubicBezTo>
                      <a:pt x="1072" y="1"/>
                      <a:pt x="1066" y="1"/>
                      <a:pt x="1060" y="3"/>
                    </a:cubicBezTo>
                    <a:lnTo>
                      <a:pt x="84" y="193"/>
                    </a:lnTo>
                    <a:cubicBezTo>
                      <a:pt x="36" y="193"/>
                      <a:pt x="0" y="241"/>
                      <a:pt x="12" y="301"/>
                    </a:cubicBezTo>
                    <a:cubicBezTo>
                      <a:pt x="12" y="348"/>
                      <a:pt x="60" y="384"/>
                      <a:pt x="107" y="384"/>
                    </a:cubicBezTo>
                    <a:lnTo>
                      <a:pt x="119" y="372"/>
                    </a:lnTo>
                    <a:lnTo>
                      <a:pt x="1096" y="193"/>
                    </a:lnTo>
                    <a:cubicBezTo>
                      <a:pt x="1143" y="182"/>
                      <a:pt x="1179" y="134"/>
                      <a:pt x="1167" y="86"/>
                    </a:cubicBezTo>
                    <a:cubicBezTo>
                      <a:pt x="1157" y="34"/>
                      <a:pt x="1119" y="1"/>
                      <a:pt x="107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06;p27">
                <a:extLst>
                  <a:ext uri="{FF2B5EF4-FFF2-40B4-BE49-F238E27FC236}">
                    <a16:creationId xmlns:a16="http://schemas.microsoft.com/office/drawing/2014/main" xmlns="" id="{64F8D1E2-F302-1BAC-A6D8-80622A61A4CC}"/>
                  </a:ext>
                </a:extLst>
              </p:cNvPr>
              <p:cNvSpPr/>
              <p:nvPr/>
            </p:nvSpPr>
            <p:spPr>
              <a:xfrm>
                <a:off x="4266760" y="1560731"/>
                <a:ext cx="54665" cy="8420"/>
              </a:xfrm>
              <a:custGeom>
                <a:avLst/>
                <a:gdLst/>
                <a:ahLst/>
                <a:cxnLst/>
                <a:rect l="l" t="t" r="r" b="b"/>
                <a:pathLst>
                  <a:path w="1240" h="191" extrusionOk="0">
                    <a:moveTo>
                      <a:pt x="132" y="0"/>
                    </a:moveTo>
                    <a:cubicBezTo>
                      <a:pt x="1" y="0"/>
                      <a:pt x="1" y="191"/>
                      <a:pt x="132" y="191"/>
                    </a:cubicBezTo>
                    <a:lnTo>
                      <a:pt x="1108" y="191"/>
                    </a:lnTo>
                    <a:cubicBezTo>
                      <a:pt x="1239" y="191"/>
                      <a:pt x="1239" y="0"/>
                      <a:pt x="1108"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07;p27">
                <a:extLst>
                  <a:ext uri="{FF2B5EF4-FFF2-40B4-BE49-F238E27FC236}">
                    <a16:creationId xmlns:a16="http://schemas.microsoft.com/office/drawing/2014/main" xmlns="" id="{175090D6-598D-16B8-2ADD-4E489A4B7BAF}"/>
                  </a:ext>
                </a:extLst>
              </p:cNvPr>
              <p:cNvSpPr/>
              <p:nvPr/>
            </p:nvSpPr>
            <p:spPr>
              <a:xfrm>
                <a:off x="4362292" y="1636821"/>
                <a:ext cx="66172" cy="56341"/>
              </a:xfrm>
              <a:custGeom>
                <a:avLst/>
                <a:gdLst/>
                <a:ahLst/>
                <a:cxnLst/>
                <a:rect l="l" t="t" r="r" b="b"/>
                <a:pathLst>
                  <a:path w="1501" h="1278" extrusionOk="0">
                    <a:moveTo>
                      <a:pt x="858" y="0"/>
                    </a:moveTo>
                    <a:cubicBezTo>
                      <a:pt x="287" y="0"/>
                      <a:pt x="1" y="691"/>
                      <a:pt x="406" y="1096"/>
                    </a:cubicBezTo>
                    <a:cubicBezTo>
                      <a:pt x="535" y="1222"/>
                      <a:pt x="694" y="1278"/>
                      <a:pt x="850" y="1278"/>
                    </a:cubicBezTo>
                    <a:cubicBezTo>
                      <a:pt x="1182" y="1278"/>
                      <a:pt x="1501" y="1024"/>
                      <a:pt x="1501" y="643"/>
                    </a:cubicBezTo>
                    <a:cubicBezTo>
                      <a:pt x="1501" y="286"/>
                      <a:pt x="1215" y="0"/>
                      <a:pt x="858"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08;p27">
                <a:extLst>
                  <a:ext uri="{FF2B5EF4-FFF2-40B4-BE49-F238E27FC236}">
                    <a16:creationId xmlns:a16="http://schemas.microsoft.com/office/drawing/2014/main" xmlns="" id="{1A3C3D8F-B94E-507E-D582-E699324B2128}"/>
                  </a:ext>
                </a:extLst>
              </p:cNvPr>
              <p:cNvSpPr/>
              <p:nvPr/>
            </p:nvSpPr>
            <p:spPr>
              <a:xfrm>
                <a:off x="4407435" y="1615308"/>
                <a:ext cx="28391" cy="24688"/>
              </a:xfrm>
              <a:custGeom>
                <a:avLst/>
                <a:gdLst/>
                <a:ahLst/>
                <a:cxnLst/>
                <a:rect l="l" t="t" r="r" b="b"/>
                <a:pathLst>
                  <a:path w="644" h="560" extrusionOk="0">
                    <a:moveTo>
                      <a:pt x="370" y="0"/>
                    </a:moveTo>
                    <a:cubicBezTo>
                      <a:pt x="120" y="0"/>
                      <a:pt x="1" y="298"/>
                      <a:pt x="167" y="477"/>
                    </a:cubicBezTo>
                    <a:cubicBezTo>
                      <a:pt x="225" y="534"/>
                      <a:pt x="295" y="560"/>
                      <a:pt x="363" y="560"/>
                    </a:cubicBezTo>
                    <a:cubicBezTo>
                      <a:pt x="507" y="560"/>
                      <a:pt x="644" y="447"/>
                      <a:pt x="644" y="286"/>
                    </a:cubicBezTo>
                    <a:cubicBezTo>
                      <a:pt x="644" y="131"/>
                      <a:pt x="525" y="0"/>
                      <a:pt x="370"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09;p27">
                <a:extLst>
                  <a:ext uri="{FF2B5EF4-FFF2-40B4-BE49-F238E27FC236}">
                    <a16:creationId xmlns:a16="http://schemas.microsoft.com/office/drawing/2014/main" xmlns="" id="{D4634E0E-A227-A24A-5E41-D13EB1777E2B}"/>
                  </a:ext>
                </a:extLst>
              </p:cNvPr>
              <p:cNvSpPr/>
              <p:nvPr/>
            </p:nvSpPr>
            <p:spPr>
              <a:xfrm>
                <a:off x="4375430" y="1608960"/>
                <a:ext cx="28920" cy="24335"/>
              </a:xfrm>
              <a:custGeom>
                <a:avLst/>
                <a:gdLst/>
                <a:ahLst/>
                <a:cxnLst/>
                <a:rect l="l" t="t" r="r" b="b"/>
                <a:pathLst>
                  <a:path w="656" h="552" extrusionOk="0">
                    <a:moveTo>
                      <a:pt x="389" y="1"/>
                    </a:moveTo>
                    <a:cubicBezTo>
                      <a:pt x="383" y="1"/>
                      <a:pt x="376" y="1"/>
                      <a:pt x="370" y="1"/>
                    </a:cubicBezTo>
                    <a:cubicBezTo>
                      <a:pt x="119" y="1"/>
                      <a:pt x="0" y="299"/>
                      <a:pt x="179" y="466"/>
                    </a:cubicBezTo>
                    <a:cubicBezTo>
                      <a:pt x="234" y="525"/>
                      <a:pt x="305" y="551"/>
                      <a:pt x="375" y="551"/>
                    </a:cubicBezTo>
                    <a:cubicBezTo>
                      <a:pt x="517" y="551"/>
                      <a:pt x="655" y="443"/>
                      <a:pt x="655" y="275"/>
                    </a:cubicBezTo>
                    <a:cubicBezTo>
                      <a:pt x="644" y="127"/>
                      <a:pt x="534" y="1"/>
                      <a:pt x="389"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10;p27">
                <a:extLst>
                  <a:ext uri="{FF2B5EF4-FFF2-40B4-BE49-F238E27FC236}">
                    <a16:creationId xmlns:a16="http://schemas.microsoft.com/office/drawing/2014/main" xmlns="" id="{7F4E4A9F-5AE1-158D-BF44-56DCCFC27014}"/>
                  </a:ext>
                </a:extLst>
              </p:cNvPr>
              <p:cNvSpPr/>
              <p:nvPr/>
            </p:nvSpPr>
            <p:spPr>
              <a:xfrm>
                <a:off x="4427406" y="1639951"/>
                <a:ext cx="28876" cy="24688"/>
              </a:xfrm>
              <a:custGeom>
                <a:avLst/>
                <a:gdLst/>
                <a:ahLst/>
                <a:cxnLst/>
                <a:rect l="l" t="t" r="r" b="b"/>
                <a:pathLst>
                  <a:path w="655" h="560" extrusionOk="0">
                    <a:moveTo>
                      <a:pt x="369" y="1"/>
                    </a:moveTo>
                    <a:cubicBezTo>
                      <a:pt x="119" y="1"/>
                      <a:pt x="0" y="299"/>
                      <a:pt x="179" y="477"/>
                    </a:cubicBezTo>
                    <a:cubicBezTo>
                      <a:pt x="232" y="534"/>
                      <a:pt x="300" y="560"/>
                      <a:pt x="368" y="560"/>
                    </a:cubicBezTo>
                    <a:cubicBezTo>
                      <a:pt x="512" y="560"/>
                      <a:pt x="655" y="445"/>
                      <a:pt x="655" y="275"/>
                    </a:cubicBezTo>
                    <a:cubicBezTo>
                      <a:pt x="655" y="120"/>
                      <a:pt x="524" y="1"/>
                      <a:pt x="369"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11;p27">
                <a:extLst>
                  <a:ext uri="{FF2B5EF4-FFF2-40B4-BE49-F238E27FC236}">
                    <a16:creationId xmlns:a16="http://schemas.microsoft.com/office/drawing/2014/main" xmlns="" id="{A303C753-297A-09D6-C4CB-3D124DFD419B}"/>
                  </a:ext>
                </a:extLst>
              </p:cNvPr>
              <p:cNvSpPr/>
              <p:nvPr/>
            </p:nvSpPr>
            <p:spPr>
              <a:xfrm>
                <a:off x="4411139" y="1559144"/>
                <a:ext cx="57222" cy="43071"/>
              </a:xfrm>
              <a:custGeom>
                <a:avLst/>
                <a:gdLst/>
                <a:ahLst/>
                <a:cxnLst/>
                <a:rect l="l" t="t" r="r" b="b"/>
                <a:pathLst>
                  <a:path w="1298" h="977" extrusionOk="0">
                    <a:moveTo>
                      <a:pt x="655" y="0"/>
                    </a:moveTo>
                    <a:cubicBezTo>
                      <a:pt x="530" y="0"/>
                      <a:pt x="405" y="48"/>
                      <a:pt x="310" y="143"/>
                    </a:cubicBezTo>
                    <a:cubicBezTo>
                      <a:pt x="0" y="453"/>
                      <a:pt x="226" y="977"/>
                      <a:pt x="655" y="977"/>
                    </a:cubicBezTo>
                    <a:cubicBezTo>
                      <a:pt x="1084" y="977"/>
                      <a:pt x="1298" y="453"/>
                      <a:pt x="1000" y="143"/>
                    </a:cubicBezTo>
                    <a:cubicBezTo>
                      <a:pt x="905" y="48"/>
                      <a:pt x="780" y="0"/>
                      <a:pt x="655"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12;p27">
                <a:extLst>
                  <a:ext uri="{FF2B5EF4-FFF2-40B4-BE49-F238E27FC236}">
                    <a16:creationId xmlns:a16="http://schemas.microsoft.com/office/drawing/2014/main" xmlns="" id="{1A2D576B-F57F-A443-5829-DE3B9B59EDFA}"/>
                  </a:ext>
                </a:extLst>
              </p:cNvPr>
              <p:cNvSpPr/>
              <p:nvPr/>
            </p:nvSpPr>
            <p:spPr>
              <a:xfrm>
                <a:off x="4420044" y="1538556"/>
                <a:ext cx="25217" cy="18516"/>
              </a:xfrm>
              <a:custGeom>
                <a:avLst/>
                <a:gdLst/>
                <a:ahLst/>
                <a:cxnLst/>
                <a:rect l="l" t="t" r="r" b="b"/>
                <a:pathLst>
                  <a:path w="572" h="420" extrusionOk="0">
                    <a:moveTo>
                      <a:pt x="280" y="0"/>
                    </a:moveTo>
                    <a:cubicBezTo>
                      <a:pt x="227" y="0"/>
                      <a:pt x="173" y="21"/>
                      <a:pt x="131" y="63"/>
                    </a:cubicBezTo>
                    <a:cubicBezTo>
                      <a:pt x="0" y="193"/>
                      <a:pt x="96" y="420"/>
                      <a:pt x="286" y="420"/>
                    </a:cubicBezTo>
                    <a:cubicBezTo>
                      <a:pt x="477" y="420"/>
                      <a:pt x="572" y="193"/>
                      <a:pt x="429" y="63"/>
                    </a:cubicBezTo>
                    <a:cubicBezTo>
                      <a:pt x="387" y="21"/>
                      <a:pt x="334" y="0"/>
                      <a:pt x="280"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13;p27">
                <a:extLst>
                  <a:ext uri="{FF2B5EF4-FFF2-40B4-BE49-F238E27FC236}">
                    <a16:creationId xmlns:a16="http://schemas.microsoft.com/office/drawing/2014/main" xmlns="" id="{7D9BD3AB-C870-FC50-AD27-D9988E56A2B7}"/>
                  </a:ext>
                </a:extLst>
              </p:cNvPr>
              <p:cNvSpPr/>
              <p:nvPr/>
            </p:nvSpPr>
            <p:spPr>
              <a:xfrm>
                <a:off x="4399059" y="1552178"/>
                <a:ext cx="25217" cy="18560"/>
              </a:xfrm>
              <a:custGeom>
                <a:avLst/>
                <a:gdLst/>
                <a:ahLst/>
                <a:cxnLst/>
                <a:rect l="l" t="t" r="r" b="b"/>
                <a:pathLst>
                  <a:path w="572" h="421" extrusionOk="0">
                    <a:moveTo>
                      <a:pt x="292" y="1"/>
                    </a:moveTo>
                    <a:cubicBezTo>
                      <a:pt x="238" y="1"/>
                      <a:pt x="185" y="21"/>
                      <a:pt x="143" y="63"/>
                    </a:cubicBezTo>
                    <a:cubicBezTo>
                      <a:pt x="0" y="194"/>
                      <a:pt x="95" y="420"/>
                      <a:pt x="286" y="420"/>
                    </a:cubicBezTo>
                    <a:cubicBezTo>
                      <a:pt x="476" y="420"/>
                      <a:pt x="572" y="194"/>
                      <a:pt x="441" y="63"/>
                    </a:cubicBezTo>
                    <a:cubicBezTo>
                      <a:pt x="399" y="21"/>
                      <a:pt x="345" y="1"/>
                      <a:pt x="292"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14;p27">
                <a:extLst>
                  <a:ext uri="{FF2B5EF4-FFF2-40B4-BE49-F238E27FC236}">
                    <a16:creationId xmlns:a16="http://schemas.microsoft.com/office/drawing/2014/main" xmlns="" id="{EDFAC28A-C724-6004-8E74-FB7D9E8DB154}"/>
                  </a:ext>
                </a:extLst>
              </p:cNvPr>
              <p:cNvSpPr/>
              <p:nvPr/>
            </p:nvSpPr>
            <p:spPr>
              <a:xfrm>
                <a:off x="4444202" y="1541157"/>
                <a:ext cx="24688" cy="18560"/>
              </a:xfrm>
              <a:custGeom>
                <a:avLst/>
                <a:gdLst/>
                <a:ahLst/>
                <a:cxnLst/>
                <a:rect l="l" t="t" r="r" b="b"/>
                <a:pathLst>
                  <a:path w="560" h="421" extrusionOk="0">
                    <a:moveTo>
                      <a:pt x="280" y="1"/>
                    </a:moveTo>
                    <a:cubicBezTo>
                      <a:pt x="226" y="1"/>
                      <a:pt x="173" y="21"/>
                      <a:pt x="131" y="63"/>
                    </a:cubicBezTo>
                    <a:cubicBezTo>
                      <a:pt x="0" y="194"/>
                      <a:pt x="95" y="420"/>
                      <a:pt x="286" y="420"/>
                    </a:cubicBezTo>
                    <a:cubicBezTo>
                      <a:pt x="464" y="420"/>
                      <a:pt x="560" y="194"/>
                      <a:pt x="429" y="63"/>
                    </a:cubicBezTo>
                    <a:cubicBezTo>
                      <a:pt x="387" y="21"/>
                      <a:pt x="334" y="1"/>
                      <a:pt x="280"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6" name="TextBox 55">
              <a:extLst>
                <a:ext uri="{FF2B5EF4-FFF2-40B4-BE49-F238E27FC236}">
                  <a16:creationId xmlns:a16="http://schemas.microsoft.com/office/drawing/2014/main" xmlns="" id="{42804AD4-1F31-50BE-AF90-0B7ABE2385E9}"/>
                </a:ext>
              </a:extLst>
            </p:cNvPr>
            <p:cNvSpPr txBox="1"/>
            <p:nvPr/>
          </p:nvSpPr>
          <p:spPr>
            <a:xfrm>
              <a:off x="3877638" y="5564860"/>
              <a:ext cx="5306047" cy="826761"/>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0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3 431m</a:t>
              </a:r>
            </a:p>
          </p:txBody>
        </p:sp>
      </p:grpSp>
      <p:grpSp>
        <p:nvGrpSpPr>
          <p:cNvPr id="78" name="Google Shape;1408;p39">
            <a:extLst>
              <a:ext uri="{FF2B5EF4-FFF2-40B4-BE49-F238E27FC236}">
                <a16:creationId xmlns:a16="http://schemas.microsoft.com/office/drawing/2014/main" xmlns="" id="{C2478A37-2BF7-8F3F-2FAE-9BDF35EBD811}"/>
              </a:ext>
            </a:extLst>
          </p:cNvPr>
          <p:cNvGrpSpPr/>
          <p:nvPr/>
        </p:nvGrpSpPr>
        <p:grpSpPr>
          <a:xfrm flipH="1">
            <a:off x="6822963" y="3829908"/>
            <a:ext cx="1805754" cy="1610631"/>
            <a:chOff x="2178000" y="1370575"/>
            <a:chExt cx="1417475" cy="1417450"/>
          </a:xfrm>
        </p:grpSpPr>
        <p:sp>
          <p:nvSpPr>
            <p:cNvPr id="79" name="Google Shape;1409;p39">
              <a:extLst>
                <a:ext uri="{FF2B5EF4-FFF2-40B4-BE49-F238E27FC236}">
                  <a16:creationId xmlns:a16="http://schemas.microsoft.com/office/drawing/2014/main" xmlns="" id="{923CF08C-51B5-9B08-EF5C-A88775363AE9}"/>
                </a:ext>
              </a:extLst>
            </p:cNvPr>
            <p:cNvSpPr/>
            <p:nvPr/>
          </p:nvSpPr>
          <p:spPr>
            <a:xfrm>
              <a:off x="2437575" y="1615825"/>
              <a:ext cx="926925" cy="926925"/>
            </a:xfrm>
            <a:custGeom>
              <a:avLst/>
              <a:gdLst/>
              <a:ahLst/>
              <a:cxnLst/>
              <a:rect l="l" t="t" r="r" b="b"/>
              <a:pathLst>
                <a:path w="37077" h="37077" extrusionOk="0">
                  <a:moveTo>
                    <a:pt x="18538" y="1"/>
                  </a:moveTo>
                  <a:cubicBezTo>
                    <a:pt x="8299" y="1"/>
                    <a:pt x="0" y="8300"/>
                    <a:pt x="0" y="18539"/>
                  </a:cubicBezTo>
                  <a:cubicBezTo>
                    <a:pt x="0" y="28778"/>
                    <a:pt x="8299" y="37077"/>
                    <a:pt x="18538" y="37077"/>
                  </a:cubicBezTo>
                  <a:cubicBezTo>
                    <a:pt x="28778" y="37077"/>
                    <a:pt x="37076" y="28778"/>
                    <a:pt x="37076" y="18539"/>
                  </a:cubicBezTo>
                  <a:cubicBezTo>
                    <a:pt x="37076" y="8300"/>
                    <a:pt x="28778" y="1"/>
                    <a:pt x="18538" y="1"/>
                  </a:cubicBezTo>
                  <a:close/>
                </a:path>
              </a:pathLst>
            </a:custGeom>
            <a:solidFill>
              <a:srgbClr val="FFFF00"/>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1410;p39">
              <a:extLst>
                <a:ext uri="{FF2B5EF4-FFF2-40B4-BE49-F238E27FC236}">
                  <a16:creationId xmlns:a16="http://schemas.microsoft.com/office/drawing/2014/main" xmlns="" id="{2FDCAC83-7D47-E4A9-3C29-DE80A449ACA3}"/>
                </a:ext>
              </a:extLst>
            </p:cNvPr>
            <p:cNvSpPr/>
            <p:nvPr/>
          </p:nvSpPr>
          <p:spPr>
            <a:xfrm>
              <a:off x="2725998" y="1974523"/>
              <a:ext cx="37100" cy="73041"/>
            </a:xfrm>
            <a:custGeom>
              <a:avLst/>
              <a:gdLst/>
              <a:ahLst/>
              <a:cxnLst/>
              <a:rect l="l" t="t" r="r" b="b"/>
              <a:pathLst>
                <a:path w="1120" h="2205" extrusionOk="0">
                  <a:moveTo>
                    <a:pt x="547" y="1"/>
                  </a:moveTo>
                  <a:cubicBezTo>
                    <a:pt x="543" y="1"/>
                    <a:pt x="540" y="1"/>
                    <a:pt x="536" y="1"/>
                  </a:cubicBezTo>
                  <a:cubicBezTo>
                    <a:pt x="239" y="13"/>
                    <a:pt x="1" y="501"/>
                    <a:pt x="13" y="1120"/>
                  </a:cubicBezTo>
                  <a:cubicBezTo>
                    <a:pt x="24" y="1720"/>
                    <a:pt x="280" y="2204"/>
                    <a:pt x="573" y="2204"/>
                  </a:cubicBezTo>
                  <a:cubicBezTo>
                    <a:pt x="577" y="2204"/>
                    <a:pt x="581" y="2204"/>
                    <a:pt x="584" y="2204"/>
                  </a:cubicBezTo>
                  <a:cubicBezTo>
                    <a:pt x="882" y="2204"/>
                    <a:pt x="1120" y="1704"/>
                    <a:pt x="1108" y="1097"/>
                  </a:cubicBezTo>
                  <a:cubicBezTo>
                    <a:pt x="1096" y="496"/>
                    <a:pt x="840" y="1"/>
                    <a:pt x="54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1411;p39">
              <a:extLst>
                <a:ext uri="{FF2B5EF4-FFF2-40B4-BE49-F238E27FC236}">
                  <a16:creationId xmlns:a16="http://schemas.microsoft.com/office/drawing/2014/main" xmlns="" id="{CC9204C5-5B65-B813-6C15-D65230266348}"/>
                </a:ext>
              </a:extLst>
            </p:cNvPr>
            <p:cNvSpPr/>
            <p:nvPr/>
          </p:nvSpPr>
          <p:spPr>
            <a:xfrm>
              <a:off x="3037174" y="1967832"/>
              <a:ext cx="37100" cy="73405"/>
            </a:xfrm>
            <a:custGeom>
              <a:avLst/>
              <a:gdLst/>
              <a:ahLst/>
              <a:cxnLst/>
              <a:rect l="l" t="t" r="r" b="b"/>
              <a:pathLst>
                <a:path w="1120" h="2216" extrusionOk="0">
                  <a:moveTo>
                    <a:pt x="537" y="1"/>
                  </a:moveTo>
                  <a:cubicBezTo>
                    <a:pt x="239" y="13"/>
                    <a:pt x="1" y="513"/>
                    <a:pt x="25" y="1120"/>
                  </a:cubicBezTo>
                  <a:cubicBezTo>
                    <a:pt x="36" y="1727"/>
                    <a:pt x="286" y="2215"/>
                    <a:pt x="584" y="2215"/>
                  </a:cubicBezTo>
                  <a:cubicBezTo>
                    <a:pt x="894" y="2203"/>
                    <a:pt x="1120" y="1703"/>
                    <a:pt x="1108" y="1096"/>
                  </a:cubicBezTo>
                  <a:cubicBezTo>
                    <a:pt x="1096" y="501"/>
                    <a:pt x="846" y="1"/>
                    <a:pt x="53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1412;p39">
              <a:extLst>
                <a:ext uri="{FF2B5EF4-FFF2-40B4-BE49-F238E27FC236}">
                  <a16:creationId xmlns:a16="http://schemas.microsoft.com/office/drawing/2014/main" xmlns="" id="{D993A3E6-F277-E022-28DC-3167A141616C}"/>
                </a:ext>
              </a:extLst>
            </p:cNvPr>
            <p:cNvSpPr/>
            <p:nvPr/>
          </p:nvSpPr>
          <p:spPr>
            <a:xfrm>
              <a:off x="2841173" y="2079427"/>
              <a:ext cx="120708" cy="48992"/>
            </a:xfrm>
            <a:custGeom>
              <a:avLst/>
              <a:gdLst/>
              <a:ahLst/>
              <a:cxnLst/>
              <a:rect l="l" t="t" r="r" b="b"/>
              <a:pathLst>
                <a:path w="3644" h="1479" extrusionOk="0">
                  <a:moveTo>
                    <a:pt x="3617" y="1"/>
                  </a:moveTo>
                  <a:cubicBezTo>
                    <a:pt x="3578" y="1"/>
                    <a:pt x="3458" y="223"/>
                    <a:pt x="3191" y="525"/>
                  </a:cubicBezTo>
                  <a:cubicBezTo>
                    <a:pt x="3036" y="704"/>
                    <a:pt x="2858" y="870"/>
                    <a:pt x="2655" y="989"/>
                  </a:cubicBezTo>
                  <a:cubicBezTo>
                    <a:pt x="2417" y="1144"/>
                    <a:pt x="2143" y="1228"/>
                    <a:pt x="1858" y="1251"/>
                  </a:cubicBezTo>
                  <a:cubicBezTo>
                    <a:pt x="1834" y="1252"/>
                    <a:pt x="1810" y="1253"/>
                    <a:pt x="1786" y="1253"/>
                  </a:cubicBezTo>
                  <a:cubicBezTo>
                    <a:pt x="1525" y="1253"/>
                    <a:pt x="1265" y="1193"/>
                    <a:pt x="1036" y="1073"/>
                  </a:cubicBezTo>
                  <a:cubicBezTo>
                    <a:pt x="822" y="978"/>
                    <a:pt x="631" y="835"/>
                    <a:pt x="465" y="668"/>
                  </a:cubicBezTo>
                  <a:cubicBezTo>
                    <a:pt x="192" y="384"/>
                    <a:pt x="82" y="143"/>
                    <a:pt x="41" y="143"/>
                  </a:cubicBezTo>
                  <a:cubicBezTo>
                    <a:pt x="39" y="143"/>
                    <a:pt x="38" y="143"/>
                    <a:pt x="36" y="144"/>
                  </a:cubicBezTo>
                  <a:cubicBezTo>
                    <a:pt x="0" y="156"/>
                    <a:pt x="60" y="418"/>
                    <a:pt x="334" y="775"/>
                  </a:cubicBezTo>
                  <a:cubicBezTo>
                    <a:pt x="500" y="978"/>
                    <a:pt x="703" y="1144"/>
                    <a:pt x="929" y="1263"/>
                  </a:cubicBezTo>
                  <a:cubicBezTo>
                    <a:pt x="1194" y="1407"/>
                    <a:pt x="1490" y="1479"/>
                    <a:pt x="1789" y="1479"/>
                  </a:cubicBezTo>
                  <a:cubicBezTo>
                    <a:pt x="1812" y="1479"/>
                    <a:pt x="1835" y="1478"/>
                    <a:pt x="1858" y="1478"/>
                  </a:cubicBezTo>
                  <a:cubicBezTo>
                    <a:pt x="2191" y="1466"/>
                    <a:pt x="2501" y="1359"/>
                    <a:pt x="2763" y="1168"/>
                  </a:cubicBezTo>
                  <a:cubicBezTo>
                    <a:pt x="2977" y="1025"/>
                    <a:pt x="3167" y="847"/>
                    <a:pt x="3322" y="632"/>
                  </a:cubicBezTo>
                  <a:cubicBezTo>
                    <a:pt x="3572" y="275"/>
                    <a:pt x="3644" y="13"/>
                    <a:pt x="3620" y="1"/>
                  </a:cubicBezTo>
                  <a:cubicBezTo>
                    <a:pt x="3619" y="1"/>
                    <a:pt x="3618" y="1"/>
                    <a:pt x="361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1413;p39">
              <a:extLst>
                <a:ext uri="{FF2B5EF4-FFF2-40B4-BE49-F238E27FC236}">
                  <a16:creationId xmlns:a16="http://schemas.microsoft.com/office/drawing/2014/main" xmlns="" id="{151538D1-D9C2-614A-DB41-347D3C9F9F3E}"/>
                </a:ext>
              </a:extLst>
            </p:cNvPr>
            <p:cNvSpPr/>
            <p:nvPr/>
          </p:nvSpPr>
          <p:spPr>
            <a:xfrm>
              <a:off x="2644775" y="2060116"/>
              <a:ext cx="143564" cy="122331"/>
            </a:xfrm>
            <a:custGeom>
              <a:avLst/>
              <a:gdLst/>
              <a:ahLst/>
              <a:cxnLst/>
              <a:rect l="l" t="t" r="r" b="b"/>
              <a:pathLst>
                <a:path w="4334" h="3693" extrusionOk="0">
                  <a:moveTo>
                    <a:pt x="2182" y="0"/>
                  </a:moveTo>
                  <a:cubicBezTo>
                    <a:pt x="2165" y="0"/>
                    <a:pt x="2148" y="1"/>
                    <a:pt x="2131" y="1"/>
                  </a:cubicBezTo>
                  <a:cubicBezTo>
                    <a:pt x="941" y="25"/>
                    <a:pt x="0" y="870"/>
                    <a:pt x="24" y="1894"/>
                  </a:cubicBezTo>
                  <a:cubicBezTo>
                    <a:pt x="36" y="2891"/>
                    <a:pt x="984" y="3692"/>
                    <a:pt x="2151" y="3692"/>
                  </a:cubicBezTo>
                  <a:cubicBezTo>
                    <a:pt x="2168" y="3692"/>
                    <a:pt x="2186" y="3692"/>
                    <a:pt x="2203" y="3692"/>
                  </a:cubicBezTo>
                  <a:cubicBezTo>
                    <a:pt x="3393" y="3668"/>
                    <a:pt x="4334" y="2823"/>
                    <a:pt x="4322" y="1799"/>
                  </a:cubicBezTo>
                  <a:cubicBezTo>
                    <a:pt x="4299" y="801"/>
                    <a:pt x="3338" y="0"/>
                    <a:pt x="2182" y="0"/>
                  </a:cubicBezTo>
                  <a:close/>
                </a:path>
              </a:pathLst>
            </a:custGeom>
            <a:solidFill>
              <a:srgbClr val="EEA3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414;p39">
              <a:extLst>
                <a:ext uri="{FF2B5EF4-FFF2-40B4-BE49-F238E27FC236}">
                  <a16:creationId xmlns:a16="http://schemas.microsoft.com/office/drawing/2014/main" xmlns="" id="{3C3BDB25-46A9-07A9-9506-3910AC067692}"/>
                </a:ext>
              </a:extLst>
            </p:cNvPr>
            <p:cNvSpPr/>
            <p:nvPr/>
          </p:nvSpPr>
          <p:spPr>
            <a:xfrm>
              <a:off x="3015080" y="2052232"/>
              <a:ext cx="143994" cy="122728"/>
            </a:xfrm>
            <a:custGeom>
              <a:avLst/>
              <a:gdLst/>
              <a:ahLst/>
              <a:cxnLst/>
              <a:rect l="l" t="t" r="r" b="b"/>
              <a:pathLst>
                <a:path w="4347" h="3705" extrusionOk="0">
                  <a:moveTo>
                    <a:pt x="2183" y="0"/>
                  </a:moveTo>
                  <a:cubicBezTo>
                    <a:pt x="2166" y="0"/>
                    <a:pt x="2149" y="0"/>
                    <a:pt x="2132" y="1"/>
                  </a:cubicBezTo>
                  <a:cubicBezTo>
                    <a:pt x="953" y="25"/>
                    <a:pt x="1" y="870"/>
                    <a:pt x="25" y="1894"/>
                  </a:cubicBezTo>
                  <a:cubicBezTo>
                    <a:pt x="48" y="2903"/>
                    <a:pt x="997" y="3704"/>
                    <a:pt x="2164" y="3704"/>
                  </a:cubicBezTo>
                  <a:cubicBezTo>
                    <a:pt x="2181" y="3704"/>
                    <a:pt x="2198" y="3704"/>
                    <a:pt x="2216" y="3704"/>
                  </a:cubicBezTo>
                  <a:cubicBezTo>
                    <a:pt x="3394" y="3680"/>
                    <a:pt x="4347" y="2823"/>
                    <a:pt x="4323" y="1810"/>
                  </a:cubicBezTo>
                  <a:cubicBezTo>
                    <a:pt x="4299" y="801"/>
                    <a:pt x="3351" y="0"/>
                    <a:pt x="2183" y="0"/>
                  </a:cubicBezTo>
                  <a:close/>
                </a:path>
              </a:pathLst>
            </a:custGeom>
            <a:solidFill>
              <a:srgbClr val="EEA3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415;p39">
              <a:extLst>
                <a:ext uri="{FF2B5EF4-FFF2-40B4-BE49-F238E27FC236}">
                  <a16:creationId xmlns:a16="http://schemas.microsoft.com/office/drawing/2014/main" xmlns="" id="{9D006B52-9AAE-BC5D-663C-510CA32C3459}"/>
                </a:ext>
              </a:extLst>
            </p:cNvPr>
            <p:cNvSpPr/>
            <p:nvPr/>
          </p:nvSpPr>
          <p:spPr>
            <a:xfrm>
              <a:off x="2833150" y="1370575"/>
              <a:ext cx="166725" cy="183375"/>
            </a:xfrm>
            <a:custGeom>
              <a:avLst/>
              <a:gdLst/>
              <a:ahLst/>
              <a:cxnLst/>
              <a:rect l="l" t="t" r="r" b="b"/>
              <a:pathLst>
                <a:path w="6669" h="7335" extrusionOk="0">
                  <a:moveTo>
                    <a:pt x="3334" y="0"/>
                  </a:moveTo>
                  <a:lnTo>
                    <a:pt x="1" y="7334"/>
                  </a:lnTo>
                  <a:lnTo>
                    <a:pt x="6668" y="7334"/>
                  </a:lnTo>
                  <a:lnTo>
                    <a:pt x="3334"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416;p39">
              <a:extLst>
                <a:ext uri="{FF2B5EF4-FFF2-40B4-BE49-F238E27FC236}">
                  <a16:creationId xmlns:a16="http://schemas.microsoft.com/office/drawing/2014/main" xmlns="" id="{009C6E80-8E63-E29D-DB38-11B87E4FD718}"/>
                </a:ext>
              </a:extLst>
            </p:cNvPr>
            <p:cNvSpPr/>
            <p:nvPr/>
          </p:nvSpPr>
          <p:spPr>
            <a:xfrm>
              <a:off x="2833150" y="2604650"/>
              <a:ext cx="166725" cy="183375"/>
            </a:xfrm>
            <a:custGeom>
              <a:avLst/>
              <a:gdLst/>
              <a:ahLst/>
              <a:cxnLst/>
              <a:rect l="l" t="t" r="r" b="b"/>
              <a:pathLst>
                <a:path w="6669" h="7335" extrusionOk="0">
                  <a:moveTo>
                    <a:pt x="1" y="0"/>
                  </a:moveTo>
                  <a:lnTo>
                    <a:pt x="3334" y="7335"/>
                  </a:lnTo>
                  <a:lnTo>
                    <a:pt x="6668"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417;p39">
              <a:extLst>
                <a:ext uri="{FF2B5EF4-FFF2-40B4-BE49-F238E27FC236}">
                  <a16:creationId xmlns:a16="http://schemas.microsoft.com/office/drawing/2014/main" xmlns="" id="{61FF8998-C631-5AB6-CFA3-800AEEF00A98}"/>
                </a:ext>
              </a:extLst>
            </p:cNvPr>
            <p:cNvSpPr/>
            <p:nvPr/>
          </p:nvSpPr>
          <p:spPr>
            <a:xfrm>
              <a:off x="3412100" y="1995950"/>
              <a:ext cx="183375" cy="166700"/>
            </a:xfrm>
            <a:custGeom>
              <a:avLst/>
              <a:gdLst/>
              <a:ahLst/>
              <a:cxnLst/>
              <a:rect l="l" t="t" r="r" b="b"/>
              <a:pathLst>
                <a:path w="7335" h="6668" extrusionOk="0">
                  <a:moveTo>
                    <a:pt x="0" y="0"/>
                  </a:moveTo>
                  <a:lnTo>
                    <a:pt x="0" y="6668"/>
                  </a:lnTo>
                  <a:lnTo>
                    <a:pt x="7334" y="3334"/>
                  </a:lnTo>
                  <a:lnTo>
                    <a:pt x="0"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418;p39">
              <a:extLst>
                <a:ext uri="{FF2B5EF4-FFF2-40B4-BE49-F238E27FC236}">
                  <a16:creationId xmlns:a16="http://schemas.microsoft.com/office/drawing/2014/main" xmlns="" id="{3F837775-817E-E8E4-951A-360675708F7C}"/>
                </a:ext>
              </a:extLst>
            </p:cNvPr>
            <p:cNvSpPr/>
            <p:nvPr/>
          </p:nvSpPr>
          <p:spPr>
            <a:xfrm>
              <a:off x="2178000" y="1995950"/>
              <a:ext cx="183400" cy="166700"/>
            </a:xfrm>
            <a:custGeom>
              <a:avLst/>
              <a:gdLst/>
              <a:ahLst/>
              <a:cxnLst/>
              <a:rect l="l" t="t" r="r" b="b"/>
              <a:pathLst>
                <a:path w="7336" h="6668" extrusionOk="0">
                  <a:moveTo>
                    <a:pt x="7335" y="0"/>
                  </a:moveTo>
                  <a:lnTo>
                    <a:pt x="1" y="3334"/>
                  </a:lnTo>
                  <a:lnTo>
                    <a:pt x="7335" y="6668"/>
                  </a:lnTo>
                  <a:lnTo>
                    <a:pt x="7335"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419;p39">
              <a:extLst>
                <a:ext uri="{FF2B5EF4-FFF2-40B4-BE49-F238E27FC236}">
                  <a16:creationId xmlns:a16="http://schemas.microsoft.com/office/drawing/2014/main" xmlns="" id="{04574DF9-3B2B-DE36-1F63-7DB2855A00B1}"/>
                </a:ext>
              </a:extLst>
            </p:cNvPr>
            <p:cNvSpPr/>
            <p:nvPr/>
          </p:nvSpPr>
          <p:spPr>
            <a:xfrm>
              <a:off x="2420900" y="1556900"/>
              <a:ext cx="188725" cy="188750"/>
            </a:xfrm>
            <a:custGeom>
              <a:avLst/>
              <a:gdLst/>
              <a:ahLst/>
              <a:cxnLst/>
              <a:rect l="l" t="t" r="r" b="b"/>
              <a:pathLst>
                <a:path w="7549" h="7550" extrusionOk="0">
                  <a:moveTo>
                    <a:pt x="0" y="1"/>
                  </a:moveTo>
                  <a:lnTo>
                    <a:pt x="2822" y="7549"/>
                  </a:lnTo>
                  <a:lnTo>
                    <a:pt x="7549" y="2834"/>
                  </a:lnTo>
                  <a:lnTo>
                    <a:pt x="0"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420;p39">
              <a:extLst>
                <a:ext uri="{FF2B5EF4-FFF2-40B4-BE49-F238E27FC236}">
                  <a16:creationId xmlns:a16="http://schemas.microsoft.com/office/drawing/2014/main" xmlns="" id="{465385CD-0C09-5114-0301-7A8C67A50A68}"/>
                </a:ext>
              </a:extLst>
            </p:cNvPr>
            <p:cNvSpPr/>
            <p:nvPr/>
          </p:nvSpPr>
          <p:spPr>
            <a:xfrm>
              <a:off x="3234400" y="2370700"/>
              <a:ext cx="188725" cy="188725"/>
            </a:xfrm>
            <a:custGeom>
              <a:avLst/>
              <a:gdLst/>
              <a:ahLst/>
              <a:cxnLst/>
              <a:rect l="l" t="t" r="r" b="b"/>
              <a:pathLst>
                <a:path w="7549" h="7549" extrusionOk="0">
                  <a:moveTo>
                    <a:pt x="4727" y="0"/>
                  </a:moveTo>
                  <a:lnTo>
                    <a:pt x="0" y="4715"/>
                  </a:lnTo>
                  <a:lnTo>
                    <a:pt x="7549" y="7549"/>
                  </a:lnTo>
                  <a:lnTo>
                    <a:pt x="4727"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421;p39">
              <a:extLst>
                <a:ext uri="{FF2B5EF4-FFF2-40B4-BE49-F238E27FC236}">
                  <a16:creationId xmlns:a16="http://schemas.microsoft.com/office/drawing/2014/main" xmlns="" id="{9AC9F5C6-8E9B-17F1-938E-F09CE58FC90B}"/>
                </a:ext>
              </a:extLst>
            </p:cNvPr>
            <p:cNvSpPr/>
            <p:nvPr/>
          </p:nvSpPr>
          <p:spPr>
            <a:xfrm>
              <a:off x="3213550" y="1578025"/>
              <a:ext cx="188750" cy="188750"/>
            </a:xfrm>
            <a:custGeom>
              <a:avLst/>
              <a:gdLst/>
              <a:ahLst/>
              <a:cxnLst/>
              <a:rect l="l" t="t" r="r" b="b"/>
              <a:pathLst>
                <a:path w="7550" h="7550" extrusionOk="0">
                  <a:moveTo>
                    <a:pt x="7549" y="1"/>
                  </a:moveTo>
                  <a:lnTo>
                    <a:pt x="1" y="2835"/>
                  </a:lnTo>
                  <a:lnTo>
                    <a:pt x="4716" y="7549"/>
                  </a:lnTo>
                  <a:lnTo>
                    <a:pt x="7549"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422;p39">
              <a:extLst>
                <a:ext uri="{FF2B5EF4-FFF2-40B4-BE49-F238E27FC236}">
                  <a16:creationId xmlns:a16="http://schemas.microsoft.com/office/drawing/2014/main" xmlns="" id="{700E90A0-D9DB-ECD0-47A7-743A1B927B3D}"/>
                </a:ext>
              </a:extLst>
            </p:cNvPr>
            <p:cNvSpPr/>
            <p:nvPr/>
          </p:nvSpPr>
          <p:spPr>
            <a:xfrm>
              <a:off x="2399775" y="2391825"/>
              <a:ext cx="188725" cy="188750"/>
            </a:xfrm>
            <a:custGeom>
              <a:avLst/>
              <a:gdLst/>
              <a:ahLst/>
              <a:cxnLst/>
              <a:rect l="l" t="t" r="r" b="b"/>
              <a:pathLst>
                <a:path w="7549" h="7550" extrusionOk="0">
                  <a:moveTo>
                    <a:pt x="2834" y="1"/>
                  </a:moveTo>
                  <a:lnTo>
                    <a:pt x="0" y="7549"/>
                  </a:lnTo>
                  <a:lnTo>
                    <a:pt x="0" y="7549"/>
                  </a:lnTo>
                  <a:lnTo>
                    <a:pt x="7549" y="4715"/>
                  </a:lnTo>
                  <a:lnTo>
                    <a:pt x="2834"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3" name="Google Shape;118;p4">
            <a:extLst>
              <a:ext uri="{FF2B5EF4-FFF2-40B4-BE49-F238E27FC236}">
                <a16:creationId xmlns:a16="http://schemas.microsoft.com/office/drawing/2014/main" xmlns="" id="{69468DFF-D0E2-CAB3-DAAE-B36296DF8590}"/>
              </a:ext>
            </a:extLst>
          </p:cNvPr>
          <p:cNvSpPr/>
          <p:nvPr/>
        </p:nvSpPr>
        <p:spPr>
          <a:xfrm rot="19980337">
            <a:off x="9512631" y="5414670"/>
            <a:ext cx="1621216" cy="1519206"/>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Google Shape;118;p4">
            <a:extLst>
              <a:ext uri="{FF2B5EF4-FFF2-40B4-BE49-F238E27FC236}">
                <a16:creationId xmlns:a16="http://schemas.microsoft.com/office/drawing/2014/main" xmlns="" id="{1E0F6780-2ABA-DF79-611B-5BF2C3008B53}"/>
              </a:ext>
            </a:extLst>
          </p:cNvPr>
          <p:cNvSpPr/>
          <p:nvPr/>
        </p:nvSpPr>
        <p:spPr>
          <a:xfrm rot="19980337">
            <a:off x="9657703" y="2222421"/>
            <a:ext cx="1621216" cy="1519206"/>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6" name="Group 95">
            <a:extLst>
              <a:ext uri="{FF2B5EF4-FFF2-40B4-BE49-F238E27FC236}">
                <a16:creationId xmlns:a16="http://schemas.microsoft.com/office/drawing/2014/main" xmlns="" id="{5FBE8033-E0B7-318A-C12A-A6116D6A19FA}"/>
              </a:ext>
            </a:extLst>
          </p:cNvPr>
          <p:cNvGrpSpPr/>
          <p:nvPr/>
        </p:nvGrpSpPr>
        <p:grpSpPr>
          <a:xfrm>
            <a:off x="-693571" y="141735"/>
            <a:ext cx="13579140" cy="2452152"/>
            <a:chOff x="-693571" y="141735"/>
            <a:chExt cx="13579140" cy="2452152"/>
          </a:xfrm>
        </p:grpSpPr>
        <p:sp>
          <p:nvSpPr>
            <p:cNvPr id="17" name="Rectangle 16">
              <a:extLst>
                <a:ext uri="{FF2B5EF4-FFF2-40B4-BE49-F238E27FC236}">
                  <a16:creationId xmlns:a16="http://schemas.microsoft.com/office/drawing/2014/main" xmlns="" id="{D4371CF6-959F-296A-DCCC-51765A410DAB}"/>
                </a:ext>
              </a:extLst>
            </p:cNvPr>
            <p:cNvSpPr/>
            <p:nvPr/>
          </p:nvSpPr>
          <p:spPr>
            <a:xfrm>
              <a:off x="-693571" y="258857"/>
              <a:ext cx="13579140" cy="1719865"/>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xmlns="" id="{01686775-3806-8442-230F-77AD4AE6E993}"/>
                </a:ext>
              </a:extLst>
            </p:cNvPr>
            <p:cNvSpPr txBox="1"/>
            <p:nvPr/>
          </p:nvSpPr>
          <p:spPr>
            <a:xfrm>
              <a:off x="2032567" y="627717"/>
              <a:ext cx="9502824" cy="1464231"/>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Độ cao của đỉnh núi Phan-xi-păng là bao nhiêu mét?</a:t>
              </a:r>
            </a:p>
          </p:txBody>
        </p:sp>
        <p:pic>
          <p:nvPicPr>
            <p:cNvPr id="95" name="Picture 94">
              <a:hlinkClick r:id="rId4" action="ppaction://hlinksldjump"/>
              <a:extLst>
                <a:ext uri="{FF2B5EF4-FFF2-40B4-BE49-F238E27FC236}">
                  <a16:creationId xmlns:a16="http://schemas.microsoft.com/office/drawing/2014/main" xmlns="" id="{892FEB64-772E-4754-0D04-1726D5206FC5}"/>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160556" y="141735"/>
              <a:ext cx="1990020" cy="2452152"/>
            </a:xfrm>
            <a:prstGeom prst="rect">
              <a:avLst/>
            </a:prstGeom>
          </p:spPr>
        </p:pic>
      </p:grpSp>
    </p:spTree>
    <p:extLst>
      <p:ext uri="{BB962C8B-B14F-4D97-AF65-F5344CB8AC3E}">
        <p14:creationId xmlns:p14="http://schemas.microsoft.com/office/powerpoint/2010/main" val="30402312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p:cTn id="7" dur="1000" fill="hold"/>
                                        <p:tgtEl>
                                          <p:spTgt spid="96"/>
                                        </p:tgtEl>
                                        <p:attrNameLst>
                                          <p:attrName>ppt_w</p:attrName>
                                        </p:attrNameLst>
                                      </p:cBhvr>
                                      <p:tavLst>
                                        <p:tav tm="0">
                                          <p:val>
                                            <p:strVal val="#ppt_w+.3"/>
                                          </p:val>
                                        </p:tav>
                                        <p:tav tm="100000">
                                          <p:val>
                                            <p:strVal val="#ppt_w"/>
                                          </p:val>
                                        </p:tav>
                                      </p:tavLst>
                                    </p:anim>
                                    <p:anim calcmode="lin" valueType="num">
                                      <p:cBhvr>
                                        <p:cTn id="8" dur="1000" fill="hold"/>
                                        <p:tgtEl>
                                          <p:spTgt spid="96"/>
                                        </p:tgtEl>
                                        <p:attrNameLst>
                                          <p:attrName>ppt_h</p:attrName>
                                        </p:attrNameLst>
                                      </p:cBhvr>
                                      <p:tavLst>
                                        <p:tav tm="0">
                                          <p:val>
                                            <p:strVal val="#ppt_h"/>
                                          </p:val>
                                        </p:tav>
                                        <p:tav tm="100000">
                                          <p:val>
                                            <p:strVal val="#ppt_h"/>
                                          </p:val>
                                        </p:tav>
                                      </p:tavLst>
                                    </p:anim>
                                    <p:animEffect transition="in" filter="fade">
                                      <p:cBhvr>
                                        <p:cTn id="9" dur="1000"/>
                                        <p:tgtEl>
                                          <p:spTgt spid="96"/>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par>
                                <p:cTn id="14" presetID="14" presetClass="entr" presetSubtype="1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par>
                                <p:cTn id="17" presetID="14" presetClass="entr" presetSubtype="1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randombar(horizontal)">
                                      <p:cBhvr>
                                        <p:cTn id="1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34"/>
                    </p:tgtEl>
                  </p:cond>
                </p:stCondLst>
                <p:endSync evt="end" delay="0">
                  <p:rtn val="all"/>
                </p:endSync>
                <p:childTnLst>
                  <p:par>
                    <p:cTn id="21" fill="hold">
                      <p:stCondLst>
                        <p:cond delay="0"/>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p:cTn id="25" dur="1000" fill="hold"/>
                                        <p:tgtEl>
                                          <p:spTgt spid="94"/>
                                        </p:tgtEl>
                                        <p:attrNameLst>
                                          <p:attrName>ppt_w</p:attrName>
                                        </p:attrNameLst>
                                      </p:cBhvr>
                                      <p:tavLst>
                                        <p:tav tm="0">
                                          <p:val>
                                            <p:strVal val="#ppt_w+.3"/>
                                          </p:val>
                                        </p:tav>
                                        <p:tav tm="100000">
                                          <p:val>
                                            <p:strVal val="#ppt_w"/>
                                          </p:val>
                                        </p:tav>
                                      </p:tavLst>
                                    </p:anim>
                                    <p:anim calcmode="lin" valueType="num">
                                      <p:cBhvr>
                                        <p:cTn id="26" dur="1000" fill="hold"/>
                                        <p:tgtEl>
                                          <p:spTgt spid="94"/>
                                        </p:tgtEl>
                                        <p:attrNameLst>
                                          <p:attrName>ppt_h</p:attrName>
                                        </p:attrNameLst>
                                      </p:cBhvr>
                                      <p:tavLst>
                                        <p:tav tm="0">
                                          <p:val>
                                            <p:strVal val="#ppt_h"/>
                                          </p:val>
                                        </p:tav>
                                        <p:tav tm="100000">
                                          <p:val>
                                            <p:strVal val="#ppt_h"/>
                                          </p:val>
                                        </p:tav>
                                      </p:tavLst>
                                    </p:anim>
                                    <p:animEffect transition="in" filter="fade">
                                      <p:cBhvr>
                                        <p:cTn id="27" dur="1000"/>
                                        <p:tgtEl>
                                          <p:spTgt spid="94"/>
                                        </p:tgtEl>
                                      </p:cBhvr>
                                    </p:animEffect>
                                  </p:childTnLst>
                                  <p:subTnLst>
                                    <p:audio>
                                      <p:cMediaNode>
                                        <p:cTn display="0" masterRel="sameClick">
                                          <p:stCondLst>
                                            <p:cond evt="begin" delay="0">
                                              <p:tn val="23"/>
                                            </p:cond>
                                          </p:stCondLst>
                                          <p:endCondLst>
                                            <p:cond evt="onStopAudio" delay="0">
                                              <p:tgtEl>
                                                <p:sldTgt/>
                                              </p:tgtEl>
                                            </p:cond>
                                          </p:endCondLst>
                                        </p:cTn>
                                        <p:tgtEl>
                                          <p:sndTgt r:embed="rId2" name="voltage.wav"/>
                                        </p:tgtEl>
                                      </p:cMediaNode>
                                    </p:audio>
                                  </p:subTnLst>
                                </p:cTn>
                              </p:par>
                            </p:childTnLst>
                          </p:cTn>
                        </p:par>
                      </p:childTnLst>
                    </p:cTn>
                  </p:par>
                </p:childTnLst>
              </p:cTn>
              <p:nextCondLst>
                <p:cond evt="onClick" delay="0">
                  <p:tgtEl>
                    <p:spTgt spid="34"/>
                  </p:tgtEl>
                </p:cond>
              </p:nextCondLst>
            </p:seq>
            <p:seq concurrent="1" nextAc="seek">
              <p:cTn id="28" restart="whenNotActive" fill="hold" evtFilter="cancelBubble" nodeType="interactiveSeq">
                <p:stCondLst>
                  <p:cond evt="onClick" delay="0">
                    <p:tgtEl>
                      <p:spTgt spid="20"/>
                    </p:tgtEl>
                  </p:cond>
                </p:stCondLst>
                <p:endSync evt="end" delay="0">
                  <p:rtn val="all"/>
                </p:endSync>
                <p:childTnLst>
                  <p:par>
                    <p:cTn id="29" fill="hold">
                      <p:stCondLst>
                        <p:cond delay="0"/>
                      </p:stCondLst>
                      <p:childTnLst>
                        <p:par>
                          <p:cTn id="30" fill="hold">
                            <p:stCondLst>
                              <p:cond delay="0"/>
                            </p:stCondLst>
                            <p:childTnLst>
                              <p:par>
                                <p:cTn id="31" presetID="50" presetClass="entr" presetSubtype="0" decel="100000" fill="hold" nodeType="clickEffect">
                                  <p:stCondLst>
                                    <p:cond delay="0"/>
                                  </p:stCondLst>
                                  <p:childTnLst>
                                    <p:set>
                                      <p:cBhvr>
                                        <p:cTn id="32" dur="1" fill="hold">
                                          <p:stCondLst>
                                            <p:cond delay="0"/>
                                          </p:stCondLst>
                                        </p:cTn>
                                        <p:tgtEl>
                                          <p:spTgt spid="78"/>
                                        </p:tgtEl>
                                        <p:attrNameLst>
                                          <p:attrName>style.visibility</p:attrName>
                                        </p:attrNameLst>
                                      </p:cBhvr>
                                      <p:to>
                                        <p:strVal val="visible"/>
                                      </p:to>
                                    </p:set>
                                    <p:anim calcmode="lin" valueType="num">
                                      <p:cBhvr>
                                        <p:cTn id="33" dur="1000" fill="hold"/>
                                        <p:tgtEl>
                                          <p:spTgt spid="78"/>
                                        </p:tgtEl>
                                        <p:attrNameLst>
                                          <p:attrName>ppt_w</p:attrName>
                                        </p:attrNameLst>
                                      </p:cBhvr>
                                      <p:tavLst>
                                        <p:tav tm="0">
                                          <p:val>
                                            <p:strVal val="#ppt_w+.3"/>
                                          </p:val>
                                        </p:tav>
                                        <p:tav tm="100000">
                                          <p:val>
                                            <p:strVal val="#ppt_w"/>
                                          </p:val>
                                        </p:tav>
                                      </p:tavLst>
                                    </p:anim>
                                    <p:anim calcmode="lin" valueType="num">
                                      <p:cBhvr>
                                        <p:cTn id="34" dur="1000" fill="hold"/>
                                        <p:tgtEl>
                                          <p:spTgt spid="78"/>
                                        </p:tgtEl>
                                        <p:attrNameLst>
                                          <p:attrName>ppt_h</p:attrName>
                                        </p:attrNameLst>
                                      </p:cBhvr>
                                      <p:tavLst>
                                        <p:tav tm="0">
                                          <p:val>
                                            <p:strVal val="#ppt_h"/>
                                          </p:val>
                                        </p:tav>
                                        <p:tav tm="100000">
                                          <p:val>
                                            <p:strVal val="#ppt_h"/>
                                          </p:val>
                                        </p:tav>
                                      </p:tavLst>
                                    </p:anim>
                                    <p:animEffect transition="in" filter="fade">
                                      <p:cBhvr>
                                        <p:cTn id="35" dur="1000"/>
                                        <p:tgtEl>
                                          <p:spTgt spid="78"/>
                                        </p:tgtEl>
                                      </p:cBhvr>
                                    </p:animEffect>
                                  </p:childTnLst>
                                  <p:subTnLst>
                                    <p:audio>
                                      <p:cMediaNode>
                                        <p:cTn display="0" masterRel="sameClick">
                                          <p:stCondLst>
                                            <p:cond evt="begin" delay="0">
                                              <p:tn val="3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20"/>
                  </p:tgtEl>
                </p:cond>
              </p:nextCondLst>
            </p:seq>
            <p:seq concurrent="1" nextAc="seek">
              <p:cTn id="36" restart="whenNotActive" fill="hold" evtFilter="cancelBubble" nodeType="interactiveSeq">
                <p:stCondLst>
                  <p:cond evt="onClick" delay="0">
                    <p:tgtEl>
                      <p:spTgt spid="53"/>
                    </p:tgtEl>
                  </p:cond>
                </p:stCondLst>
                <p:endSync evt="end" delay="0">
                  <p:rtn val="all"/>
                </p:endSync>
                <p:childTnLst>
                  <p:par>
                    <p:cTn id="37" fill="hold">
                      <p:stCondLst>
                        <p:cond delay="0"/>
                      </p:stCondLst>
                      <p:childTnLst>
                        <p:par>
                          <p:cTn id="38" fill="hold">
                            <p:stCondLst>
                              <p:cond delay="0"/>
                            </p:stCondLst>
                            <p:childTnLst>
                              <p:par>
                                <p:cTn id="39" presetID="50" presetClass="entr" presetSubtype="0" decel="100000" fill="hold" grpId="0" nodeType="clickEffect">
                                  <p:stCondLst>
                                    <p:cond delay="0"/>
                                  </p:stCondLst>
                                  <p:childTnLst>
                                    <p:set>
                                      <p:cBhvr>
                                        <p:cTn id="40" dur="1" fill="hold">
                                          <p:stCondLst>
                                            <p:cond delay="0"/>
                                          </p:stCondLst>
                                        </p:cTn>
                                        <p:tgtEl>
                                          <p:spTgt spid="93"/>
                                        </p:tgtEl>
                                        <p:attrNameLst>
                                          <p:attrName>style.visibility</p:attrName>
                                        </p:attrNameLst>
                                      </p:cBhvr>
                                      <p:to>
                                        <p:strVal val="visible"/>
                                      </p:to>
                                    </p:set>
                                    <p:anim calcmode="lin" valueType="num">
                                      <p:cBhvr>
                                        <p:cTn id="41" dur="1000" fill="hold"/>
                                        <p:tgtEl>
                                          <p:spTgt spid="93"/>
                                        </p:tgtEl>
                                        <p:attrNameLst>
                                          <p:attrName>ppt_w</p:attrName>
                                        </p:attrNameLst>
                                      </p:cBhvr>
                                      <p:tavLst>
                                        <p:tav tm="0">
                                          <p:val>
                                            <p:strVal val="#ppt_w+.3"/>
                                          </p:val>
                                        </p:tav>
                                        <p:tav tm="100000">
                                          <p:val>
                                            <p:strVal val="#ppt_w"/>
                                          </p:val>
                                        </p:tav>
                                      </p:tavLst>
                                    </p:anim>
                                    <p:anim calcmode="lin" valueType="num">
                                      <p:cBhvr>
                                        <p:cTn id="42" dur="1000" fill="hold"/>
                                        <p:tgtEl>
                                          <p:spTgt spid="93"/>
                                        </p:tgtEl>
                                        <p:attrNameLst>
                                          <p:attrName>ppt_h</p:attrName>
                                        </p:attrNameLst>
                                      </p:cBhvr>
                                      <p:tavLst>
                                        <p:tav tm="0">
                                          <p:val>
                                            <p:strVal val="#ppt_h"/>
                                          </p:val>
                                        </p:tav>
                                        <p:tav tm="100000">
                                          <p:val>
                                            <p:strVal val="#ppt_h"/>
                                          </p:val>
                                        </p:tav>
                                      </p:tavLst>
                                    </p:anim>
                                    <p:animEffect transition="in" filter="fade">
                                      <p:cBhvr>
                                        <p:cTn id="43" dur="1000"/>
                                        <p:tgtEl>
                                          <p:spTgt spid="93"/>
                                        </p:tgtEl>
                                      </p:cBhvr>
                                    </p:animEffect>
                                  </p:childTnLst>
                                  <p:subTnLst>
                                    <p:audio>
                                      <p:cMediaNode>
                                        <p:cTn display="0" masterRel="sameClick">
                                          <p:stCondLst>
                                            <p:cond evt="begin" delay="0">
                                              <p:tn val="39"/>
                                            </p:cond>
                                          </p:stCondLst>
                                          <p:endCondLst>
                                            <p:cond evt="onStopAudio" delay="0">
                                              <p:tgtEl>
                                                <p:sldTgt/>
                                              </p:tgtEl>
                                            </p:cond>
                                          </p:endCondLst>
                                        </p:cTn>
                                        <p:tgtEl>
                                          <p:sndTgt r:embed="rId2" name="voltage.wav"/>
                                        </p:tgtEl>
                                      </p:cMediaNode>
                                    </p:audio>
                                  </p:subTnLst>
                                </p:cTn>
                              </p:par>
                            </p:childTnLst>
                          </p:cTn>
                        </p:par>
                      </p:childTnLst>
                    </p:cTn>
                  </p:par>
                </p:childTnLst>
              </p:cTn>
              <p:nextCondLst>
                <p:cond evt="onClick" delay="0">
                  <p:tgtEl>
                    <p:spTgt spid="53"/>
                  </p:tgtEl>
                </p:cond>
              </p:nextCondLst>
            </p:seq>
          </p:childTnLst>
        </p:cTn>
      </p:par>
    </p:tnLst>
    <p:bldLst>
      <p:bldP spid="93" grpId="0" animBg="1"/>
      <p:bldP spid="9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xmlns="" id="{C1D243B2-748F-559A-C2C1-282EC8A3B486}"/>
              </a:ext>
            </a:extLst>
          </p:cNvPr>
          <p:cNvGrpSpPr/>
          <p:nvPr/>
        </p:nvGrpSpPr>
        <p:grpSpPr>
          <a:xfrm>
            <a:off x="3440388" y="3841659"/>
            <a:ext cx="8546543" cy="1364750"/>
            <a:chOff x="2098496" y="3659454"/>
            <a:chExt cx="8546543" cy="1198789"/>
          </a:xfrm>
        </p:grpSpPr>
        <p:sp>
          <p:nvSpPr>
            <p:cNvPr id="22" name="Rectangle: Rounded Corners 21">
              <a:extLst>
                <a:ext uri="{FF2B5EF4-FFF2-40B4-BE49-F238E27FC236}">
                  <a16:creationId xmlns:a16="http://schemas.microsoft.com/office/drawing/2014/main" xmlns="" id="{B116C137-75AB-72D2-DA99-317994BC8111}"/>
                </a:ext>
              </a:extLst>
            </p:cNvPr>
            <p:cNvSpPr/>
            <p:nvPr/>
          </p:nvSpPr>
          <p:spPr>
            <a:xfrm>
              <a:off x="2228688" y="3801319"/>
              <a:ext cx="8416351" cy="1056924"/>
            </a:xfrm>
            <a:custGeom>
              <a:avLst/>
              <a:gdLst>
                <a:gd name="connsiteX0" fmla="*/ 0 w 8416351"/>
                <a:gd name="connsiteY0" fmla="*/ 176158 h 1056924"/>
                <a:gd name="connsiteX1" fmla="*/ 176158 w 8416351"/>
                <a:gd name="connsiteY1" fmla="*/ 0 h 1056924"/>
                <a:gd name="connsiteX2" fmla="*/ 8240193 w 8416351"/>
                <a:gd name="connsiteY2" fmla="*/ 0 h 1056924"/>
                <a:gd name="connsiteX3" fmla="*/ 8416351 w 8416351"/>
                <a:gd name="connsiteY3" fmla="*/ 176158 h 1056924"/>
                <a:gd name="connsiteX4" fmla="*/ 8416351 w 8416351"/>
                <a:gd name="connsiteY4" fmla="*/ 880766 h 1056924"/>
                <a:gd name="connsiteX5" fmla="*/ 8240193 w 8416351"/>
                <a:gd name="connsiteY5" fmla="*/ 1056924 h 1056924"/>
                <a:gd name="connsiteX6" fmla="*/ 176158 w 8416351"/>
                <a:gd name="connsiteY6" fmla="*/ 1056924 h 1056924"/>
                <a:gd name="connsiteX7" fmla="*/ 0 w 8416351"/>
                <a:gd name="connsiteY7" fmla="*/ 880766 h 1056924"/>
                <a:gd name="connsiteX8" fmla="*/ 0 w 8416351"/>
                <a:gd name="connsiteY8" fmla="*/ 176158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8"/>
                  </a:moveTo>
                  <a:cubicBezTo>
                    <a:pt x="7893" y="86111"/>
                    <a:pt x="87871" y="12775"/>
                    <a:pt x="176158" y="0"/>
                  </a:cubicBezTo>
                  <a:cubicBezTo>
                    <a:pt x="3287664" y="-168267"/>
                    <a:pt x="7429709" y="-42953"/>
                    <a:pt x="8240193" y="0"/>
                  </a:cubicBezTo>
                  <a:cubicBezTo>
                    <a:pt x="8338451" y="1100"/>
                    <a:pt x="8416199" y="76805"/>
                    <a:pt x="8416351" y="176158"/>
                  </a:cubicBezTo>
                  <a:cubicBezTo>
                    <a:pt x="8447587" y="400663"/>
                    <a:pt x="8400357" y="608119"/>
                    <a:pt x="8416351" y="880766"/>
                  </a:cubicBezTo>
                  <a:cubicBezTo>
                    <a:pt x="8419209" y="975368"/>
                    <a:pt x="8344736" y="1073000"/>
                    <a:pt x="8240193" y="1056924"/>
                  </a:cubicBezTo>
                  <a:cubicBezTo>
                    <a:pt x="5621790" y="1125149"/>
                    <a:pt x="3127106" y="1067800"/>
                    <a:pt x="176158" y="1056924"/>
                  </a:cubicBezTo>
                  <a:cubicBezTo>
                    <a:pt x="80438" y="1059435"/>
                    <a:pt x="14419" y="970632"/>
                    <a:pt x="0" y="880766"/>
                  </a:cubicBezTo>
                  <a:cubicBezTo>
                    <a:pt x="2431" y="685142"/>
                    <a:pt x="20249" y="458778"/>
                    <a:pt x="0" y="176158"/>
                  </a:cubicBezTo>
                  <a:close/>
                </a:path>
                <a:path w="8416351" h="1056924" stroke="0" extrusionOk="0">
                  <a:moveTo>
                    <a:pt x="0" y="176158"/>
                  </a:moveTo>
                  <a:cubicBezTo>
                    <a:pt x="-1824" y="70834"/>
                    <a:pt x="77632" y="2937"/>
                    <a:pt x="176158" y="0"/>
                  </a:cubicBezTo>
                  <a:cubicBezTo>
                    <a:pt x="3423790" y="163917"/>
                    <a:pt x="5828000" y="128764"/>
                    <a:pt x="8240193" y="0"/>
                  </a:cubicBezTo>
                  <a:cubicBezTo>
                    <a:pt x="8345984" y="5674"/>
                    <a:pt x="8417788" y="84358"/>
                    <a:pt x="8416351" y="176158"/>
                  </a:cubicBezTo>
                  <a:cubicBezTo>
                    <a:pt x="8468870" y="513959"/>
                    <a:pt x="8372524" y="656074"/>
                    <a:pt x="8416351" y="880766"/>
                  </a:cubicBezTo>
                  <a:cubicBezTo>
                    <a:pt x="8408151" y="993363"/>
                    <a:pt x="8337518" y="1059432"/>
                    <a:pt x="8240193" y="1056924"/>
                  </a:cubicBezTo>
                  <a:cubicBezTo>
                    <a:pt x="7110429" y="1034942"/>
                    <a:pt x="3876525" y="982036"/>
                    <a:pt x="176158" y="1056924"/>
                  </a:cubicBezTo>
                  <a:cubicBezTo>
                    <a:pt x="95668" y="1050394"/>
                    <a:pt x="-2288" y="982049"/>
                    <a:pt x="0" y="880766"/>
                  </a:cubicBezTo>
                  <a:cubicBezTo>
                    <a:pt x="47304" y="724577"/>
                    <a:pt x="4060" y="391678"/>
                    <a:pt x="0" y="176158"/>
                  </a:cubicBezTo>
                  <a:close/>
                </a:path>
              </a:pathLst>
            </a:custGeom>
            <a:ln w="38100">
              <a:extLst>
                <a:ext uri="{C807C97D-BFC1-408E-A445-0C87EB9F89A2}">
                  <ask:lineSketchStyleProps xmlns:ask="http://schemas.microsoft.com/office/drawing/2018/sketchyshapes" xmln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3" name="Google Shape;282;p27">
              <a:extLst>
                <a:ext uri="{FF2B5EF4-FFF2-40B4-BE49-F238E27FC236}">
                  <a16:creationId xmlns:a16="http://schemas.microsoft.com/office/drawing/2014/main" xmlns="" id="{1F5BE7CA-7E8E-576E-1981-AD71AFFAE4D9}"/>
                </a:ext>
              </a:extLst>
            </p:cNvPr>
            <p:cNvGrpSpPr/>
            <p:nvPr/>
          </p:nvGrpSpPr>
          <p:grpSpPr>
            <a:xfrm rot="-488383">
              <a:off x="2098496" y="3659454"/>
              <a:ext cx="1094690" cy="1171482"/>
              <a:chOff x="2769810" y="1396779"/>
              <a:chExt cx="508124" cy="605419"/>
            </a:xfrm>
          </p:grpSpPr>
          <p:sp>
            <p:nvSpPr>
              <p:cNvPr id="25" name="Google Shape;283;p27">
                <a:extLst>
                  <a:ext uri="{FF2B5EF4-FFF2-40B4-BE49-F238E27FC236}">
                    <a16:creationId xmlns:a16="http://schemas.microsoft.com/office/drawing/2014/main" xmlns="" id="{0A4C761D-A579-0CD1-A969-454CE28550C2}"/>
                  </a:ext>
                </a:extLst>
              </p:cNvPr>
              <p:cNvSpPr/>
              <p:nvPr/>
            </p:nvSpPr>
            <p:spPr>
              <a:xfrm>
                <a:off x="2769810" y="1396779"/>
                <a:ext cx="508124" cy="605419"/>
              </a:xfrm>
              <a:custGeom>
                <a:avLst/>
                <a:gdLst/>
                <a:ahLst/>
                <a:cxnLst/>
                <a:rect l="l" t="t" r="r" b="b"/>
                <a:pathLst>
                  <a:path w="11526" h="13733" extrusionOk="0">
                    <a:moveTo>
                      <a:pt x="6561" y="3755"/>
                    </a:moveTo>
                    <a:cubicBezTo>
                      <a:pt x="7763" y="3755"/>
                      <a:pt x="8239" y="4243"/>
                      <a:pt x="8239" y="5076"/>
                    </a:cubicBezTo>
                    <a:cubicBezTo>
                      <a:pt x="8239" y="5922"/>
                      <a:pt x="7763" y="6422"/>
                      <a:pt x="6561" y="6422"/>
                    </a:cubicBezTo>
                    <a:lnTo>
                      <a:pt x="4536" y="6422"/>
                    </a:lnTo>
                    <a:lnTo>
                      <a:pt x="4536" y="3755"/>
                    </a:lnTo>
                    <a:close/>
                    <a:moveTo>
                      <a:pt x="6703" y="8636"/>
                    </a:moveTo>
                    <a:cubicBezTo>
                      <a:pt x="7811" y="8636"/>
                      <a:pt x="8525" y="9077"/>
                      <a:pt x="8525" y="10053"/>
                    </a:cubicBezTo>
                    <a:cubicBezTo>
                      <a:pt x="8525" y="11089"/>
                      <a:pt x="7870" y="11518"/>
                      <a:pt x="6703" y="11518"/>
                    </a:cubicBezTo>
                    <a:lnTo>
                      <a:pt x="4536" y="11518"/>
                    </a:lnTo>
                    <a:lnTo>
                      <a:pt x="4536" y="8636"/>
                    </a:lnTo>
                    <a:close/>
                    <a:moveTo>
                      <a:pt x="2279" y="0"/>
                    </a:moveTo>
                    <a:cubicBezTo>
                      <a:pt x="2117" y="0"/>
                      <a:pt x="1951" y="32"/>
                      <a:pt x="1786" y="100"/>
                    </a:cubicBezTo>
                    <a:cubicBezTo>
                      <a:pt x="834" y="492"/>
                      <a:pt x="726" y="1790"/>
                      <a:pt x="1584" y="2350"/>
                    </a:cubicBezTo>
                    <a:cubicBezTo>
                      <a:pt x="1536" y="2528"/>
                      <a:pt x="1500" y="2719"/>
                      <a:pt x="1500" y="2909"/>
                    </a:cubicBezTo>
                    <a:lnTo>
                      <a:pt x="1500" y="10768"/>
                    </a:lnTo>
                    <a:cubicBezTo>
                      <a:pt x="1358" y="10672"/>
                      <a:pt x="1179" y="10625"/>
                      <a:pt x="1012" y="10625"/>
                    </a:cubicBezTo>
                    <a:cubicBezTo>
                      <a:pt x="417" y="10637"/>
                      <a:pt x="0" y="11208"/>
                      <a:pt x="179" y="11768"/>
                    </a:cubicBezTo>
                    <a:cubicBezTo>
                      <a:pt x="295" y="12167"/>
                      <a:pt x="650" y="12409"/>
                      <a:pt x="1024" y="12409"/>
                    </a:cubicBezTo>
                    <a:cubicBezTo>
                      <a:pt x="1185" y="12409"/>
                      <a:pt x="1350" y="12365"/>
                      <a:pt x="1500" y="12268"/>
                    </a:cubicBezTo>
                    <a:lnTo>
                      <a:pt x="1500" y="12363"/>
                    </a:lnTo>
                    <a:cubicBezTo>
                      <a:pt x="1500" y="13256"/>
                      <a:pt x="1989" y="13732"/>
                      <a:pt x="2882" y="13732"/>
                    </a:cubicBezTo>
                    <a:lnTo>
                      <a:pt x="7132" y="13732"/>
                    </a:lnTo>
                    <a:cubicBezTo>
                      <a:pt x="9894" y="13732"/>
                      <a:pt x="11525" y="12303"/>
                      <a:pt x="11525" y="10089"/>
                    </a:cubicBezTo>
                    <a:cubicBezTo>
                      <a:pt x="11514" y="8529"/>
                      <a:pt x="10406" y="7600"/>
                      <a:pt x="8978" y="7339"/>
                    </a:cubicBezTo>
                    <a:lnTo>
                      <a:pt x="8978" y="7291"/>
                    </a:lnTo>
                    <a:cubicBezTo>
                      <a:pt x="10478" y="6827"/>
                      <a:pt x="11133" y="5838"/>
                      <a:pt x="11133" y="4588"/>
                    </a:cubicBezTo>
                    <a:cubicBezTo>
                      <a:pt x="11144" y="3790"/>
                      <a:pt x="10811" y="3017"/>
                      <a:pt x="10216" y="2481"/>
                    </a:cubicBezTo>
                    <a:cubicBezTo>
                      <a:pt x="11192" y="2147"/>
                      <a:pt x="11383" y="838"/>
                      <a:pt x="10537" y="242"/>
                    </a:cubicBezTo>
                    <a:cubicBezTo>
                      <a:pt x="10306" y="80"/>
                      <a:pt x="10051" y="6"/>
                      <a:pt x="9802" y="6"/>
                    </a:cubicBezTo>
                    <a:cubicBezTo>
                      <a:pt x="9141" y="6"/>
                      <a:pt x="8525" y="526"/>
                      <a:pt x="8525" y="1278"/>
                    </a:cubicBezTo>
                    <a:cubicBezTo>
                      <a:pt x="8525" y="1421"/>
                      <a:pt x="8549" y="1552"/>
                      <a:pt x="8597" y="1683"/>
                    </a:cubicBezTo>
                    <a:cubicBezTo>
                      <a:pt x="8144" y="1588"/>
                      <a:pt x="7668" y="1540"/>
                      <a:pt x="7203" y="1540"/>
                    </a:cubicBezTo>
                    <a:lnTo>
                      <a:pt x="3524" y="1540"/>
                    </a:lnTo>
                    <a:cubicBezTo>
                      <a:pt x="3702" y="713"/>
                      <a:pt x="3049" y="0"/>
                      <a:pt x="2279" y="0"/>
                    </a:cubicBezTo>
                    <a:close/>
                  </a:path>
                </a:pathLst>
              </a:custGeom>
              <a:solidFill>
                <a:srgbClr val="DD89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84;p27">
                <a:extLst>
                  <a:ext uri="{FF2B5EF4-FFF2-40B4-BE49-F238E27FC236}">
                    <a16:creationId xmlns:a16="http://schemas.microsoft.com/office/drawing/2014/main" xmlns="" id="{8297E678-27AE-048C-05DF-18E2A0564194}"/>
                  </a:ext>
                </a:extLst>
              </p:cNvPr>
              <p:cNvSpPr/>
              <p:nvPr/>
            </p:nvSpPr>
            <p:spPr>
              <a:xfrm>
                <a:off x="2828046" y="1421599"/>
                <a:ext cx="73534" cy="63438"/>
              </a:xfrm>
              <a:custGeom>
                <a:avLst/>
                <a:gdLst/>
                <a:ahLst/>
                <a:cxnLst/>
                <a:rect l="l" t="t" r="r" b="b"/>
                <a:pathLst>
                  <a:path w="1668" h="1439" extrusionOk="0">
                    <a:moveTo>
                      <a:pt x="953" y="1"/>
                    </a:moveTo>
                    <a:cubicBezTo>
                      <a:pt x="322" y="1"/>
                      <a:pt x="1" y="775"/>
                      <a:pt x="453" y="1227"/>
                    </a:cubicBezTo>
                    <a:cubicBezTo>
                      <a:pt x="599" y="1373"/>
                      <a:pt x="778" y="1439"/>
                      <a:pt x="952" y="1439"/>
                    </a:cubicBezTo>
                    <a:cubicBezTo>
                      <a:pt x="1318" y="1439"/>
                      <a:pt x="1668" y="1151"/>
                      <a:pt x="1668" y="715"/>
                    </a:cubicBezTo>
                    <a:cubicBezTo>
                      <a:pt x="1668" y="322"/>
                      <a:pt x="1346" y="1"/>
                      <a:pt x="953"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85;p27">
                <a:extLst>
                  <a:ext uri="{FF2B5EF4-FFF2-40B4-BE49-F238E27FC236}">
                    <a16:creationId xmlns:a16="http://schemas.microsoft.com/office/drawing/2014/main" xmlns="" id="{6052E752-0B84-94F8-0312-B4D180C25415}"/>
                  </a:ext>
                </a:extLst>
              </p:cNvPr>
              <p:cNvSpPr/>
              <p:nvPr/>
            </p:nvSpPr>
            <p:spPr>
              <a:xfrm>
                <a:off x="3159786" y="1421599"/>
                <a:ext cx="73534" cy="63218"/>
              </a:xfrm>
              <a:custGeom>
                <a:avLst/>
                <a:gdLst/>
                <a:ahLst/>
                <a:cxnLst/>
                <a:rect l="l" t="t" r="r" b="b"/>
                <a:pathLst>
                  <a:path w="1668" h="1434" extrusionOk="0">
                    <a:moveTo>
                      <a:pt x="953" y="1"/>
                    </a:moveTo>
                    <a:cubicBezTo>
                      <a:pt x="310" y="1"/>
                      <a:pt x="1" y="775"/>
                      <a:pt x="441" y="1227"/>
                    </a:cubicBezTo>
                    <a:cubicBezTo>
                      <a:pt x="587" y="1369"/>
                      <a:pt x="766" y="1433"/>
                      <a:pt x="942" y="1433"/>
                    </a:cubicBezTo>
                    <a:cubicBezTo>
                      <a:pt x="1312" y="1433"/>
                      <a:pt x="1667" y="1151"/>
                      <a:pt x="1667" y="715"/>
                    </a:cubicBezTo>
                    <a:cubicBezTo>
                      <a:pt x="1667" y="322"/>
                      <a:pt x="1346" y="1"/>
                      <a:pt x="953"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86;p27">
                <a:extLst>
                  <a:ext uri="{FF2B5EF4-FFF2-40B4-BE49-F238E27FC236}">
                    <a16:creationId xmlns:a16="http://schemas.microsoft.com/office/drawing/2014/main" xmlns="" id="{0E501726-6A44-01E1-3207-BC700EEDDE83}"/>
                  </a:ext>
                </a:extLst>
              </p:cNvPr>
              <p:cNvSpPr/>
              <p:nvPr/>
            </p:nvSpPr>
            <p:spPr>
              <a:xfrm>
                <a:off x="2860581" y="1494559"/>
                <a:ext cx="392136" cy="477705"/>
              </a:xfrm>
              <a:custGeom>
                <a:avLst/>
                <a:gdLst/>
                <a:ahLst/>
                <a:cxnLst/>
                <a:rect l="l" t="t" r="r" b="b"/>
                <a:pathLst>
                  <a:path w="8895" h="10836" extrusionOk="0">
                    <a:moveTo>
                      <a:pt x="4537" y="1120"/>
                    </a:moveTo>
                    <a:cubicBezTo>
                      <a:pt x="5621" y="1120"/>
                      <a:pt x="6561" y="1644"/>
                      <a:pt x="6502" y="3156"/>
                    </a:cubicBezTo>
                    <a:cubicBezTo>
                      <a:pt x="6478" y="3894"/>
                      <a:pt x="5609" y="4597"/>
                      <a:pt x="4537" y="4597"/>
                    </a:cubicBezTo>
                    <a:lnTo>
                      <a:pt x="2168" y="4597"/>
                    </a:lnTo>
                    <a:lnTo>
                      <a:pt x="2168" y="1120"/>
                    </a:lnTo>
                    <a:close/>
                    <a:moveTo>
                      <a:pt x="4621" y="6109"/>
                    </a:moveTo>
                    <a:cubicBezTo>
                      <a:pt x="5609" y="6109"/>
                      <a:pt x="6680" y="6347"/>
                      <a:pt x="6680" y="7764"/>
                    </a:cubicBezTo>
                    <a:cubicBezTo>
                      <a:pt x="6680" y="9431"/>
                      <a:pt x="5621" y="9633"/>
                      <a:pt x="4597" y="9633"/>
                    </a:cubicBezTo>
                    <a:lnTo>
                      <a:pt x="2168" y="9633"/>
                    </a:lnTo>
                    <a:lnTo>
                      <a:pt x="2192" y="6109"/>
                    </a:lnTo>
                    <a:close/>
                    <a:moveTo>
                      <a:pt x="1215" y="1"/>
                    </a:moveTo>
                    <a:cubicBezTo>
                      <a:pt x="430" y="1"/>
                      <a:pt x="1" y="429"/>
                      <a:pt x="1" y="1227"/>
                    </a:cubicBezTo>
                    <a:lnTo>
                      <a:pt x="1" y="9621"/>
                    </a:lnTo>
                    <a:cubicBezTo>
                      <a:pt x="1" y="10407"/>
                      <a:pt x="430" y="10836"/>
                      <a:pt x="1215" y="10836"/>
                    </a:cubicBezTo>
                    <a:lnTo>
                      <a:pt x="4990" y="10836"/>
                    </a:lnTo>
                    <a:cubicBezTo>
                      <a:pt x="7442" y="10836"/>
                      <a:pt x="8895" y="9562"/>
                      <a:pt x="8895" y="7597"/>
                    </a:cubicBezTo>
                    <a:cubicBezTo>
                      <a:pt x="8895" y="6216"/>
                      <a:pt x="7919" y="5382"/>
                      <a:pt x="6645" y="5156"/>
                    </a:cubicBezTo>
                    <a:lnTo>
                      <a:pt x="6645" y="5109"/>
                    </a:lnTo>
                    <a:cubicBezTo>
                      <a:pt x="7978" y="4692"/>
                      <a:pt x="8550" y="3823"/>
                      <a:pt x="8550" y="2715"/>
                    </a:cubicBezTo>
                    <a:cubicBezTo>
                      <a:pt x="8550" y="1156"/>
                      <a:pt x="7359" y="1"/>
                      <a:pt x="5061" y="1"/>
                    </a:cubicBezTo>
                    <a:close/>
                  </a:path>
                </a:pathLst>
              </a:custGeom>
              <a:solidFill>
                <a:srgbClr val="EEA3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87;p27">
                <a:extLst>
                  <a:ext uri="{FF2B5EF4-FFF2-40B4-BE49-F238E27FC236}">
                    <a16:creationId xmlns:a16="http://schemas.microsoft.com/office/drawing/2014/main" xmlns="" id="{10E070EE-7039-6F1E-959C-A5BADFFBC7DD}"/>
                  </a:ext>
                </a:extLst>
              </p:cNvPr>
              <p:cNvSpPr/>
              <p:nvPr/>
            </p:nvSpPr>
            <p:spPr>
              <a:xfrm>
                <a:off x="2929354" y="1508225"/>
                <a:ext cx="42057" cy="35841"/>
              </a:xfrm>
              <a:custGeom>
                <a:avLst/>
                <a:gdLst/>
                <a:ahLst/>
                <a:cxnLst/>
                <a:rect l="l" t="t" r="r" b="b"/>
                <a:pathLst>
                  <a:path w="954" h="813" extrusionOk="0">
                    <a:moveTo>
                      <a:pt x="548" y="0"/>
                    </a:moveTo>
                    <a:cubicBezTo>
                      <a:pt x="191" y="0"/>
                      <a:pt x="1" y="441"/>
                      <a:pt x="263" y="691"/>
                    </a:cubicBezTo>
                    <a:cubicBezTo>
                      <a:pt x="343" y="775"/>
                      <a:pt x="444" y="813"/>
                      <a:pt x="543" y="813"/>
                    </a:cubicBezTo>
                    <a:cubicBezTo>
                      <a:pt x="751" y="813"/>
                      <a:pt x="953" y="647"/>
                      <a:pt x="953" y="405"/>
                    </a:cubicBezTo>
                    <a:cubicBezTo>
                      <a:pt x="953" y="179"/>
                      <a:pt x="775" y="0"/>
                      <a:pt x="548"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288;p27">
                <a:extLst>
                  <a:ext uri="{FF2B5EF4-FFF2-40B4-BE49-F238E27FC236}">
                    <a16:creationId xmlns:a16="http://schemas.microsoft.com/office/drawing/2014/main" xmlns="" id="{A5F4193E-8000-BE02-62B4-26D53D4A332C}"/>
                  </a:ext>
                </a:extLst>
              </p:cNvPr>
              <p:cNvSpPr/>
              <p:nvPr/>
            </p:nvSpPr>
            <p:spPr>
              <a:xfrm>
                <a:off x="3105209" y="1508225"/>
                <a:ext cx="42013" cy="35841"/>
              </a:xfrm>
              <a:custGeom>
                <a:avLst/>
                <a:gdLst/>
                <a:ahLst/>
                <a:cxnLst/>
                <a:rect l="l" t="t" r="r" b="b"/>
                <a:pathLst>
                  <a:path w="953" h="813" extrusionOk="0">
                    <a:moveTo>
                      <a:pt x="548" y="0"/>
                    </a:moveTo>
                    <a:cubicBezTo>
                      <a:pt x="191" y="0"/>
                      <a:pt x="0" y="441"/>
                      <a:pt x="262" y="691"/>
                    </a:cubicBezTo>
                    <a:cubicBezTo>
                      <a:pt x="343" y="775"/>
                      <a:pt x="443" y="813"/>
                      <a:pt x="542" y="813"/>
                    </a:cubicBezTo>
                    <a:cubicBezTo>
                      <a:pt x="750" y="813"/>
                      <a:pt x="953" y="647"/>
                      <a:pt x="953" y="405"/>
                    </a:cubicBezTo>
                    <a:cubicBezTo>
                      <a:pt x="953" y="179"/>
                      <a:pt x="774" y="0"/>
                      <a:pt x="548"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289;p27">
                <a:extLst>
                  <a:ext uri="{FF2B5EF4-FFF2-40B4-BE49-F238E27FC236}">
                    <a16:creationId xmlns:a16="http://schemas.microsoft.com/office/drawing/2014/main" xmlns="" id="{401A2BB8-0187-85D0-0560-137F9B6F2477}"/>
                  </a:ext>
                </a:extLst>
              </p:cNvPr>
              <p:cNvSpPr/>
              <p:nvPr/>
            </p:nvSpPr>
            <p:spPr>
              <a:xfrm>
                <a:off x="3021756" y="1509284"/>
                <a:ext cx="43732" cy="31521"/>
              </a:xfrm>
              <a:custGeom>
                <a:avLst/>
                <a:gdLst/>
                <a:ahLst/>
                <a:cxnLst/>
                <a:rect l="l" t="t" r="r" b="b"/>
                <a:pathLst>
                  <a:path w="992" h="715" extrusionOk="0">
                    <a:moveTo>
                      <a:pt x="465" y="0"/>
                    </a:moveTo>
                    <a:cubicBezTo>
                      <a:pt x="429" y="0"/>
                      <a:pt x="405" y="12"/>
                      <a:pt x="393" y="36"/>
                    </a:cubicBezTo>
                    <a:lnTo>
                      <a:pt x="36" y="560"/>
                    </a:lnTo>
                    <a:cubicBezTo>
                      <a:pt x="0" y="607"/>
                      <a:pt x="12" y="667"/>
                      <a:pt x="60" y="703"/>
                    </a:cubicBezTo>
                    <a:cubicBezTo>
                      <a:pt x="72" y="715"/>
                      <a:pt x="95" y="715"/>
                      <a:pt x="107" y="715"/>
                    </a:cubicBezTo>
                    <a:cubicBezTo>
                      <a:pt x="143" y="715"/>
                      <a:pt x="179" y="703"/>
                      <a:pt x="203" y="667"/>
                    </a:cubicBezTo>
                    <a:lnTo>
                      <a:pt x="476" y="262"/>
                    </a:lnTo>
                    <a:lnTo>
                      <a:pt x="786" y="679"/>
                    </a:lnTo>
                    <a:cubicBezTo>
                      <a:pt x="798" y="702"/>
                      <a:pt x="818" y="712"/>
                      <a:pt x="840" y="712"/>
                    </a:cubicBezTo>
                    <a:cubicBezTo>
                      <a:pt x="906" y="712"/>
                      <a:pt x="992" y="623"/>
                      <a:pt x="929" y="560"/>
                    </a:cubicBezTo>
                    <a:lnTo>
                      <a:pt x="548" y="36"/>
                    </a:lnTo>
                    <a:cubicBezTo>
                      <a:pt x="524" y="12"/>
                      <a:pt x="500" y="0"/>
                      <a:pt x="465"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290;p27">
                <a:extLst>
                  <a:ext uri="{FF2B5EF4-FFF2-40B4-BE49-F238E27FC236}">
                    <a16:creationId xmlns:a16="http://schemas.microsoft.com/office/drawing/2014/main" xmlns="" id="{BF9C5157-F41E-4485-4DEF-F109E3385B3C}"/>
                  </a:ext>
                </a:extLst>
              </p:cNvPr>
              <p:cNvSpPr/>
              <p:nvPr/>
            </p:nvSpPr>
            <p:spPr>
              <a:xfrm>
                <a:off x="2882139" y="1536572"/>
                <a:ext cx="65643" cy="37825"/>
              </a:xfrm>
              <a:custGeom>
                <a:avLst/>
                <a:gdLst/>
                <a:ahLst/>
                <a:cxnLst/>
                <a:rect l="l" t="t" r="r" b="b"/>
                <a:pathLst>
                  <a:path w="1489" h="858" extrusionOk="0">
                    <a:moveTo>
                      <a:pt x="738" y="0"/>
                    </a:moveTo>
                    <a:cubicBezTo>
                      <a:pt x="334" y="0"/>
                      <a:pt x="0" y="191"/>
                      <a:pt x="0" y="429"/>
                    </a:cubicBezTo>
                    <a:cubicBezTo>
                      <a:pt x="0" y="667"/>
                      <a:pt x="334" y="858"/>
                      <a:pt x="738" y="858"/>
                    </a:cubicBezTo>
                    <a:cubicBezTo>
                      <a:pt x="1155" y="858"/>
                      <a:pt x="1488" y="667"/>
                      <a:pt x="1488" y="429"/>
                    </a:cubicBezTo>
                    <a:cubicBezTo>
                      <a:pt x="1488" y="191"/>
                      <a:pt x="1155" y="0"/>
                      <a:pt x="738"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291;p27">
                <a:extLst>
                  <a:ext uri="{FF2B5EF4-FFF2-40B4-BE49-F238E27FC236}">
                    <a16:creationId xmlns:a16="http://schemas.microsoft.com/office/drawing/2014/main" xmlns="" id="{FDBEB4E4-1FD5-8BCC-008A-4EBC4DDA8706}"/>
                  </a:ext>
                </a:extLst>
              </p:cNvPr>
              <p:cNvSpPr/>
              <p:nvPr/>
            </p:nvSpPr>
            <p:spPr>
              <a:xfrm>
                <a:off x="3136156" y="1536572"/>
                <a:ext cx="65687" cy="37825"/>
              </a:xfrm>
              <a:custGeom>
                <a:avLst/>
                <a:gdLst/>
                <a:ahLst/>
                <a:cxnLst/>
                <a:rect l="l" t="t" r="r" b="b"/>
                <a:pathLst>
                  <a:path w="1490" h="858" extrusionOk="0">
                    <a:moveTo>
                      <a:pt x="751" y="0"/>
                    </a:moveTo>
                    <a:cubicBezTo>
                      <a:pt x="334" y="0"/>
                      <a:pt x="1" y="191"/>
                      <a:pt x="1" y="429"/>
                    </a:cubicBezTo>
                    <a:cubicBezTo>
                      <a:pt x="1" y="667"/>
                      <a:pt x="334" y="858"/>
                      <a:pt x="751" y="858"/>
                    </a:cubicBezTo>
                    <a:cubicBezTo>
                      <a:pt x="1156" y="858"/>
                      <a:pt x="1489" y="667"/>
                      <a:pt x="1489" y="429"/>
                    </a:cubicBezTo>
                    <a:cubicBezTo>
                      <a:pt x="1489" y="191"/>
                      <a:pt x="1156" y="0"/>
                      <a:pt x="751"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292;p27">
                <a:extLst>
                  <a:ext uri="{FF2B5EF4-FFF2-40B4-BE49-F238E27FC236}">
                    <a16:creationId xmlns:a16="http://schemas.microsoft.com/office/drawing/2014/main" xmlns="" id="{01F2EB89-3C14-5473-AFAE-DA8FC8086F34}"/>
                  </a:ext>
                </a:extLst>
              </p:cNvPr>
              <p:cNvSpPr/>
              <p:nvPr/>
            </p:nvSpPr>
            <p:spPr>
              <a:xfrm>
                <a:off x="2975555" y="1646255"/>
                <a:ext cx="133357" cy="80147"/>
              </a:xfrm>
              <a:custGeom>
                <a:avLst/>
                <a:gdLst/>
                <a:ahLst/>
                <a:cxnLst/>
                <a:rect l="l" t="t" r="r" b="b"/>
                <a:pathLst>
                  <a:path w="3025" h="1818" extrusionOk="0">
                    <a:moveTo>
                      <a:pt x="317" y="1"/>
                    </a:moveTo>
                    <a:cubicBezTo>
                      <a:pt x="221" y="1"/>
                      <a:pt x="143" y="77"/>
                      <a:pt x="84" y="239"/>
                    </a:cubicBezTo>
                    <a:cubicBezTo>
                      <a:pt x="0" y="465"/>
                      <a:pt x="203" y="918"/>
                      <a:pt x="203" y="918"/>
                    </a:cubicBezTo>
                    <a:cubicBezTo>
                      <a:pt x="203" y="918"/>
                      <a:pt x="12" y="1441"/>
                      <a:pt x="84" y="1584"/>
                    </a:cubicBezTo>
                    <a:cubicBezTo>
                      <a:pt x="139" y="1704"/>
                      <a:pt x="231" y="1817"/>
                      <a:pt x="341" y="1817"/>
                    </a:cubicBezTo>
                    <a:cubicBezTo>
                      <a:pt x="373" y="1817"/>
                      <a:pt x="406" y="1808"/>
                      <a:pt x="441" y="1787"/>
                    </a:cubicBezTo>
                    <a:lnTo>
                      <a:pt x="1251" y="1322"/>
                    </a:lnTo>
                    <a:cubicBezTo>
                      <a:pt x="1335" y="1345"/>
                      <a:pt x="1422" y="1357"/>
                      <a:pt x="1509" y="1357"/>
                    </a:cubicBezTo>
                    <a:cubicBezTo>
                      <a:pt x="1606" y="1357"/>
                      <a:pt x="1704" y="1342"/>
                      <a:pt x="1798" y="1310"/>
                    </a:cubicBezTo>
                    <a:lnTo>
                      <a:pt x="2644" y="1787"/>
                    </a:lnTo>
                    <a:cubicBezTo>
                      <a:pt x="2680" y="1806"/>
                      <a:pt x="2718" y="1815"/>
                      <a:pt x="2755" y="1815"/>
                    </a:cubicBezTo>
                    <a:cubicBezTo>
                      <a:pt x="2873" y="1815"/>
                      <a:pt x="2980" y="1721"/>
                      <a:pt x="2989" y="1584"/>
                    </a:cubicBezTo>
                    <a:cubicBezTo>
                      <a:pt x="3025" y="1418"/>
                      <a:pt x="2894" y="918"/>
                      <a:pt x="2894" y="918"/>
                    </a:cubicBezTo>
                    <a:cubicBezTo>
                      <a:pt x="2941" y="691"/>
                      <a:pt x="2977" y="465"/>
                      <a:pt x="2989" y="239"/>
                    </a:cubicBezTo>
                    <a:cubicBezTo>
                      <a:pt x="2989" y="102"/>
                      <a:pt x="2878" y="8"/>
                      <a:pt x="2756" y="8"/>
                    </a:cubicBezTo>
                    <a:cubicBezTo>
                      <a:pt x="2719" y="8"/>
                      <a:pt x="2680" y="17"/>
                      <a:pt x="2644" y="36"/>
                    </a:cubicBezTo>
                    <a:lnTo>
                      <a:pt x="1810" y="525"/>
                    </a:lnTo>
                    <a:cubicBezTo>
                      <a:pt x="1766" y="454"/>
                      <a:pt x="1635" y="418"/>
                      <a:pt x="1508" y="418"/>
                    </a:cubicBezTo>
                    <a:cubicBezTo>
                      <a:pt x="1397" y="418"/>
                      <a:pt x="1288" y="446"/>
                      <a:pt x="1239" y="501"/>
                    </a:cubicBezTo>
                    <a:lnTo>
                      <a:pt x="441" y="36"/>
                    </a:lnTo>
                    <a:cubicBezTo>
                      <a:pt x="397" y="13"/>
                      <a:pt x="356" y="1"/>
                      <a:pt x="317"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4" name="TextBox 23">
              <a:extLst>
                <a:ext uri="{FF2B5EF4-FFF2-40B4-BE49-F238E27FC236}">
                  <a16:creationId xmlns:a16="http://schemas.microsoft.com/office/drawing/2014/main" xmlns="" id="{AD0FD5D8-A7C3-6F46-A212-A20077D9FD75}"/>
                </a:ext>
              </a:extLst>
            </p:cNvPr>
            <p:cNvSpPr txBox="1"/>
            <p:nvPr/>
          </p:nvSpPr>
          <p:spPr>
            <a:xfrm>
              <a:off x="3183925" y="3935286"/>
              <a:ext cx="5999762" cy="568309"/>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Địa hình chủ yếu là đồng bằng.</a:t>
              </a:r>
            </a:p>
          </p:txBody>
        </p:sp>
      </p:grpSp>
      <p:grpSp>
        <p:nvGrpSpPr>
          <p:cNvPr id="35" name="Group 34">
            <a:extLst>
              <a:ext uri="{FF2B5EF4-FFF2-40B4-BE49-F238E27FC236}">
                <a16:creationId xmlns:a16="http://schemas.microsoft.com/office/drawing/2014/main" xmlns="" id="{05CD5CE6-7705-1DEB-93FE-5CF567542DEC}"/>
              </a:ext>
            </a:extLst>
          </p:cNvPr>
          <p:cNvGrpSpPr/>
          <p:nvPr/>
        </p:nvGrpSpPr>
        <p:grpSpPr>
          <a:xfrm>
            <a:off x="196294" y="2197017"/>
            <a:ext cx="9140764" cy="1526429"/>
            <a:chOff x="1861723" y="2134893"/>
            <a:chExt cx="9140764" cy="1286888"/>
          </a:xfrm>
        </p:grpSpPr>
        <p:sp>
          <p:nvSpPr>
            <p:cNvPr id="36" name="Rectangle: Rounded Corners 35">
              <a:extLst>
                <a:ext uri="{FF2B5EF4-FFF2-40B4-BE49-F238E27FC236}">
                  <a16:creationId xmlns:a16="http://schemas.microsoft.com/office/drawing/2014/main" xmlns="" id="{FD590951-796E-9CCE-EE18-42E3A86889A3}"/>
                </a:ext>
              </a:extLst>
            </p:cNvPr>
            <p:cNvSpPr/>
            <p:nvPr/>
          </p:nvSpPr>
          <p:spPr>
            <a:xfrm>
              <a:off x="2586136" y="2364857"/>
              <a:ext cx="8416351" cy="1056924"/>
            </a:xfrm>
            <a:custGeom>
              <a:avLst/>
              <a:gdLst>
                <a:gd name="connsiteX0" fmla="*/ 0 w 8416351"/>
                <a:gd name="connsiteY0" fmla="*/ 176158 h 1056924"/>
                <a:gd name="connsiteX1" fmla="*/ 176158 w 8416351"/>
                <a:gd name="connsiteY1" fmla="*/ 0 h 1056924"/>
                <a:gd name="connsiteX2" fmla="*/ 8240193 w 8416351"/>
                <a:gd name="connsiteY2" fmla="*/ 0 h 1056924"/>
                <a:gd name="connsiteX3" fmla="*/ 8416351 w 8416351"/>
                <a:gd name="connsiteY3" fmla="*/ 176158 h 1056924"/>
                <a:gd name="connsiteX4" fmla="*/ 8416351 w 8416351"/>
                <a:gd name="connsiteY4" fmla="*/ 880766 h 1056924"/>
                <a:gd name="connsiteX5" fmla="*/ 8240193 w 8416351"/>
                <a:gd name="connsiteY5" fmla="*/ 1056924 h 1056924"/>
                <a:gd name="connsiteX6" fmla="*/ 176158 w 8416351"/>
                <a:gd name="connsiteY6" fmla="*/ 1056924 h 1056924"/>
                <a:gd name="connsiteX7" fmla="*/ 0 w 8416351"/>
                <a:gd name="connsiteY7" fmla="*/ 880766 h 1056924"/>
                <a:gd name="connsiteX8" fmla="*/ 0 w 8416351"/>
                <a:gd name="connsiteY8" fmla="*/ 176158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8"/>
                  </a:moveTo>
                  <a:cubicBezTo>
                    <a:pt x="7893" y="86111"/>
                    <a:pt x="87871" y="12775"/>
                    <a:pt x="176158" y="0"/>
                  </a:cubicBezTo>
                  <a:cubicBezTo>
                    <a:pt x="3287664" y="-168267"/>
                    <a:pt x="7429709" y="-42953"/>
                    <a:pt x="8240193" y="0"/>
                  </a:cubicBezTo>
                  <a:cubicBezTo>
                    <a:pt x="8338451" y="1100"/>
                    <a:pt x="8416199" y="76805"/>
                    <a:pt x="8416351" y="176158"/>
                  </a:cubicBezTo>
                  <a:cubicBezTo>
                    <a:pt x="8447587" y="400663"/>
                    <a:pt x="8400357" y="608119"/>
                    <a:pt x="8416351" y="880766"/>
                  </a:cubicBezTo>
                  <a:cubicBezTo>
                    <a:pt x="8419209" y="975368"/>
                    <a:pt x="8344736" y="1073000"/>
                    <a:pt x="8240193" y="1056924"/>
                  </a:cubicBezTo>
                  <a:cubicBezTo>
                    <a:pt x="5621790" y="1125149"/>
                    <a:pt x="3127106" y="1067800"/>
                    <a:pt x="176158" y="1056924"/>
                  </a:cubicBezTo>
                  <a:cubicBezTo>
                    <a:pt x="80438" y="1059435"/>
                    <a:pt x="14419" y="970632"/>
                    <a:pt x="0" y="880766"/>
                  </a:cubicBezTo>
                  <a:cubicBezTo>
                    <a:pt x="2431" y="685142"/>
                    <a:pt x="20249" y="458778"/>
                    <a:pt x="0" y="176158"/>
                  </a:cubicBezTo>
                  <a:close/>
                </a:path>
                <a:path w="8416351" h="1056924" stroke="0" extrusionOk="0">
                  <a:moveTo>
                    <a:pt x="0" y="176158"/>
                  </a:moveTo>
                  <a:cubicBezTo>
                    <a:pt x="-1824" y="70834"/>
                    <a:pt x="77632" y="2937"/>
                    <a:pt x="176158" y="0"/>
                  </a:cubicBezTo>
                  <a:cubicBezTo>
                    <a:pt x="3423790" y="163917"/>
                    <a:pt x="5828000" y="128764"/>
                    <a:pt x="8240193" y="0"/>
                  </a:cubicBezTo>
                  <a:cubicBezTo>
                    <a:pt x="8345984" y="5674"/>
                    <a:pt x="8417788" y="84358"/>
                    <a:pt x="8416351" y="176158"/>
                  </a:cubicBezTo>
                  <a:cubicBezTo>
                    <a:pt x="8468870" y="513959"/>
                    <a:pt x="8372524" y="656074"/>
                    <a:pt x="8416351" y="880766"/>
                  </a:cubicBezTo>
                  <a:cubicBezTo>
                    <a:pt x="8408151" y="993363"/>
                    <a:pt x="8337518" y="1059432"/>
                    <a:pt x="8240193" y="1056924"/>
                  </a:cubicBezTo>
                  <a:cubicBezTo>
                    <a:pt x="7110429" y="1034942"/>
                    <a:pt x="3876525" y="982036"/>
                    <a:pt x="176158" y="1056924"/>
                  </a:cubicBezTo>
                  <a:cubicBezTo>
                    <a:pt x="95668" y="1050394"/>
                    <a:pt x="-2288" y="982049"/>
                    <a:pt x="0" y="880766"/>
                  </a:cubicBezTo>
                  <a:cubicBezTo>
                    <a:pt x="47304" y="724577"/>
                    <a:pt x="4060" y="391678"/>
                    <a:pt x="0" y="176158"/>
                  </a:cubicBezTo>
                  <a:close/>
                </a:path>
              </a:pathLst>
            </a:custGeom>
            <a:ln w="38100">
              <a:extLst>
                <a:ext uri="{C807C97D-BFC1-408E-A445-0C87EB9F89A2}">
                  <ask:lineSketchStyleProps xmlns:ask="http://schemas.microsoft.com/office/drawing/2018/sketchyshapes" xmln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7" name="Google Shape;438;p31">
              <a:extLst>
                <a:ext uri="{FF2B5EF4-FFF2-40B4-BE49-F238E27FC236}">
                  <a16:creationId xmlns:a16="http://schemas.microsoft.com/office/drawing/2014/main" xmlns="" id="{5AD131C6-AFA7-81DC-EFC6-7D0580B52271}"/>
                </a:ext>
              </a:extLst>
            </p:cNvPr>
            <p:cNvGrpSpPr/>
            <p:nvPr/>
          </p:nvGrpSpPr>
          <p:grpSpPr>
            <a:xfrm>
              <a:off x="1861723" y="2134893"/>
              <a:ext cx="1371125" cy="1248645"/>
              <a:chOff x="1702688" y="1359262"/>
              <a:chExt cx="519674" cy="648887"/>
            </a:xfrm>
          </p:grpSpPr>
          <p:sp>
            <p:nvSpPr>
              <p:cNvPr id="39" name="Google Shape;439;p31">
                <a:extLst>
                  <a:ext uri="{FF2B5EF4-FFF2-40B4-BE49-F238E27FC236}">
                    <a16:creationId xmlns:a16="http://schemas.microsoft.com/office/drawing/2014/main" xmlns="" id="{654093A8-DAD0-6E70-FEAC-523AD7C73B86}"/>
                  </a:ext>
                </a:extLst>
              </p:cNvPr>
              <p:cNvSpPr/>
              <p:nvPr/>
            </p:nvSpPr>
            <p:spPr>
              <a:xfrm>
                <a:off x="1702688" y="1792926"/>
                <a:ext cx="73402" cy="71197"/>
              </a:xfrm>
              <a:custGeom>
                <a:avLst/>
                <a:gdLst/>
                <a:ahLst/>
                <a:cxnLst/>
                <a:rect l="l" t="t" r="r" b="b"/>
                <a:pathLst>
                  <a:path w="1665" h="1615" extrusionOk="0">
                    <a:moveTo>
                      <a:pt x="399" y="0"/>
                    </a:moveTo>
                    <a:cubicBezTo>
                      <a:pt x="389" y="0"/>
                      <a:pt x="379" y="3"/>
                      <a:pt x="370" y="8"/>
                    </a:cubicBezTo>
                    <a:cubicBezTo>
                      <a:pt x="346" y="19"/>
                      <a:pt x="334" y="55"/>
                      <a:pt x="346" y="79"/>
                    </a:cubicBezTo>
                    <a:lnTo>
                      <a:pt x="477" y="317"/>
                    </a:lnTo>
                    <a:cubicBezTo>
                      <a:pt x="429" y="341"/>
                      <a:pt x="394" y="389"/>
                      <a:pt x="370" y="436"/>
                    </a:cubicBezTo>
                    <a:lnTo>
                      <a:pt x="72" y="424"/>
                    </a:lnTo>
                    <a:cubicBezTo>
                      <a:pt x="13" y="424"/>
                      <a:pt x="1" y="508"/>
                      <a:pt x="60" y="519"/>
                    </a:cubicBezTo>
                    <a:lnTo>
                      <a:pt x="346" y="543"/>
                    </a:lnTo>
                    <a:cubicBezTo>
                      <a:pt x="334" y="579"/>
                      <a:pt x="334" y="615"/>
                      <a:pt x="346" y="650"/>
                    </a:cubicBezTo>
                    <a:cubicBezTo>
                      <a:pt x="377" y="785"/>
                      <a:pt x="507" y="884"/>
                      <a:pt x="650" y="884"/>
                    </a:cubicBezTo>
                    <a:cubicBezTo>
                      <a:pt x="672" y="884"/>
                      <a:pt x="693" y="881"/>
                      <a:pt x="715" y="877"/>
                    </a:cubicBezTo>
                    <a:cubicBezTo>
                      <a:pt x="715" y="877"/>
                      <a:pt x="715" y="889"/>
                      <a:pt x="715" y="900"/>
                    </a:cubicBezTo>
                    <a:cubicBezTo>
                      <a:pt x="376" y="1017"/>
                      <a:pt x="499" y="1483"/>
                      <a:pt x="799" y="1483"/>
                    </a:cubicBezTo>
                    <a:cubicBezTo>
                      <a:pt x="836" y="1483"/>
                      <a:pt x="876" y="1476"/>
                      <a:pt x="918" y="1460"/>
                    </a:cubicBezTo>
                    <a:cubicBezTo>
                      <a:pt x="965" y="1448"/>
                      <a:pt x="1025" y="1424"/>
                      <a:pt x="1060" y="1377"/>
                    </a:cubicBezTo>
                    <a:lnTo>
                      <a:pt x="1334" y="1603"/>
                    </a:lnTo>
                    <a:cubicBezTo>
                      <a:pt x="1346" y="1603"/>
                      <a:pt x="1358" y="1615"/>
                      <a:pt x="1370" y="1615"/>
                    </a:cubicBezTo>
                    <a:cubicBezTo>
                      <a:pt x="1382" y="1615"/>
                      <a:pt x="1394" y="1603"/>
                      <a:pt x="1406" y="1591"/>
                    </a:cubicBezTo>
                    <a:cubicBezTo>
                      <a:pt x="1418" y="1579"/>
                      <a:pt x="1418" y="1543"/>
                      <a:pt x="1406" y="1531"/>
                    </a:cubicBezTo>
                    <a:lnTo>
                      <a:pt x="1120" y="1293"/>
                    </a:lnTo>
                    <a:cubicBezTo>
                      <a:pt x="1132" y="1281"/>
                      <a:pt x="1132" y="1258"/>
                      <a:pt x="1144" y="1246"/>
                    </a:cubicBezTo>
                    <a:lnTo>
                      <a:pt x="1525" y="1305"/>
                    </a:lnTo>
                    <a:lnTo>
                      <a:pt x="1537" y="1305"/>
                    </a:lnTo>
                    <a:cubicBezTo>
                      <a:pt x="1561" y="1305"/>
                      <a:pt x="1572" y="1293"/>
                      <a:pt x="1584" y="1270"/>
                    </a:cubicBezTo>
                    <a:cubicBezTo>
                      <a:pt x="1584" y="1246"/>
                      <a:pt x="1572" y="1222"/>
                      <a:pt x="1537" y="1210"/>
                    </a:cubicBezTo>
                    <a:lnTo>
                      <a:pt x="1144" y="1150"/>
                    </a:lnTo>
                    <a:cubicBezTo>
                      <a:pt x="1144" y="1127"/>
                      <a:pt x="1144" y="1115"/>
                      <a:pt x="1144" y="1103"/>
                    </a:cubicBezTo>
                    <a:cubicBezTo>
                      <a:pt x="1144" y="1067"/>
                      <a:pt x="1132" y="1043"/>
                      <a:pt x="1108" y="1020"/>
                    </a:cubicBezTo>
                    <a:cubicBezTo>
                      <a:pt x="1144" y="996"/>
                      <a:pt x="1168" y="960"/>
                      <a:pt x="1180" y="924"/>
                    </a:cubicBezTo>
                    <a:lnTo>
                      <a:pt x="1537" y="1031"/>
                    </a:lnTo>
                    <a:lnTo>
                      <a:pt x="1561" y="1031"/>
                    </a:lnTo>
                    <a:cubicBezTo>
                      <a:pt x="1572" y="1031"/>
                      <a:pt x="1596" y="1020"/>
                      <a:pt x="1596" y="1008"/>
                    </a:cubicBezTo>
                    <a:cubicBezTo>
                      <a:pt x="1608" y="984"/>
                      <a:pt x="1596" y="948"/>
                      <a:pt x="1572" y="948"/>
                    </a:cubicBezTo>
                    <a:lnTo>
                      <a:pt x="1191" y="829"/>
                    </a:lnTo>
                    <a:cubicBezTo>
                      <a:pt x="1191" y="817"/>
                      <a:pt x="1191" y="793"/>
                      <a:pt x="1191" y="781"/>
                    </a:cubicBezTo>
                    <a:lnTo>
                      <a:pt x="1608" y="698"/>
                    </a:lnTo>
                    <a:cubicBezTo>
                      <a:pt x="1664" y="687"/>
                      <a:pt x="1646" y="602"/>
                      <a:pt x="1594" y="602"/>
                    </a:cubicBezTo>
                    <a:cubicBezTo>
                      <a:pt x="1591" y="602"/>
                      <a:pt x="1588" y="602"/>
                      <a:pt x="1584" y="603"/>
                    </a:cubicBezTo>
                    <a:lnTo>
                      <a:pt x="1180" y="698"/>
                    </a:lnTo>
                    <a:cubicBezTo>
                      <a:pt x="1168" y="698"/>
                      <a:pt x="1168" y="698"/>
                      <a:pt x="1156" y="710"/>
                    </a:cubicBezTo>
                    <a:lnTo>
                      <a:pt x="1310" y="484"/>
                    </a:lnTo>
                    <a:cubicBezTo>
                      <a:pt x="1328" y="450"/>
                      <a:pt x="1302" y="422"/>
                      <a:pt x="1273" y="422"/>
                    </a:cubicBezTo>
                    <a:cubicBezTo>
                      <a:pt x="1261" y="422"/>
                      <a:pt x="1249" y="426"/>
                      <a:pt x="1239" y="436"/>
                    </a:cubicBezTo>
                    <a:lnTo>
                      <a:pt x="1096" y="650"/>
                    </a:lnTo>
                    <a:cubicBezTo>
                      <a:pt x="1049" y="615"/>
                      <a:pt x="1001" y="603"/>
                      <a:pt x="941" y="603"/>
                    </a:cubicBezTo>
                    <a:cubicBezTo>
                      <a:pt x="953" y="567"/>
                      <a:pt x="953" y="531"/>
                      <a:pt x="941" y="496"/>
                    </a:cubicBezTo>
                    <a:cubicBezTo>
                      <a:pt x="911" y="352"/>
                      <a:pt x="783" y="262"/>
                      <a:pt x="642" y="262"/>
                    </a:cubicBezTo>
                    <a:cubicBezTo>
                      <a:pt x="619" y="262"/>
                      <a:pt x="596" y="264"/>
                      <a:pt x="572" y="269"/>
                    </a:cubicBezTo>
                    <a:lnTo>
                      <a:pt x="441" y="31"/>
                    </a:lnTo>
                    <a:cubicBezTo>
                      <a:pt x="434" y="9"/>
                      <a:pt x="417" y="0"/>
                      <a:pt x="399"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40;p31">
                <a:extLst>
                  <a:ext uri="{FF2B5EF4-FFF2-40B4-BE49-F238E27FC236}">
                    <a16:creationId xmlns:a16="http://schemas.microsoft.com/office/drawing/2014/main" xmlns="" id="{D9A58BB4-0BE0-CDF9-6097-A008A489794D}"/>
                  </a:ext>
                </a:extLst>
              </p:cNvPr>
              <p:cNvSpPr/>
              <p:nvPr/>
            </p:nvSpPr>
            <p:spPr>
              <a:xfrm>
                <a:off x="1749948" y="1801567"/>
                <a:ext cx="13137" cy="12256"/>
              </a:xfrm>
              <a:custGeom>
                <a:avLst/>
                <a:gdLst/>
                <a:ahLst/>
                <a:cxnLst/>
                <a:rect l="l" t="t" r="r" b="b"/>
                <a:pathLst>
                  <a:path w="298" h="278" extrusionOk="0">
                    <a:moveTo>
                      <a:pt x="209" y="0"/>
                    </a:moveTo>
                    <a:cubicBezTo>
                      <a:pt x="195" y="0"/>
                      <a:pt x="177" y="5"/>
                      <a:pt x="155" y="14"/>
                    </a:cubicBezTo>
                    <a:cubicBezTo>
                      <a:pt x="72" y="38"/>
                      <a:pt x="0" y="73"/>
                      <a:pt x="24" y="157"/>
                    </a:cubicBezTo>
                    <a:cubicBezTo>
                      <a:pt x="35" y="232"/>
                      <a:pt x="103" y="278"/>
                      <a:pt x="186" y="278"/>
                    </a:cubicBezTo>
                    <a:cubicBezTo>
                      <a:pt x="195" y="278"/>
                      <a:pt x="205" y="277"/>
                      <a:pt x="215" y="276"/>
                    </a:cubicBezTo>
                    <a:cubicBezTo>
                      <a:pt x="298" y="252"/>
                      <a:pt x="298" y="193"/>
                      <a:pt x="274" y="97"/>
                    </a:cubicBezTo>
                    <a:cubicBezTo>
                      <a:pt x="265" y="36"/>
                      <a:pt x="250" y="0"/>
                      <a:pt x="209"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41;p31">
                <a:extLst>
                  <a:ext uri="{FF2B5EF4-FFF2-40B4-BE49-F238E27FC236}">
                    <a16:creationId xmlns:a16="http://schemas.microsoft.com/office/drawing/2014/main" xmlns="" id="{57D90EA6-44C8-0DAD-32C6-D4288C73C1F8}"/>
                  </a:ext>
                </a:extLst>
              </p:cNvPr>
              <p:cNvSpPr/>
              <p:nvPr/>
            </p:nvSpPr>
            <p:spPr>
              <a:xfrm>
                <a:off x="1734915" y="1706343"/>
                <a:ext cx="70712" cy="74856"/>
              </a:xfrm>
              <a:custGeom>
                <a:avLst/>
                <a:gdLst/>
                <a:ahLst/>
                <a:cxnLst/>
                <a:rect l="l" t="t" r="r" b="b"/>
                <a:pathLst>
                  <a:path w="1604" h="1698" extrusionOk="0">
                    <a:moveTo>
                      <a:pt x="442" y="0"/>
                    </a:moveTo>
                    <a:cubicBezTo>
                      <a:pt x="413" y="0"/>
                      <a:pt x="381" y="28"/>
                      <a:pt x="389" y="67"/>
                    </a:cubicBezTo>
                    <a:lnTo>
                      <a:pt x="496" y="317"/>
                    </a:lnTo>
                    <a:cubicBezTo>
                      <a:pt x="449" y="340"/>
                      <a:pt x="413" y="376"/>
                      <a:pt x="377" y="436"/>
                    </a:cubicBezTo>
                    <a:lnTo>
                      <a:pt x="79" y="388"/>
                    </a:lnTo>
                    <a:cubicBezTo>
                      <a:pt x="75" y="387"/>
                      <a:pt x="71" y="387"/>
                      <a:pt x="67" y="387"/>
                    </a:cubicBezTo>
                    <a:cubicBezTo>
                      <a:pt x="7" y="387"/>
                      <a:pt x="0" y="472"/>
                      <a:pt x="68" y="483"/>
                    </a:cubicBezTo>
                    <a:lnTo>
                      <a:pt x="341" y="531"/>
                    </a:lnTo>
                    <a:cubicBezTo>
                      <a:pt x="329" y="567"/>
                      <a:pt x="329" y="602"/>
                      <a:pt x="341" y="638"/>
                    </a:cubicBezTo>
                    <a:cubicBezTo>
                      <a:pt x="364" y="785"/>
                      <a:pt x="494" y="889"/>
                      <a:pt x="639" y="889"/>
                    </a:cubicBezTo>
                    <a:cubicBezTo>
                      <a:pt x="647" y="889"/>
                      <a:pt x="655" y="889"/>
                      <a:pt x="663" y="888"/>
                    </a:cubicBezTo>
                    <a:cubicBezTo>
                      <a:pt x="663" y="912"/>
                      <a:pt x="663" y="924"/>
                      <a:pt x="663" y="936"/>
                    </a:cubicBezTo>
                    <a:cubicBezTo>
                      <a:pt x="340" y="1092"/>
                      <a:pt x="516" y="1514"/>
                      <a:pt x="787" y="1514"/>
                    </a:cubicBezTo>
                    <a:cubicBezTo>
                      <a:pt x="845" y="1514"/>
                      <a:pt x="909" y="1494"/>
                      <a:pt x="972" y="1448"/>
                    </a:cubicBezTo>
                    <a:lnTo>
                      <a:pt x="1222" y="1686"/>
                    </a:lnTo>
                    <a:cubicBezTo>
                      <a:pt x="1234" y="1698"/>
                      <a:pt x="1246" y="1698"/>
                      <a:pt x="1258" y="1698"/>
                    </a:cubicBezTo>
                    <a:cubicBezTo>
                      <a:pt x="1270" y="1698"/>
                      <a:pt x="1282" y="1698"/>
                      <a:pt x="1294" y="1686"/>
                    </a:cubicBezTo>
                    <a:cubicBezTo>
                      <a:pt x="1306" y="1674"/>
                      <a:pt x="1306" y="1638"/>
                      <a:pt x="1294" y="1614"/>
                    </a:cubicBezTo>
                    <a:lnTo>
                      <a:pt x="1032" y="1364"/>
                    </a:lnTo>
                    <a:cubicBezTo>
                      <a:pt x="1044" y="1352"/>
                      <a:pt x="1044" y="1329"/>
                      <a:pt x="1056" y="1317"/>
                    </a:cubicBezTo>
                    <a:lnTo>
                      <a:pt x="1437" y="1412"/>
                    </a:lnTo>
                    <a:lnTo>
                      <a:pt x="1449" y="1412"/>
                    </a:lnTo>
                    <a:cubicBezTo>
                      <a:pt x="1508" y="1412"/>
                      <a:pt x="1520" y="1329"/>
                      <a:pt x="1461" y="1317"/>
                    </a:cubicBezTo>
                    <a:lnTo>
                      <a:pt x="1068" y="1221"/>
                    </a:lnTo>
                    <a:cubicBezTo>
                      <a:pt x="1068" y="1210"/>
                      <a:pt x="1068" y="1186"/>
                      <a:pt x="1068" y="1174"/>
                    </a:cubicBezTo>
                    <a:cubicBezTo>
                      <a:pt x="1068" y="1138"/>
                      <a:pt x="1056" y="1114"/>
                      <a:pt x="1044" y="1090"/>
                    </a:cubicBezTo>
                    <a:cubicBezTo>
                      <a:pt x="1080" y="1067"/>
                      <a:pt x="1103" y="1031"/>
                      <a:pt x="1115" y="995"/>
                    </a:cubicBezTo>
                    <a:lnTo>
                      <a:pt x="1472" y="1150"/>
                    </a:lnTo>
                    <a:lnTo>
                      <a:pt x="1484" y="1150"/>
                    </a:lnTo>
                    <a:cubicBezTo>
                      <a:pt x="1508" y="1150"/>
                      <a:pt x="1520" y="1138"/>
                      <a:pt x="1532" y="1114"/>
                    </a:cubicBezTo>
                    <a:cubicBezTo>
                      <a:pt x="1544" y="1090"/>
                      <a:pt x="1532" y="1067"/>
                      <a:pt x="1508" y="1055"/>
                    </a:cubicBezTo>
                    <a:lnTo>
                      <a:pt x="1139" y="912"/>
                    </a:lnTo>
                    <a:cubicBezTo>
                      <a:pt x="1139" y="888"/>
                      <a:pt x="1139" y="876"/>
                      <a:pt x="1139" y="864"/>
                    </a:cubicBezTo>
                    <a:lnTo>
                      <a:pt x="1556" y="805"/>
                    </a:lnTo>
                    <a:cubicBezTo>
                      <a:pt x="1592" y="805"/>
                      <a:pt x="1603" y="781"/>
                      <a:pt x="1603" y="757"/>
                    </a:cubicBezTo>
                    <a:cubicBezTo>
                      <a:pt x="1592" y="733"/>
                      <a:pt x="1568" y="721"/>
                      <a:pt x="1544" y="721"/>
                    </a:cubicBezTo>
                    <a:lnTo>
                      <a:pt x="1127" y="781"/>
                    </a:lnTo>
                    <a:cubicBezTo>
                      <a:pt x="1126" y="781"/>
                      <a:pt x="1125" y="781"/>
                      <a:pt x="1125" y="781"/>
                    </a:cubicBezTo>
                    <a:lnTo>
                      <a:pt x="1125" y="781"/>
                    </a:lnTo>
                    <a:lnTo>
                      <a:pt x="1282" y="578"/>
                    </a:lnTo>
                    <a:cubicBezTo>
                      <a:pt x="1306" y="555"/>
                      <a:pt x="1306" y="531"/>
                      <a:pt x="1282" y="519"/>
                    </a:cubicBezTo>
                    <a:cubicBezTo>
                      <a:pt x="1276" y="513"/>
                      <a:pt x="1267" y="510"/>
                      <a:pt x="1258" y="510"/>
                    </a:cubicBezTo>
                    <a:cubicBezTo>
                      <a:pt x="1249" y="510"/>
                      <a:pt x="1240" y="513"/>
                      <a:pt x="1234" y="519"/>
                    </a:cubicBezTo>
                    <a:lnTo>
                      <a:pt x="1068" y="721"/>
                    </a:lnTo>
                    <a:cubicBezTo>
                      <a:pt x="1032" y="698"/>
                      <a:pt x="996" y="674"/>
                      <a:pt x="949" y="662"/>
                    </a:cubicBezTo>
                    <a:cubicBezTo>
                      <a:pt x="960" y="626"/>
                      <a:pt x="960" y="578"/>
                      <a:pt x="949" y="543"/>
                    </a:cubicBezTo>
                    <a:cubicBezTo>
                      <a:pt x="927" y="390"/>
                      <a:pt x="796" y="278"/>
                      <a:pt x="646" y="278"/>
                    </a:cubicBezTo>
                    <a:cubicBezTo>
                      <a:pt x="632" y="278"/>
                      <a:pt x="618" y="279"/>
                      <a:pt x="603" y="281"/>
                    </a:cubicBezTo>
                    <a:lnTo>
                      <a:pt x="484" y="31"/>
                    </a:lnTo>
                    <a:cubicBezTo>
                      <a:pt x="476" y="9"/>
                      <a:pt x="459" y="0"/>
                      <a:pt x="442"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42;p31">
                <a:extLst>
                  <a:ext uri="{FF2B5EF4-FFF2-40B4-BE49-F238E27FC236}">
                    <a16:creationId xmlns:a16="http://schemas.microsoft.com/office/drawing/2014/main" xmlns="" id="{8F7D06EC-F1EC-F235-CE0C-695765DD9DE5}"/>
                  </a:ext>
                </a:extLst>
              </p:cNvPr>
              <p:cNvSpPr/>
              <p:nvPr/>
            </p:nvSpPr>
            <p:spPr>
              <a:xfrm>
                <a:off x="1781424" y="1719613"/>
                <a:ext cx="13181" cy="11815"/>
              </a:xfrm>
              <a:custGeom>
                <a:avLst/>
                <a:gdLst/>
                <a:ahLst/>
                <a:cxnLst/>
                <a:rect l="l" t="t" r="r" b="b"/>
                <a:pathLst>
                  <a:path w="299" h="268" extrusionOk="0">
                    <a:moveTo>
                      <a:pt x="202" y="1"/>
                    </a:moveTo>
                    <a:cubicBezTo>
                      <a:pt x="192" y="1"/>
                      <a:pt x="181" y="2"/>
                      <a:pt x="167" y="4"/>
                    </a:cubicBezTo>
                    <a:cubicBezTo>
                      <a:pt x="84" y="16"/>
                      <a:pt x="1" y="39"/>
                      <a:pt x="13" y="123"/>
                    </a:cubicBezTo>
                    <a:cubicBezTo>
                      <a:pt x="24" y="210"/>
                      <a:pt x="94" y="267"/>
                      <a:pt x="179" y="267"/>
                    </a:cubicBezTo>
                    <a:cubicBezTo>
                      <a:pt x="187" y="267"/>
                      <a:pt x="195" y="267"/>
                      <a:pt x="203" y="266"/>
                    </a:cubicBezTo>
                    <a:cubicBezTo>
                      <a:pt x="275" y="242"/>
                      <a:pt x="298" y="182"/>
                      <a:pt x="275" y="99"/>
                    </a:cubicBezTo>
                    <a:cubicBezTo>
                      <a:pt x="265" y="29"/>
                      <a:pt x="255" y="1"/>
                      <a:pt x="202"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43;p31">
                <a:extLst>
                  <a:ext uri="{FF2B5EF4-FFF2-40B4-BE49-F238E27FC236}">
                    <a16:creationId xmlns:a16="http://schemas.microsoft.com/office/drawing/2014/main" xmlns="" id="{79A93F92-5558-717E-F5BE-5F4F97D8E110}"/>
                  </a:ext>
                </a:extLst>
              </p:cNvPr>
              <p:cNvSpPr/>
              <p:nvPr/>
            </p:nvSpPr>
            <p:spPr>
              <a:xfrm>
                <a:off x="1763085" y="1626109"/>
                <a:ext cx="69302" cy="78471"/>
              </a:xfrm>
              <a:custGeom>
                <a:avLst/>
                <a:gdLst/>
                <a:ahLst/>
                <a:cxnLst/>
                <a:rect l="l" t="t" r="r" b="b"/>
                <a:pathLst>
                  <a:path w="1572" h="1780" extrusionOk="0">
                    <a:moveTo>
                      <a:pt x="453" y="1"/>
                    </a:moveTo>
                    <a:cubicBezTo>
                      <a:pt x="446" y="1"/>
                      <a:pt x="438" y="2"/>
                      <a:pt x="429" y="5"/>
                    </a:cubicBezTo>
                    <a:cubicBezTo>
                      <a:pt x="405" y="17"/>
                      <a:pt x="393" y="41"/>
                      <a:pt x="405" y="77"/>
                    </a:cubicBezTo>
                    <a:lnTo>
                      <a:pt x="488" y="327"/>
                    </a:lnTo>
                    <a:cubicBezTo>
                      <a:pt x="441" y="351"/>
                      <a:pt x="393" y="386"/>
                      <a:pt x="357" y="434"/>
                    </a:cubicBezTo>
                    <a:lnTo>
                      <a:pt x="71" y="363"/>
                    </a:lnTo>
                    <a:cubicBezTo>
                      <a:pt x="65" y="360"/>
                      <a:pt x="59" y="359"/>
                      <a:pt x="53" y="359"/>
                    </a:cubicBezTo>
                    <a:cubicBezTo>
                      <a:pt x="27" y="359"/>
                      <a:pt x="10" y="379"/>
                      <a:pt x="0" y="398"/>
                    </a:cubicBezTo>
                    <a:cubicBezTo>
                      <a:pt x="0" y="434"/>
                      <a:pt x="12" y="458"/>
                      <a:pt x="48" y="470"/>
                    </a:cubicBezTo>
                    <a:lnTo>
                      <a:pt x="310" y="529"/>
                    </a:lnTo>
                    <a:cubicBezTo>
                      <a:pt x="298" y="565"/>
                      <a:pt x="298" y="601"/>
                      <a:pt x="298" y="636"/>
                    </a:cubicBezTo>
                    <a:cubicBezTo>
                      <a:pt x="310" y="791"/>
                      <a:pt x="452" y="922"/>
                      <a:pt x="619" y="922"/>
                    </a:cubicBezTo>
                    <a:cubicBezTo>
                      <a:pt x="619" y="934"/>
                      <a:pt x="619" y="946"/>
                      <a:pt x="619" y="958"/>
                    </a:cubicBezTo>
                    <a:cubicBezTo>
                      <a:pt x="248" y="1025"/>
                      <a:pt x="323" y="1559"/>
                      <a:pt x="663" y="1559"/>
                    </a:cubicBezTo>
                    <a:cubicBezTo>
                      <a:pt x="683" y="1559"/>
                      <a:pt x="704" y="1557"/>
                      <a:pt x="726" y="1553"/>
                    </a:cubicBezTo>
                    <a:cubicBezTo>
                      <a:pt x="786" y="1553"/>
                      <a:pt x="845" y="1529"/>
                      <a:pt x="893" y="1494"/>
                    </a:cubicBezTo>
                    <a:lnTo>
                      <a:pt x="1119" y="1756"/>
                    </a:lnTo>
                    <a:cubicBezTo>
                      <a:pt x="1131" y="1767"/>
                      <a:pt x="1143" y="1779"/>
                      <a:pt x="1155" y="1779"/>
                    </a:cubicBezTo>
                    <a:cubicBezTo>
                      <a:pt x="1167" y="1779"/>
                      <a:pt x="1179" y="1767"/>
                      <a:pt x="1191" y="1767"/>
                    </a:cubicBezTo>
                    <a:cubicBezTo>
                      <a:pt x="1203" y="1744"/>
                      <a:pt x="1203" y="1708"/>
                      <a:pt x="1191" y="1696"/>
                    </a:cubicBezTo>
                    <a:lnTo>
                      <a:pt x="964" y="1434"/>
                    </a:lnTo>
                    <a:cubicBezTo>
                      <a:pt x="964" y="1422"/>
                      <a:pt x="976" y="1398"/>
                      <a:pt x="988" y="1386"/>
                    </a:cubicBezTo>
                    <a:lnTo>
                      <a:pt x="1357" y="1506"/>
                    </a:lnTo>
                    <a:lnTo>
                      <a:pt x="1369" y="1506"/>
                    </a:lnTo>
                    <a:cubicBezTo>
                      <a:pt x="1393" y="1506"/>
                      <a:pt x="1417" y="1494"/>
                      <a:pt x="1417" y="1470"/>
                    </a:cubicBezTo>
                    <a:cubicBezTo>
                      <a:pt x="1429" y="1446"/>
                      <a:pt x="1417" y="1422"/>
                      <a:pt x="1393" y="1410"/>
                    </a:cubicBezTo>
                    <a:lnTo>
                      <a:pt x="1012" y="1291"/>
                    </a:lnTo>
                    <a:lnTo>
                      <a:pt x="1012" y="1244"/>
                    </a:lnTo>
                    <a:cubicBezTo>
                      <a:pt x="1012" y="1208"/>
                      <a:pt x="1000" y="1184"/>
                      <a:pt x="988" y="1148"/>
                    </a:cubicBezTo>
                    <a:cubicBezTo>
                      <a:pt x="1024" y="1136"/>
                      <a:pt x="1048" y="1101"/>
                      <a:pt x="1072" y="1065"/>
                    </a:cubicBezTo>
                    <a:lnTo>
                      <a:pt x="1405" y="1244"/>
                    </a:lnTo>
                    <a:lnTo>
                      <a:pt x="1429" y="1244"/>
                    </a:lnTo>
                    <a:cubicBezTo>
                      <a:pt x="1476" y="1244"/>
                      <a:pt x="1488" y="1172"/>
                      <a:pt x="1453" y="1148"/>
                    </a:cubicBezTo>
                    <a:lnTo>
                      <a:pt x="1107" y="970"/>
                    </a:lnTo>
                    <a:cubicBezTo>
                      <a:pt x="1107" y="958"/>
                      <a:pt x="1107" y="946"/>
                      <a:pt x="1107" y="934"/>
                    </a:cubicBezTo>
                    <a:lnTo>
                      <a:pt x="1524" y="910"/>
                    </a:lnTo>
                    <a:cubicBezTo>
                      <a:pt x="1548" y="910"/>
                      <a:pt x="1572" y="886"/>
                      <a:pt x="1572" y="863"/>
                    </a:cubicBezTo>
                    <a:cubicBezTo>
                      <a:pt x="1562" y="843"/>
                      <a:pt x="1544" y="824"/>
                      <a:pt x="1525" y="824"/>
                    </a:cubicBezTo>
                    <a:cubicBezTo>
                      <a:pt x="1521" y="824"/>
                      <a:pt x="1516" y="825"/>
                      <a:pt x="1512" y="827"/>
                    </a:cubicBezTo>
                    <a:lnTo>
                      <a:pt x="1095" y="851"/>
                    </a:lnTo>
                    <a:lnTo>
                      <a:pt x="1083" y="851"/>
                    </a:lnTo>
                    <a:lnTo>
                      <a:pt x="1274" y="648"/>
                    </a:lnTo>
                    <a:cubicBezTo>
                      <a:pt x="1286" y="624"/>
                      <a:pt x="1286" y="601"/>
                      <a:pt x="1274" y="589"/>
                    </a:cubicBezTo>
                    <a:cubicBezTo>
                      <a:pt x="1262" y="583"/>
                      <a:pt x="1250" y="580"/>
                      <a:pt x="1240" y="580"/>
                    </a:cubicBezTo>
                    <a:cubicBezTo>
                      <a:pt x="1229" y="580"/>
                      <a:pt x="1220" y="583"/>
                      <a:pt x="1214" y="589"/>
                    </a:cubicBezTo>
                    <a:lnTo>
                      <a:pt x="1036" y="779"/>
                    </a:lnTo>
                    <a:cubicBezTo>
                      <a:pt x="1000" y="744"/>
                      <a:pt x="953" y="720"/>
                      <a:pt x="905" y="708"/>
                    </a:cubicBezTo>
                    <a:cubicBezTo>
                      <a:pt x="917" y="672"/>
                      <a:pt x="917" y="624"/>
                      <a:pt x="917" y="589"/>
                    </a:cubicBezTo>
                    <a:cubicBezTo>
                      <a:pt x="905" y="429"/>
                      <a:pt x="774" y="302"/>
                      <a:pt x="616" y="302"/>
                    </a:cubicBezTo>
                    <a:cubicBezTo>
                      <a:pt x="609" y="302"/>
                      <a:pt x="602" y="302"/>
                      <a:pt x="595" y="303"/>
                    </a:cubicBezTo>
                    <a:lnTo>
                      <a:pt x="500" y="41"/>
                    </a:lnTo>
                    <a:cubicBezTo>
                      <a:pt x="491" y="14"/>
                      <a:pt x="476" y="1"/>
                      <a:pt x="453"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44;p31">
                <a:extLst>
                  <a:ext uri="{FF2B5EF4-FFF2-40B4-BE49-F238E27FC236}">
                    <a16:creationId xmlns:a16="http://schemas.microsoft.com/office/drawing/2014/main" xmlns="" id="{C3E9A8D3-1F70-1D2D-B64E-E31004373EBD}"/>
                  </a:ext>
                </a:extLst>
              </p:cNvPr>
              <p:cNvSpPr/>
              <p:nvPr/>
            </p:nvSpPr>
            <p:spPr>
              <a:xfrm>
                <a:off x="1809771" y="1642508"/>
                <a:ext cx="12123" cy="11683"/>
              </a:xfrm>
              <a:custGeom>
                <a:avLst/>
                <a:gdLst/>
                <a:ahLst/>
                <a:cxnLst/>
                <a:rect l="l" t="t" r="r" b="b"/>
                <a:pathLst>
                  <a:path w="275" h="265" extrusionOk="0">
                    <a:moveTo>
                      <a:pt x="184" y="0"/>
                    </a:moveTo>
                    <a:cubicBezTo>
                      <a:pt x="175" y="0"/>
                      <a:pt x="166" y="1"/>
                      <a:pt x="155" y="2"/>
                    </a:cubicBezTo>
                    <a:cubicBezTo>
                      <a:pt x="72" y="2"/>
                      <a:pt x="1" y="26"/>
                      <a:pt x="13" y="110"/>
                    </a:cubicBezTo>
                    <a:cubicBezTo>
                      <a:pt x="13" y="205"/>
                      <a:pt x="84" y="264"/>
                      <a:pt x="179" y="264"/>
                    </a:cubicBezTo>
                    <a:cubicBezTo>
                      <a:pt x="263" y="252"/>
                      <a:pt x="275" y="193"/>
                      <a:pt x="275" y="110"/>
                    </a:cubicBezTo>
                    <a:cubicBezTo>
                      <a:pt x="264" y="37"/>
                      <a:pt x="245" y="0"/>
                      <a:pt x="184"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45;p31">
                <a:extLst>
                  <a:ext uri="{FF2B5EF4-FFF2-40B4-BE49-F238E27FC236}">
                    <a16:creationId xmlns:a16="http://schemas.microsoft.com/office/drawing/2014/main" xmlns="" id="{1D795A98-ED7D-FA7F-A798-6D6B51D469CD}"/>
                  </a:ext>
                </a:extLst>
              </p:cNvPr>
              <p:cNvSpPr/>
              <p:nvPr/>
            </p:nvSpPr>
            <p:spPr>
              <a:xfrm>
                <a:off x="1861218" y="1435706"/>
                <a:ext cx="33637" cy="32711"/>
              </a:xfrm>
              <a:custGeom>
                <a:avLst/>
                <a:gdLst/>
                <a:ahLst/>
                <a:cxnLst/>
                <a:rect l="l" t="t" r="r" b="b"/>
                <a:pathLst>
                  <a:path w="763" h="742" extrusionOk="0">
                    <a:moveTo>
                      <a:pt x="414" y="0"/>
                    </a:moveTo>
                    <a:cubicBezTo>
                      <a:pt x="205" y="0"/>
                      <a:pt x="23" y="53"/>
                      <a:pt x="12" y="276"/>
                    </a:cubicBezTo>
                    <a:cubicBezTo>
                      <a:pt x="0" y="514"/>
                      <a:pt x="191" y="717"/>
                      <a:pt x="429" y="741"/>
                    </a:cubicBezTo>
                    <a:cubicBezTo>
                      <a:pt x="437" y="741"/>
                      <a:pt x="445" y="741"/>
                      <a:pt x="452" y="741"/>
                    </a:cubicBezTo>
                    <a:cubicBezTo>
                      <a:pt x="683" y="741"/>
                      <a:pt x="739" y="566"/>
                      <a:pt x="751" y="336"/>
                    </a:cubicBezTo>
                    <a:cubicBezTo>
                      <a:pt x="762" y="86"/>
                      <a:pt x="727" y="14"/>
                      <a:pt x="489" y="2"/>
                    </a:cubicBezTo>
                    <a:cubicBezTo>
                      <a:pt x="464" y="1"/>
                      <a:pt x="439" y="0"/>
                      <a:pt x="414"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46;p31">
                <a:extLst>
                  <a:ext uri="{FF2B5EF4-FFF2-40B4-BE49-F238E27FC236}">
                    <a16:creationId xmlns:a16="http://schemas.microsoft.com/office/drawing/2014/main" xmlns="" id="{27349DDA-5032-37E9-5EF6-598DC6855DBA}"/>
                  </a:ext>
                </a:extLst>
              </p:cNvPr>
              <p:cNvSpPr/>
              <p:nvPr/>
            </p:nvSpPr>
            <p:spPr>
              <a:xfrm>
                <a:off x="1751006" y="1359262"/>
                <a:ext cx="136796" cy="216810"/>
              </a:xfrm>
              <a:custGeom>
                <a:avLst/>
                <a:gdLst/>
                <a:ahLst/>
                <a:cxnLst/>
                <a:rect l="l" t="t" r="r" b="b"/>
                <a:pathLst>
                  <a:path w="3103" h="4918" extrusionOk="0">
                    <a:moveTo>
                      <a:pt x="1074" y="1"/>
                    </a:moveTo>
                    <a:cubicBezTo>
                      <a:pt x="1036" y="1"/>
                      <a:pt x="1006" y="23"/>
                      <a:pt x="988" y="58"/>
                    </a:cubicBezTo>
                    <a:cubicBezTo>
                      <a:pt x="881" y="296"/>
                      <a:pt x="869" y="558"/>
                      <a:pt x="941" y="808"/>
                    </a:cubicBezTo>
                    <a:cubicBezTo>
                      <a:pt x="822" y="867"/>
                      <a:pt x="715" y="939"/>
                      <a:pt x="631" y="1034"/>
                    </a:cubicBezTo>
                    <a:cubicBezTo>
                      <a:pt x="417" y="867"/>
                      <a:pt x="226" y="617"/>
                      <a:pt x="357" y="343"/>
                    </a:cubicBezTo>
                    <a:cubicBezTo>
                      <a:pt x="381" y="274"/>
                      <a:pt x="323" y="219"/>
                      <a:pt x="264" y="219"/>
                    </a:cubicBezTo>
                    <a:cubicBezTo>
                      <a:pt x="232" y="219"/>
                      <a:pt x="200" y="235"/>
                      <a:pt x="179" y="272"/>
                    </a:cubicBezTo>
                    <a:cubicBezTo>
                      <a:pt x="0" y="641"/>
                      <a:pt x="250" y="974"/>
                      <a:pt x="512" y="1189"/>
                    </a:cubicBezTo>
                    <a:cubicBezTo>
                      <a:pt x="119" y="1832"/>
                      <a:pt x="560" y="2665"/>
                      <a:pt x="1310" y="2701"/>
                    </a:cubicBezTo>
                    <a:lnTo>
                      <a:pt x="1334" y="2701"/>
                    </a:lnTo>
                    <a:cubicBezTo>
                      <a:pt x="1334" y="2748"/>
                      <a:pt x="1334" y="2796"/>
                      <a:pt x="1346" y="2844"/>
                    </a:cubicBezTo>
                    <a:cubicBezTo>
                      <a:pt x="1298" y="2867"/>
                      <a:pt x="1250" y="2903"/>
                      <a:pt x="1215" y="2927"/>
                    </a:cubicBezTo>
                    <a:cubicBezTo>
                      <a:pt x="834" y="3165"/>
                      <a:pt x="715" y="3677"/>
                      <a:pt x="953" y="4058"/>
                    </a:cubicBezTo>
                    <a:cubicBezTo>
                      <a:pt x="1110" y="4268"/>
                      <a:pt x="1352" y="4379"/>
                      <a:pt x="1596" y="4379"/>
                    </a:cubicBezTo>
                    <a:cubicBezTo>
                      <a:pt x="1740" y="4379"/>
                      <a:pt x="1884" y="4340"/>
                      <a:pt x="2012" y="4260"/>
                    </a:cubicBezTo>
                    <a:cubicBezTo>
                      <a:pt x="2239" y="4368"/>
                      <a:pt x="2370" y="4594"/>
                      <a:pt x="2358" y="4832"/>
                    </a:cubicBezTo>
                    <a:cubicBezTo>
                      <a:pt x="2358" y="4875"/>
                      <a:pt x="2396" y="4917"/>
                      <a:pt x="2438" y="4917"/>
                    </a:cubicBezTo>
                    <a:cubicBezTo>
                      <a:pt x="2443" y="4917"/>
                      <a:pt x="2448" y="4917"/>
                      <a:pt x="2453" y="4915"/>
                    </a:cubicBezTo>
                    <a:cubicBezTo>
                      <a:pt x="2500" y="4915"/>
                      <a:pt x="2548" y="4880"/>
                      <a:pt x="2548" y="4820"/>
                    </a:cubicBezTo>
                    <a:cubicBezTo>
                      <a:pt x="2560" y="4546"/>
                      <a:pt x="2417" y="4296"/>
                      <a:pt x="2191" y="4141"/>
                    </a:cubicBezTo>
                    <a:cubicBezTo>
                      <a:pt x="2310" y="4034"/>
                      <a:pt x="2405" y="3891"/>
                      <a:pt x="2441" y="3737"/>
                    </a:cubicBezTo>
                    <a:cubicBezTo>
                      <a:pt x="2512" y="3760"/>
                      <a:pt x="2572" y="3808"/>
                      <a:pt x="2631" y="3856"/>
                    </a:cubicBezTo>
                    <a:cubicBezTo>
                      <a:pt x="2727" y="3951"/>
                      <a:pt x="2774" y="4082"/>
                      <a:pt x="2774" y="4213"/>
                    </a:cubicBezTo>
                    <a:cubicBezTo>
                      <a:pt x="2774" y="4260"/>
                      <a:pt x="2822" y="4308"/>
                      <a:pt x="2870" y="4308"/>
                    </a:cubicBezTo>
                    <a:cubicBezTo>
                      <a:pt x="2917" y="4308"/>
                      <a:pt x="2965" y="4272"/>
                      <a:pt x="2965" y="4213"/>
                    </a:cubicBezTo>
                    <a:cubicBezTo>
                      <a:pt x="2965" y="4034"/>
                      <a:pt x="2893" y="3856"/>
                      <a:pt x="2774" y="3725"/>
                    </a:cubicBezTo>
                    <a:cubicBezTo>
                      <a:pt x="2691" y="3641"/>
                      <a:pt x="2596" y="3582"/>
                      <a:pt x="2477" y="3546"/>
                    </a:cubicBezTo>
                    <a:cubicBezTo>
                      <a:pt x="2489" y="3391"/>
                      <a:pt x="2441" y="3237"/>
                      <a:pt x="2358" y="3094"/>
                    </a:cubicBezTo>
                    <a:cubicBezTo>
                      <a:pt x="2381" y="3058"/>
                      <a:pt x="2417" y="3022"/>
                      <a:pt x="2441" y="2975"/>
                    </a:cubicBezTo>
                    <a:cubicBezTo>
                      <a:pt x="2798" y="2963"/>
                      <a:pt x="3024" y="2820"/>
                      <a:pt x="3096" y="2522"/>
                    </a:cubicBezTo>
                    <a:cubicBezTo>
                      <a:pt x="3103" y="2457"/>
                      <a:pt x="3049" y="2414"/>
                      <a:pt x="2995" y="2414"/>
                    </a:cubicBezTo>
                    <a:cubicBezTo>
                      <a:pt x="2959" y="2414"/>
                      <a:pt x="2924" y="2432"/>
                      <a:pt x="2905" y="2475"/>
                    </a:cubicBezTo>
                    <a:cubicBezTo>
                      <a:pt x="2893" y="2558"/>
                      <a:pt x="2834" y="2748"/>
                      <a:pt x="2500" y="2772"/>
                    </a:cubicBezTo>
                    <a:cubicBezTo>
                      <a:pt x="2500" y="2772"/>
                      <a:pt x="2500" y="2760"/>
                      <a:pt x="2500" y="2748"/>
                    </a:cubicBezTo>
                    <a:cubicBezTo>
                      <a:pt x="2500" y="2665"/>
                      <a:pt x="2489" y="2582"/>
                      <a:pt x="2453" y="2498"/>
                    </a:cubicBezTo>
                    <a:lnTo>
                      <a:pt x="2751" y="2415"/>
                    </a:lnTo>
                    <a:cubicBezTo>
                      <a:pt x="2878" y="2383"/>
                      <a:pt x="2844" y="2217"/>
                      <a:pt x="2741" y="2217"/>
                    </a:cubicBezTo>
                    <a:cubicBezTo>
                      <a:pt x="2729" y="2217"/>
                      <a:pt x="2717" y="2220"/>
                      <a:pt x="2703" y="2225"/>
                    </a:cubicBezTo>
                    <a:lnTo>
                      <a:pt x="2346" y="2332"/>
                    </a:lnTo>
                    <a:cubicBezTo>
                      <a:pt x="2310" y="2284"/>
                      <a:pt x="2274" y="2248"/>
                      <a:pt x="2215" y="2225"/>
                    </a:cubicBezTo>
                    <a:cubicBezTo>
                      <a:pt x="2608" y="1582"/>
                      <a:pt x="2167" y="760"/>
                      <a:pt x="1417" y="724"/>
                    </a:cubicBezTo>
                    <a:cubicBezTo>
                      <a:pt x="1391" y="721"/>
                      <a:pt x="1365" y="720"/>
                      <a:pt x="1338" y="720"/>
                    </a:cubicBezTo>
                    <a:cubicBezTo>
                      <a:pt x="1265" y="720"/>
                      <a:pt x="1189" y="731"/>
                      <a:pt x="1119" y="748"/>
                    </a:cubicBezTo>
                    <a:cubicBezTo>
                      <a:pt x="1060" y="546"/>
                      <a:pt x="1072" y="331"/>
                      <a:pt x="1167" y="141"/>
                    </a:cubicBezTo>
                    <a:cubicBezTo>
                      <a:pt x="1191" y="93"/>
                      <a:pt x="1167" y="34"/>
                      <a:pt x="1119" y="10"/>
                    </a:cubicBezTo>
                    <a:cubicBezTo>
                      <a:pt x="1103" y="4"/>
                      <a:pt x="1088" y="1"/>
                      <a:pt x="1074"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47;p31">
                <a:extLst>
                  <a:ext uri="{FF2B5EF4-FFF2-40B4-BE49-F238E27FC236}">
                    <a16:creationId xmlns:a16="http://schemas.microsoft.com/office/drawing/2014/main" xmlns="" id="{5BE4FA1F-8F6D-D8DC-B7F9-62172DBA591A}"/>
                  </a:ext>
                </a:extLst>
              </p:cNvPr>
              <p:cNvSpPr/>
              <p:nvPr/>
            </p:nvSpPr>
            <p:spPr>
              <a:xfrm>
                <a:off x="1787199" y="1434736"/>
                <a:ext cx="16840" cy="14019"/>
              </a:xfrm>
              <a:custGeom>
                <a:avLst/>
                <a:gdLst/>
                <a:ahLst/>
                <a:cxnLst/>
                <a:rect l="l" t="t" r="r" b="b"/>
                <a:pathLst>
                  <a:path w="382" h="318" extrusionOk="0">
                    <a:moveTo>
                      <a:pt x="227" y="1"/>
                    </a:moveTo>
                    <a:cubicBezTo>
                      <a:pt x="72" y="1"/>
                      <a:pt x="1" y="167"/>
                      <a:pt x="108" y="274"/>
                    </a:cubicBezTo>
                    <a:cubicBezTo>
                      <a:pt x="138" y="304"/>
                      <a:pt x="176" y="318"/>
                      <a:pt x="214" y="318"/>
                    </a:cubicBezTo>
                    <a:cubicBezTo>
                      <a:pt x="298" y="318"/>
                      <a:pt x="382" y="253"/>
                      <a:pt x="382" y="155"/>
                    </a:cubicBezTo>
                    <a:cubicBezTo>
                      <a:pt x="382" y="72"/>
                      <a:pt x="310" y="1"/>
                      <a:pt x="22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48;p31">
                <a:extLst>
                  <a:ext uri="{FF2B5EF4-FFF2-40B4-BE49-F238E27FC236}">
                    <a16:creationId xmlns:a16="http://schemas.microsoft.com/office/drawing/2014/main" xmlns="" id="{2ECEAFEF-6852-A33B-0FB1-AE08C9A26318}"/>
                  </a:ext>
                </a:extLst>
              </p:cNvPr>
              <p:cNvSpPr/>
              <p:nvPr/>
            </p:nvSpPr>
            <p:spPr>
              <a:xfrm>
                <a:off x="1824495" y="1411106"/>
                <a:ext cx="16840" cy="14416"/>
              </a:xfrm>
              <a:custGeom>
                <a:avLst/>
                <a:gdLst/>
                <a:ahLst/>
                <a:cxnLst/>
                <a:rect l="l" t="t" r="r" b="b"/>
                <a:pathLst>
                  <a:path w="382" h="327" extrusionOk="0">
                    <a:moveTo>
                      <a:pt x="214" y="1"/>
                    </a:moveTo>
                    <a:cubicBezTo>
                      <a:pt x="71" y="1"/>
                      <a:pt x="0" y="179"/>
                      <a:pt x="107" y="275"/>
                    </a:cubicBezTo>
                    <a:cubicBezTo>
                      <a:pt x="139" y="310"/>
                      <a:pt x="180" y="326"/>
                      <a:pt x="221" y="326"/>
                    </a:cubicBezTo>
                    <a:cubicBezTo>
                      <a:pt x="302" y="326"/>
                      <a:pt x="381" y="263"/>
                      <a:pt x="381" y="167"/>
                    </a:cubicBezTo>
                    <a:cubicBezTo>
                      <a:pt x="381" y="72"/>
                      <a:pt x="310" y="1"/>
                      <a:pt x="214"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49;p31">
                <a:extLst>
                  <a:ext uri="{FF2B5EF4-FFF2-40B4-BE49-F238E27FC236}">
                    <a16:creationId xmlns:a16="http://schemas.microsoft.com/office/drawing/2014/main" xmlns="" id="{2CF2D8C1-AD36-50E5-2901-654088485E48}"/>
                  </a:ext>
                </a:extLst>
              </p:cNvPr>
              <p:cNvSpPr/>
              <p:nvPr/>
            </p:nvSpPr>
            <p:spPr>
              <a:xfrm>
                <a:off x="1809374" y="1423582"/>
                <a:ext cx="15650" cy="13314"/>
              </a:xfrm>
              <a:custGeom>
                <a:avLst/>
                <a:gdLst/>
                <a:ahLst/>
                <a:cxnLst/>
                <a:rect l="l" t="t" r="r" b="b"/>
                <a:pathLst>
                  <a:path w="355" h="302" extrusionOk="0">
                    <a:moveTo>
                      <a:pt x="268" y="1"/>
                    </a:moveTo>
                    <a:cubicBezTo>
                      <a:pt x="244" y="1"/>
                      <a:pt x="219" y="26"/>
                      <a:pt x="236" y="51"/>
                    </a:cubicBezTo>
                    <a:cubicBezTo>
                      <a:pt x="284" y="99"/>
                      <a:pt x="272" y="170"/>
                      <a:pt x="224" y="218"/>
                    </a:cubicBezTo>
                    <a:cubicBezTo>
                      <a:pt x="209" y="229"/>
                      <a:pt x="191" y="235"/>
                      <a:pt x="173" y="235"/>
                    </a:cubicBezTo>
                    <a:cubicBezTo>
                      <a:pt x="134" y="235"/>
                      <a:pt x="93" y="211"/>
                      <a:pt x="69" y="170"/>
                    </a:cubicBezTo>
                    <a:cubicBezTo>
                      <a:pt x="64" y="165"/>
                      <a:pt x="57" y="162"/>
                      <a:pt x="50" y="162"/>
                    </a:cubicBezTo>
                    <a:cubicBezTo>
                      <a:pt x="27" y="162"/>
                      <a:pt x="0" y="190"/>
                      <a:pt x="10" y="218"/>
                    </a:cubicBezTo>
                    <a:cubicBezTo>
                      <a:pt x="45" y="265"/>
                      <a:pt x="105" y="301"/>
                      <a:pt x="176" y="301"/>
                    </a:cubicBezTo>
                    <a:cubicBezTo>
                      <a:pt x="212" y="301"/>
                      <a:pt x="236" y="289"/>
                      <a:pt x="272" y="277"/>
                    </a:cubicBezTo>
                    <a:cubicBezTo>
                      <a:pt x="343" y="206"/>
                      <a:pt x="355" y="99"/>
                      <a:pt x="295" y="15"/>
                    </a:cubicBezTo>
                    <a:cubicBezTo>
                      <a:pt x="288" y="5"/>
                      <a:pt x="278" y="1"/>
                      <a:pt x="26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450;p31">
                <a:extLst>
                  <a:ext uri="{FF2B5EF4-FFF2-40B4-BE49-F238E27FC236}">
                    <a16:creationId xmlns:a16="http://schemas.microsoft.com/office/drawing/2014/main" xmlns="" id="{0EF9CB73-13F0-192B-81A1-DC12C175B94F}"/>
                  </a:ext>
                </a:extLst>
              </p:cNvPr>
              <p:cNvSpPr/>
              <p:nvPr/>
            </p:nvSpPr>
            <p:spPr>
              <a:xfrm>
                <a:off x="1789844" y="1449945"/>
                <a:ext cx="14195" cy="10536"/>
              </a:xfrm>
              <a:custGeom>
                <a:avLst/>
                <a:gdLst/>
                <a:ahLst/>
                <a:cxnLst/>
                <a:rect l="l" t="t" r="r" b="b"/>
                <a:pathLst>
                  <a:path w="322" h="239" extrusionOk="0">
                    <a:moveTo>
                      <a:pt x="216" y="1"/>
                    </a:moveTo>
                    <a:cubicBezTo>
                      <a:pt x="182" y="1"/>
                      <a:pt x="143" y="13"/>
                      <a:pt x="107" y="37"/>
                    </a:cubicBezTo>
                    <a:cubicBezTo>
                      <a:pt x="36" y="84"/>
                      <a:pt x="0" y="156"/>
                      <a:pt x="36" y="203"/>
                    </a:cubicBezTo>
                    <a:cubicBezTo>
                      <a:pt x="54" y="227"/>
                      <a:pt x="84" y="239"/>
                      <a:pt x="118" y="239"/>
                    </a:cubicBezTo>
                    <a:cubicBezTo>
                      <a:pt x="152" y="239"/>
                      <a:pt x="191" y="227"/>
                      <a:pt x="226" y="203"/>
                    </a:cubicBezTo>
                    <a:cubicBezTo>
                      <a:pt x="298" y="156"/>
                      <a:pt x="322" y="84"/>
                      <a:pt x="298" y="37"/>
                    </a:cubicBezTo>
                    <a:cubicBezTo>
                      <a:pt x="280" y="13"/>
                      <a:pt x="250" y="1"/>
                      <a:pt x="216" y="1"/>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451;p31">
                <a:extLst>
                  <a:ext uri="{FF2B5EF4-FFF2-40B4-BE49-F238E27FC236}">
                    <a16:creationId xmlns:a16="http://schemas.microsoft.com/office/drawing/2014/main" xmlns="" id="{6674E2B8-CCBD-01EB-AB06-8C8C4E672BE3}"/>
                  </a:ext>
                </a:extLst>
              </p:cNvPr>
              <p:cNvSpPr/>
              <p:nvPr/>
            </p:nvSpPr>
            <p:spPr>
              <a:xfrm>
                <a:off x="1839705" y="1417807"/>
                <a:ext cx="16840" cy="12785"/>
              </a:xfrm>
              <a:custGeom>
                <a:avLst/>
                <a:gdLst/>
                <a:ahLst/>
                <a:cxnLst/>
                <a:rect l="l" t="t" r="r" b="b"/>
                <a:pathLst>
                  <a:path w="382" h="290" extrusionOk="0">
                    <a:moveTo>
                      <a:pt x="191" y="1"/>
                    </a:moveTo>
                    <a:cubicBezTo>
                      <a:pt x="161" y="1"/>
                      <a:pt x="131" y="10"/>
                      <a:pt x="107" y="27"/>
                    </a:cubicBezTo>
                    <a:cubicBezTo>
                      <a:pt x="0" y="111"/>
                      <a:pt x="60" y="289"/>
                      <a:pt x="191" y="289"/>
                    </a:cubicBezTo>
                    <a:cubicBezTo>
                      <a:pt x="322" y="289"/>
                      <a:pt x="381" y="111"/>
                      <a:pt x="274" y="27"/>
                    </a:cubicBezTo>
                    <a:cubicBezTo>
                      <a:pt x="250" y="10"/>
                      <a:pt x="221" y="1"/>
                      <a:pt x="191" y="1"/>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452;p31">
                <a:extLst>
                  <a:ext uri="{FF2B5EF4-FFF2-40B4-BE49-F238E27FC236}">
                    <a16:creationId xmlns:a16="http://schemas.microsoft.com/office/drawing/2014/main" xmlns="" id="{9267773E-3881-3D95-17CC-8ECF5F8FE8B5}"/>
                  </a:ext>
                </a:extLst>
              </p:cNvPr>
              <p:cNvSpPr/>
              <p:nvPr/>
            </p:nvSpPr>
            <p:spPr>
              <a:xfrm>
                <a:off x="1733151" y="1458894"/>
                <a:ext cx="489211" cy="549255"/>
              </a:xfrm>
              <a:custGeom>
                <a:avLst/>
                <a:gdLst/>
                <a:ahLst/>
                <a:cxnLst/>
                <a:rect l="l" t="t" r="r" b="b"/>
                <a:pathLst>
                  <a:path w="11097" h="12459" extrusionOk="0">
                    <a:moveTo>
                      <a:pt x="5584" y="2822"/>
                    </a:moveTo>
                    <a:cubicBezTo>
                      <a:pt x="5763" y="3524"/>
                      <a:pt x="5906" y="4096"/>
                      <a:pt x="6156" y="4882"/>
                    </a:cubicBezTo>
                    <a:lnTo>
                      <a:pt x="6763" y="6823"/>
                    </a:lnTo>
                    <a:lnTo>
                      <a:pt x="6192" y="7215"/>
                    </a:lnTo>
                    <a:cubicBezTo>
                      <a:pt x="6215" y="6953"/>
                      <a:pt x="6275" y="6692"/>
                      <a:pt x="6370" y="6442"/>
                    </a:cubicBezTo>
                    <a:lnTo>
                      <a:pt x="6370" y="6442"/>
                    </a:lnTo>
                    <a:cubicBezTo>
                      <a:pt x="6025" y="6668"/>
                      <a:pt x="5715" y="6918"/>
                      <a:pt x="5430" y="7204"/>
                    </a:cubicBezTo>
                    <a:cubicBezTo>
                      <a:pt x="5418" y="7001"/>
                      <a:pt x="5489" y="6799"/>
                      <a:pt x="5632" y="6656"/>
                    </a:cubicBezTo>
                    <a:cubicBezTo>
                      <a:pt x="5775" y="6513"/>
                      <a:pt x="5882" y="6334"/>
                      <a:pt x="5953" y="6156"/>
                    </a:cubicBezTo>
                    <a:lnTo>
                      <a:pt x="5953" y="6156"/>
                    </a:lnTo>
                    <a:cubicBezTo>
                      <a:pt x="5489" y="6394"/>
                      <a:pt x="5144" y="6811"/>
                      <a:pt x="4810" y="7227"/>
                    </a:cubicBezTo>
                    <a:cubicBezTo>
                      <a:pt x="4941" y="6811"/>
                      <a:pt x="5156" y="6430"/>
                      <a:pt x="5430" y="6096"/>
                    </a:cubicBezTo>
                    <a:lnTo>
                      <a:pt x="5430" y="6096"/>
                    </a:lnTo>
                    <a:cubicBezTo>
                      <a:pt x="5156" y="6227"/>
                      <a:pt x="4965" y="6477"/>
                      <a:pt x="4787" y="6727"/>
                    </a:cubicBezTo>
                    <a:lnTo>
                      <a:pt x="4334" y="7346"/>
                    </a:lnTo>
                    <a:lnTo>
                      <a:pt x="4048" y="7346"/>
                    </a:lnTo>
                    <a:lnTo>
                      <a:pt x="4822" y="4882"/>
                    </a:lnTo>
                    <a:cubicBezTo>
                      <a:pt x="5072" y="4096"/>
                      <a:pt x="5215" y="3524"/>
                      <a:pt x="5394" y="2822"/>
                    </a:cubicBezTo>
                    <a:close/>
                    <a:moveTo>
                      <a:pt x="6787" y="6930"/>
                    </a:moveTo>
                    <a:lnTo>
                      <a:pt x="6918" y="7346"/>
                    </a:lnTo>
                    <a:lnTo>
                      <a:pt x="6704" y="7346"/>
                    </a:lnTo>
                    <a:cubicBezTo>
                      <a:pt x="6727" y="7215"/>
                      <a:pt x="6763" y="7073"/>
                      <a:pt x="6787" y="6930"/>
                    </a:cubicBezTo>
                    <a:close/>
                    <a:moveTo>
                      <a:pt x="5561" y="0"/>
                    </a:moveTo>
                    <a:cubicBezTo>
                      <a:pt x="4552" y="0"/>
                      <a:pt x="3542" y="572"/>
                      <a:pt x="3144" y="1715"/>
                    </a:cubicBezTo>
                    <a:lnTo>
                      <a:pt x="84" y="10597"/>
                    </a:lnTo>
                    <a:cubicBezTo>
                      <a:pt x="24" y="10740"/>
                      <a:pt x="0" y="10894"/>
                      <a:pt x="0" y="11049"/>
                    </a:cubicBezTo>
                    <a:cubicBezTo>
                      <a:pt x="0" y="11740"/>
                      <a:pt x="512" y="12335"/>
                      <a:pt x="1203" y="12430"/>
                    </a:cubicBezTo>
                    <a:cubicBezTo>
                      <a:pt x="1276" y="12442"/>
                      <a:pt x="1349" y="12447"/>
                      <a:pt x="1421" y="12447"/>
                    </a:cubicBezTo>
                    <a:cubicBezTo>
                      <a:pt x="2020" y="12447"/>
                      <a:pt x="2571" y="12061"/>
                      <a:pt x="2763" y="11466"/>
                    </a:cubicBezTo>
                    <a:lnTo>
                      <a:pt x="3286" y="9740"/>
                    </a:lnTo>
                    <a:lnTo>
                      <a:pt x="7680" y="9740"/>
                    </a:lnTo>
                    <a:lnTo>
                      <a:pt x="8216" y="11430"/>
                    </a:lnTo>
                    <a:cubicBezTo>
                      <a:pt x="8419" y="12050"/>
                      <a:pt x="8996" y="12459"/>
                      <a:pt x="9628" y="12459"/>
                    </a:cubicBezTo>
                    <a:cubicBezTo>
                      <a:pt x="9700" y="12459"/>
                      <a:pt x="9773" y="12453"/>
                      <a:pt x="9847" y="12442"/>
                    </a:cubicBezTo>
                    <a:cubicBezTo>
                      <a:pt x="10561" y="12323"/>
                      <a:pt x="11085" y="11716"/>
                      <a:pt x="11097" y="10990"/>
                    </a:cubicBezTo>
                    <a:cubicBezTo>
                      <a:pt x="11085" y="10823"/>
                      <a:pt x="11061" y="10656"/>
                      <a:pt x="11014" y="10502"/>
                    </a:cubicBezTo>
                    <a:lnTo>
                      <a:pt x="7978" y="1715"/>
                    </a:lnTo>
                    <a:cubicBezTo>
                      <a:pt x="7579" y="572"/>
                      <a:pt x="6570" y="0"/>
                      <a:pt x="5561" y="0"/>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453;p31">
                <a:extLst>
                  <a:ext uri="{FF2B5EF4-FFF2-40B4-BE49-F238E27FC236}">
                    <a16:creationId xmlns:a16="http://schemas.microsoft.com/office/drawing/2014/main" xmlns="" id="{7B2EF4BB-C833-FF53-0CD8-77B20C514DB6}"/>
                  </a:ext>
                </a:extLst>
              </p:cNvPr>
              <p:cNvSpPr/>
              <p:nvPr/>
            </p:nvSpPr>
            <p:spPr>
              <a:xfrm>
                <a:off x="1756252" y="1485389"/>
                <a:ext cx="441996" cy="496309"/>
              </a:xfrm>
              <a:custGeom>
                <a:avLst/>
                <a:gdLst/>
                <a:ahLst/>
                <a:cxnLst/>
                <a:rect l="l" t="t" r="r" b="b"/>
                <a:pathLst>
                  <a:path w="10026" h="11258" extrusionOk="0">
                    <a:moveTo>
                      <a:pt x="5489" y="2042"/>
                    </a:moveTo>
                    <a:cubicBezTo>
                      <a:pt x="5668" y="2745"/>
                      <a:pt x="5799" y="3495"/>
                      <a:pt x="6049" y="4281"/>
                    </a:cubicBezTo>
                    <a:lnTo>
                      <a:pt x="6823" y="6972"/>
                    </a:lnTo>
                    <a:lnTo>
                      <a:pt x="3215" y="6972"/>
                    </a:lnTo>
                    <a:lnTo>
                      <a:pt x="3989" y="4281"/>
                    </a:lnTo>
                    <a:cubicBezTo>
                      <a:pt x="4227" y="3495"/>
                      <a:pt x="4382" y="2757"/>
                      <a:pt x="4560" y="2042"/>
                    </a:cubicBezTo>
                    <a:close/>
                    <a:moveTo>
                      <a:pt x="5032" y="1"/>
                    </a:moveTo>
                    <a:cubicBezTo>
                      <a:pt x="4123" y="1"/>
                      <a:pt x="3215" y="518"/>
                      <a:pt x="2858" y="1554"/>
                    </a:cubicBezTo>
                    <a:lnTo>
                      <a:pt x="72" y="9579"/>
                    </a:lnTo>
                    <a:cubicBezTo>
                      <a:pt x="24" y="9710"/>
                      <a:pt x="0" y="9841"/>
                      <a:pt x="0" y="9984"/>
                    </a:cubicBezTo>
                    <a:cubicBezTo>
                      <a:pt x="0" y="10686"/>
                      <a:pt x="250" y="11258"/>
                      <a:pt x="953" y="11258"/>
                    </a:cubicBezTo>
                    <a:cubicBezTo>
                      <a:pt x="1512" y="11258"/>
                      <a:pt x="2012" y="10901"/>
                      <a:pt x="2179" y="10365"/>
                    </a:cubicBezTo>
                    <a:lnTo>
                      <a:pt x="2655" y="8805"/>
                    </a:lnTo>
                    <a:lnTo>
                      <a:pt x="7180" y="8805"/>
                    </a:lnTo>
                    <a:lnTo>
                      <a:pt x="7668" y="10329"/>
                    </a:lnTo>
                    <a:cubicBezTo>
                      <a:pt x="7846" y="10877"/>
                      <a:pt x="8358" y="11246"/>
                      <a:pt x="8930" y="11258"/>
                    </a:cubicBezTo>
                    <a:cubicBezTo>
                      <a:pt x="9668" y="11258"/>
                      <a:pt x="10025" y="10663"/>
                      <a:pt x="10025" y="9924"/>
                    </a:cubicBezTo>
                    <a:cubicBezTo>
                      <a:pt x="10025" y="9770"/>
                      <a:pt x="10001" y="9627"/>
                      <a:pt x="9954" y="9484"/>
                    </a:cubicBezTo>
                    <a:lnTo>
                      <a:pt x="7215" y="1554"/>
                    </a:lnTo>
                    <a:cubicBezTo>
                      <a:pt x="6852" y="518"/>
                      <a:pt x="5941" y="1"/>
                      <a:pt x="5032" y="1"/>
                    </a:cubicBezTo>
                    <a:close/>
                  </a:path>
                </a:pathLst>
              </a:custGeom>
              <a:solidFill>
                <a:srgbClr val="F288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8" name="TextBox 37">
              <a:extLst>
                <a:ext uri="{FF2B5EF4-FFF2-40B4-BE49-F238E27FC236}">
                  <a16:creationId xmlns:a16="http://schemas.microsoft.com/office/drawing/2014/main" xmlns="" id="{ABA69331-7FCB-BEC3-E92F-EA285263B32D}"/>
                </a:ext>
              </a:extLst>
            </p:cNvPr>
            <p:cNvSpPr txBox="1"/>
            <p:nvPr/>
          </p:nvSpPr>
          <p:spPr>
            <a:xfrm>
              <a:off x="3354295" y="2621007"/>
              <a:ext cx="6246948" cy="545455"/>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Địa hình chủ yếu là cao nguyên.</a:t>
              </a:r>
            </a:p>
          </p:txBody>
        </p:sp>
      </p:grpSp>
      <p:grpSp>
        <p:nvGrpSpPr>
          <p:cNvPr id="54" name="Group 53">
            <a:extLst>
              <a:ext uri="{FF2B5EF4-FFF2-40B4-BE49-F238E27FC236}">
                <a16:creationId xmlns:a16="http://schemas.microsoft.com/office/drawing/2014/main" xmlns="" id="{0CFDA4EC-A277-F10A-2771-117F04601AAB}"/>
              </a:ext>
            </a:extLst>
          </p:cNvPr>
          <p:cNvGrpSpPr/>
          <p:nvPr/>
        </p:nvGrpSpPr>
        <p:grpSpPr>
          <a:xfrm>
            <a:off x="364803" y="5097554"/>
            <a:ext cx="8973766" cy="1626618"/>
            <a:chOff x="1612674" y="5184381"/>
            <a:chExt cx="8973766" cy="1409055"/>
          </a:xfrm>
        </p:grpSpPr>
        <p:sp>
          <p:nvSpPr>
            <p:cNvPr id="55" name="Rectangle: Rounded Corners 54">
              <a:extLst>
                <a:ext uri="{FF2B5EF4-FFF2-40B4-BE49-F238E27FC236}">
                  <a16:creationId xmlns:a16="http://schemas.microsoft.com/office/drawing/2014/main" xmlns="" id="{9BCEB223-BBFC-039C-0E5B-7C349C320707}"/>
                </a:ext>
              </a:extLst>
            </p:cNvPr>
            <p:cNvSpPr/>
            <p:nvPr/>
          </p:nvSpPr>
          <p:spPr>
            <a:xfrm>
              <a:off x="2170089" y="5479849"/>
              <a:ext cx="8416351" cy="1056924"/>
            </a:xfrm>
            <a:custGeom>
              <a:avLst/>
              <a:gdLst>
                <a:gd name="connsiteX0" fmla="*/ 0 w 8416351"/>
                <a:gd name="connsiteY0" fmla="*/ 176158 h 1056924"/>
                <a:gd name="connsiteX1" fmla="*/ 176158 w 8416351"/>
                <a:gd name="connsiteY1" fmla="*/ 0 h 1056924"/>
                <a:gd name="connsiteX2" fmla="*/ 8240193 w 8416351"/>
                <a:gd name="connsiteY2" fmla="*/ 0 h 1056924"/>
                <a:gd name="connsiteX3" fmla="*/ 8416351 w 8416351"/>
                <a:gd name="connsiteY3" fmla="*/ 176158 h 1056924"/>
                <a:gd name="connsiteX4" fmla="*/ 8416351 w 8416351"/>
                <a:gd name="connsiteY4" fmla="*/ 880766 h 1056924"/>
                <a:gd name="connsiteX5" fmla="*/ 8240193 w 8416351"/>
                <a:gd name="connsiteY5" fmla="*/ 1056924 h 1056924"/>
                <a:gd name="connsiteX6" fmla="*/ 176158 w 8416351"/>
                <a:gd name="connsiteY6" fmla="*/ 1056924 h 1056924"/>
                <a:gd name="connsiteX7" fmla="*/ 0 w 8416351"/>
                <a:gd name="connsiteY7" fmla="*/ 880766 h 1056924"/>
                <a:gd name="connsiteX8" fmla="*/ 0 w 8416351"/>
                <a:gd name="connsiteY8" fmla="*/ 176158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8"/>
                  </a:moveTo>
                  <a:cubicBezTo>
                    <a:pt x="7893" y="86111"/>
                    <a:pt x="87871" y="12775"/>
                    <a:pt x="176158" y="0"/>
                  </a:cubicBezTo>
                  <a:cubicBezTo>
                    <a:pt x="3287664" y="-168267"/>
                    <a:pt x="7429709" y="-42953"/>
                    <a:pt x="8240193" y="0"/>
                  </a:cubicBezTo>
                  <a:cubicBezTo>
                    <a:pt x="8338451" y="1100"/>
                    <a:pt x="8416199" y="76805"/>
                    <a:pt x="8416351" y="176158"/>
                  </a:cubicBezTo>
                  <a:cubicBezTo>
                    <a:pt x="8447587" y="400663"/>
                    <a:pt x="8400357" y="608119"/>
                    <a:pt x="8416351" y="880766"/>
                  </a:cubicBezTo>
                  <a:cubicBezTo>
                    <a:pt x="8419209" y="975368"/>
                    <a:pt x="8344736" y="1073000"/>
                    <a:pt x="8240193" y="1056924"/>
                  </a:cubicBezTo>
                  <a:cubicBezTo>
                    <a:pt x="5621790" y="1125149"/>
                    <a:pt x="3127106" y="1067800"/>
                    <a:pt x="176158" y="1056924"/>
                  </a:cubicBezTo>
                  <a:cubicBezTo>
                    <a:pt x="80438" y="1059435"/>
                    <a:pt x="14419" y="970632"/>
                    <a:pt x="0" y="880766"/>
                  </a:cubicBezTo>
                  <a:cubicBezTo>
                    <a:pt x="2431" y="685142"/>
                    <a:pt x="20249" y="458778"/>
                    <a:pt x="0" y="176158"/>
                  </a:cubicBezTo>
                  <a:close/>
                </a:path>
                <a:path w="8416351" h="1056924" stroke="0" extrusionOk="0">
                  <a:moveTo>
                    <a:pt x="0" y="176158"/>
                  </a:moveTo>
                  <a:cubicBezTo>
                    <a:pt x="-1824" y="70834"/>
                    <a:pt x="77632" y="2937"/>
                    <a:pt x="176158" y="0"/>
                  </a:cubicBezTo>
                  <a:cubicBezTo>
                    <a:pt x="3423790" y="163917"/>
                    <a:pt x="5828000" y="128764"/>
                    <a:pt x="8240193" y="0"/>
                  </a:cubicBezTo>
                  <a:cubicBezTo>
                    <a:pt x="8345984" y="5674"/>
                    <a:pt x="8417788" y="84358"/>
                    <a:pt x="8416351" y="176158"/>
                  </a:cubicBezTo>
                  <a:cubicBezTo>
                    <a:pt x="8468870" y="513959"/>
                    <a:pt x="8372524" y="656074"/>
                    <a:pt x="8416351" y="880766"/>
                  </a:cubicBezTo>
                  <a:cubicBezTo>
                    <a:pt x="8408151" y="993363"/>
                    <a:pt x="8337518" y="1059432"/>
                    <a:pt x="8240193" y="1056924"/>
                  </a:cubicBezTo>
                  <a:cubicBezTo>
                    <a:pt x="7110429" y="1034942"/>
                    <a:pt x="3876525" y="982036"/>
                    <a:pt x="176158" y="1056924"/>
                  </a:cubicBezTo>
                  <a:cubicBezTo>
                    <a:pt x="95668" y="1050394"/>
                    <a:pt x="-2288" y="982049"/>
                    <a:pt x="0" y="880766"/>
                  </a:cubicBezTo>
                  <a:cubicBezTo>
                    <a:pt x="47304" y="724577"/>
                    <a:pt x="4060" y="391678"/>
                    <a:pt x="0" y="176158"/>
                  </a:cubicBezTo>
                  <a:close/>
                </a:path>
              </a:pathLst>
            </a:custGeom>
            <a:ln w="38100">
              <a:extLst>
                <a:ext uri="{C807C97D-BFC1-408E-A445-0C87EB9F89A2}">
                  <ask:lineSketchStyleProps xmlns:ask="http://schemas.microsoft.com/office/drawing/2018/sketchyshapes" xmln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6" name="Google Shape;293;p27">
              <a:extLst>
                <a:ext uri="{FF2B5EF4-FFF2-40B4-BE49-F238E27FC236}">
                  <a16:creationId xmlns:a16="http://schemas.microsoft.com/office/drawing/2014/main" xmlns="" id="{B38CC949-5A8F-FBF2-2724-6B274FFD5872}"/>
                </a:ext>
              </a:extLst>
            </p:cNvPr>
            <p:cNvGrpSpPr/>
            <p:nvPr/>
          </p:nvGrpSpPr>
          <p:grpSpPr>
            <a:xfrm rot="21403310">
              <a:off x="1612674" y="5184381"/>
              <a:ext cx="1724419" cy="1409055"/>
              <a:chOff x="3676506" y="1404273"/>
              <a:chExt cx="792384" cy="610489"/>
            </a:xfrm>
          </p:grpSpPr>
          <p:sp>
            <p:nvSpPr>
              <p:cNvPr id="58" name="Google Shape;294;p27">
                <a:extLst>
                  <a:ext uri="{FF2B5EF4-FFF2-40B4-BE49-F238E27FC236}">
                    <a16:creationId xmlns:a16="http://schemas.microsoft.com/office/drawing/2014/main" xmlns="" id="{5445B8A5-8E71-9E7B-6A66-09F29937C07A}"/>
                  </a:ext>
                </a:extLst>
              </p:cNvPr>
              <p:cNvSpPr/>
              <p:nvPr/>
            </p:nvSpPr>
            <p:spPr>
              <a:xfrm>
                <a:off x="3899885" y="1404273"/>
                <a:ext cx="177442" cy="160690"/>
              </a:xfrm>
              <a:custGeom>
                <a:avLst/>
                <a:gdLst/>
                <a:ahLst/>
                <a:cxnLst/>
                <a:rect l="l" t="t" r="r" b="b"/>
                <a:pathLst>
                  <a:path w="4025" h="3645" extrusionOk="0">
                    <a:moveTo>
                      <a:pt x="1158" y="1"/>
                    </a:moveTo>
                    <a:cubicBezTo>
                      <a:pt x="1024" y="1"/>
                      <a:pt x="906" y="30"/>
                      <a:pt x="810" y="96"/>
                    </a:cubicBezTo>
                    <a:cubicBezTo>
                      <a:pt x="0" y="656"/>
                      <a:pt x="1096" y="3644"/>
                      <a:pt x="1096" y="3644"/>
                    </a:cubicBezTo>
                    <a:lnTo>
                      <a:pt x="4025" y="1620"/>
                    </a:lnTo>
                    <a:cubicBezTo>
                      <a:pt x="4025" y="1620"/>
                      <a:pt x="2155" y="1"/>
                      <a:pt x="1158"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295;p27">
                <a:extLst>
                  <a:ext uri="{FF2B5EF4-FFF2-40B4-BE49-F238E27FC236}">
                    <a16:creationId xmlns:a16="http://schemas.microsoft.com/office/drawing/2014/main" xmlns="" id="{9EEE9F9F-D655-1B30-13F3-B5425978D731}"/>
                  </a:ext>
                </a:extLst>
              </p:cNvPr>
              <p:cNvSpPr/>
              <p:nvPr/>
            </p:nvSpPr>
            <p:spPr>
              <a:xfrm>
                <a:off x="3935065" y="1440820"/>
                <a:ext cx="121807" cy="109948"/>
              </a:xfrm>
              <a:custGeom>
                <a:avLst/>
                <a:gdLst/>
                <a:ahLst/>
                <a:cxnLst/>
                <a:rect l="l" t="t" r="r" b="b"/>
                <a:pathLst>
                  <a:path w="2763" h="2494" extrusionOk="0">
                    <a:moveTo>
                      <a:pt x="798" y="0"/>
                    </a:moveTo>
                    <a:cubicBezTo>
                      <a:pt x="706" y="0"/>
                      <a:pt x="625" y="20"/>
                      <a:pt x="560" y="65"/>
                    </a:cubicBezTo>
                    <a:cubicBezTo>
                      <a:pt x="0" y="446"/>
                      <a:pt x="750" y="2494"/>
                      <a:pt x="750" y="2494"/>
                    </a:cubicBezTo>
                    <a:lnTo>
                      <a:pt x="2762" y="1113"/>
                    </a:lnTo>
                    <a:cubicBezTo>
                      <a:pt x="2762" y="1113"/>
                      <a:pt x="1483" y="0"/>
                      <a:pt x="798" y="0"/>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296;p27">
                <a:extLst>
                  <a:ext uri="{FF2B5EF4-FFF2-40B4-BE49-F238E27FC236}">
                    <a16:creationId xmlns:a16="http://schemas.microsoft.com/office/drawing/2014/main" xmlns="" id="{22380462-FAF3-A75E-46E0-2AEAFA216527}"/>
                  </a:ext>
                </a:extLst>
              </p:cNvPr>
              <p:cNvSpPr/>
              <p:nvPr/>
            </p:nvSpPr>
            <p:spPr>
              <a:xfrm>
                <a:off x="4228450" y="1404273"/>
                <a:ext cx="177442" cy="160690"/>
              </a:xfrm>
              <a:custGeom>
                <a:avLst/>
                <a:gdLst/>
                <a:ahLst/>
                <a:cxnLst/>
                <a:rect l="l" t="t" r="r" b="b"/>
                <a:pathLst>
                  <a:path w="4025" h="3645" extrusionOk="0">
                    <a:moveTo>
                      <a:pt x="2856" y="1"/>
                    </a:moveTo>
                    <a:cubicBezTo>
                      <a:pt x="1861" y="1"/>
                      <a:pt x="1" y="1620"/>
                      <a:pt x="1" y="1620"/>
                    </a:cubicBezTo>
                    <a:lnTo>
                      <a:pt x="2918" y="3644"/>
                    </a:lnTo>
                    <a:cubicBezTo>
                      <a:pt x="2918" y="3644"/>
                      <a:pt x="4025" y="656"/>
                      <a:pt x="3203" y="96"/>
                    </a:cubicBezTo>
                    <a:cubicBezTo>
                      <a:pt x="3108" y="30"/>
                      <a:pt x="2990" y="1"/>
                      <a:pt x="2856"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297;p27">
                <a:extLst>
                  <a:ext uri="{FF2B5EF4-FFF2-40B4-BE49-F238E27FC236}">
                    <a16:creationId xmlns:a16="http://schemas.microsoft.com/office/drawing/2014/main" xmlns="" id="{93D0F105-7B11-0D15-6ABC-E32F4E4DE5A3}"/>
                  </a:ext>
                </a:extLst>
              </p:cNvPr>
              <p:cNvSpPr/>
              <p:nvPr/>
            </p:nvSpPr>
            <p:spPr>
              <a:xfrm>
                <a:off x="4246834" y="1437601"/>
                <a:ext cx="126524" cy="114753"/>
              </a:xfrm>
              <a:custGeom>
                <a:avLst/>
                <a:gdLst/>
                <a:ahLst/>
                <a:cxnLst/>
                <a:rect l="l" t="t" r="r" b="b"/>
                <a:pathLst>
                  <a:path w="2870" h="2603" extrusionOk="0">
                    <a:moveTo>
                      <a:pt x="2044" y="0"/>
                    </a:moveTo>
                    <a:cubicBezTo>
                      <a:pt x="1338" y="0"/>
                      <a:pt x="0" y="1162"/>
                      <a:pt x="0" y="1162"/>
                    </a:cubicBezTo>
                    <a:lnTo>
                      <a:pt x="2084" y="2603"/>
                    </a:lnTo>
                    <a:cubicBezTo>
                      <a:pt x="2084" y="2603"/>
                      <a:pt x="2870" y="471"/>
                      <a:pt x="2286" y="67"/>
                    </a:cubicBezTo>
                    <a:cubicBezTo>
                      <a:pt x="2220" y="21"/>
                      <a:pt x="2138" y="0"/>
                      <a:pt x="2044" y="0"/>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298;p27">
                <a:extLst>
                  <a:ext uri="{FF2B5EF4-FFF2-40B4-BE49-F238E27FC236}">
                    <a16:creationId xmlns:a16="http://schemas.microsoft.com/office/drawing/2014/main" xmlns="" id="{22449808-B52E-57B1-D3AC-750D562C62A3}"/>
                  </a:ext>
                </a:extLst>
              </p:cNvPr>
              <p:cNvSpPr/>
              <p:nvPr/>
            </p:nvSpPr>
            <p:spPr>
              <a:xfrm>
                <a:off x="3891994" y="1453648"/>
                <a:ext cx="480306" cy="560673"/>
              </a:xfrm>
              <a:custGeom>
                <a:avLst/>
                <a:gdLst/>
                <a:ahLst/>
                <a:cxnLst/>
                <a:rect l="l" t="t" r="r" b="b"/>
                <a:pathLst>
                  <a:path w="10895" h="12718" extrusionOk="0">
                    <a:moveTo>
                      <a:pt x="5966" y="0"/>
                    </a:moveTo>
                    <a:cubicBezTo>
                      <a:pt x="5311" y="0"/>
                      <a:pt x="4668" y="84"/>
                      <a:pt x="4049" y="262"/>
                    </a:cubicBezTo>
                    <a:cubicBezTo>
                      <a:pt x="3954" y="298"/>
                      <a:pt x="3858" y="322"/>
                      <a:pt x="3763" y="357"/>
                    </a:cubicBezTo>
                    <a:cubicBezTo>
                      <a:pt x="3573" y="429"/>
                      <a:pt x="3394" y="500"/>
                      <a:pt x="3215" y="595"/>
                    </a:cubicBezTo>
                    <a:cubicBezTo>
                      <a:pt x="3120" y="631"/>
                      <a:pt x="3037" y="679"/>
                      <a:pt x="2954" y="726"/>
                    </a:cubicBezTo>
                    <a:cubicBezTo>
                      <a:pt x="1084" y="1750"/>
                      <a:pt x="1" y="3822"/>
                      <a:pt x="1" y="6453"/>
                    </a:cubicBezTo>
                    <a:cubicBezTo>
                      <a:pt x="1" y="8751"/>
                      <a:pt x="715" y="10537"/>
                      <a:pt x="2120" y="11597"/>
                    </a:cubicBezTo>
                    <a:cubicBezTo>
                      <a:pt x="2668" y="12002"/>
                      <a:pt x="3299" y="12299"/>
                      <a:pt x="3954" y="12466"/>
                    </a:cubicBezTo>
                    <a:cubicBezTo>
                      <a:pt x="4568" y="12633"/>
                      <a:pt x="5202" y="12717"/>
                      <a:pt x="5839" y="12717"/>
                    </a:cubicBezTo>
                    <a:cubicBezTo>
                      <a:pt x="5881" y="12717"/>
                      <a:pt x="5923" y="12717"/>
                      <a:pt x="5966" y="12716"/>
                    </a:cubicBezTo>
                    <a:cubicBezTo>
                      <a:pt x="6168" y="12716"/>
                      <a:pt x="6383" y="12704"/>
                      <a:pt x="6597" y="12692"/>
                    </a:cubicBezTo>
                    <a:cubicBezTo>
                      <a:pt x="6799" y="12680"/>
                      <a:pt x="7014" y="12656"/>
                      <a:pt x="7228" y="12621"/>
                    </a:cubicBezTo>
                    <a:cubicBezTo>
                      <a:pt x="9073" y="12323"/>
                      <a:pt x="10895" y="11406"/>
                      <a:pt x="10895" y="9775"/>
                    </a:cubicBezTo>
                    <a:cubicBezTo>
                      <a:pt x="10895" y="9239"/>
                      <a:pt x="10609" y="8727"/>
                      <a:pt x="10133" y="8466"/>
                    </a:cubicBezTo>
                    <a:cubicBezTo>
                      <a:pt x="9907" y="8335"/>
                      <a:pt x="9645" y="8263"/>
                      <a:pt x="9383" y="8263"/>
                    </a:cubicBezTo>
                    <a:cubicBezTo>
                      <a:pt x="8204" y="8263"/>
                      <a:pt x="8085" y="9394"/>
                      <a:pt x="7192" y="9966"/>
                    </a:cubicBezTo>
                    <a:cubicBezTo>
                      <a:pt x="7073" y="10037"/>
                      <a:pt x="6942" y="10097"/>
                      <a:pt x="6811" y="10144"/>
                    </a:cubicBezTo>
                    <a:cubicBezTo>
                      <a:pt x="6565" y="10230"/>
                      <a:pt x="6309" y="10277"/>
                      <a:pt x="6052" y="10277"/>
                    </a:cubicBezTo>
                    <a:cubicBezTo>
                      <a:pt x="6024" y="10277"/>
                      <a:pt x="5995" y="10276"/>
                      <a:pt x="5966" y="10275"/>
                    </a:cubicBezTo>
                    <a:cubicBezTo>
                      <a:pt x="5945" y="10276"/>
                      <a:pt x="5925" y="10276"/>
                      <a:pt x="5904" y="10276"/>
                    </a:cubicBezTo>
                    <a:cubicBezTo>
                      <a:pt x="5473" y="10276"/>
                      <a:pt x="5055" y="10157"/>
                      <a:pt x="4680" y="9930"/>
                    </a:cubicBezTo>
                    <a:cubicBezTo>
                      <a:pt x="4644" y="9906"/>
                      <a:pt x="4608" y="9882"/>
                      <a:pt x="4573" y="9847"/>
                    </a:cubicBezTo>
                    <a:cubicBezTo>
                      <a:pt x="4489" y="9799"/>
                      <a:pt x="4418" y="9739"/>
                      <a:pt x="4358" y="9680"/>
                    </a:cubicBezTo>
                    <a:cubicBezTo>
                      <a:pt x="4323" y="9644"/>
                      <a:pt x="4287" y="9608"/>
                      <a:pt x="4251" y="9573"/>
                    </a:cubicBezTo>
                    <a:cubicBezTo>
                      <a:pt x="3644" y="8954"/>
                      <a:pt x="3251" y="7894"/>
                      <a:pt x="3251" y="6299"/>
                    </a:cubicBezTo>
                    <a:cubicBezTo>
                      <a:pt x="3251" y="4917"/>
                      <a:pt x="3549" y="3953"/>
                      <a:pt x="4049" y="3322"/>
                    </a:cubicBezTo>
                    <a:cubicBezTo>
                      <a:pt x="4097" y="3262"/>
                      <a:pt x="4156" y="3191"/>
                      <a:pt x="4227" y="3132"/>
                    </a:cubicBezTo>
                    <a:cubicBezTo>
                      <a:pt x="4251" y="3096"/>
                      <a:pt x="4287" y="3060"/>
                      <a:pt x="4323" y="3024"/>
                    </a:cubicBezTo>
                    <a:cubicBezTo>
                      <a:pt x="4763" y="2642"/>
                      <a:pt x="5328" y="2429"/>
                      <a:pt x="5918" y="2429"/>
                    </a:cubicBezTo>
                    <a:cubicBezTo>
                      <a:pt x="5934" y="2429"/>
                      <a:pt x="5950" y="2429"/>
                      <a:pt x="5966" y="2429"/>
                    </a:cubicBezTo>
                    <a:cubicBezTo>
                      <a:pt x="5988" y="2428"/>
                      <a:pt x="6011" y="2428"/>
                      <a:pt x="6033" y="2428"/>
                    </a:cubicBezTo>
                    <a:cubicBezTo>
                      <a:pt x="6369" y="2428"/>
                      <a:pt x="6713" y="2510"/>
                      <a:pt x="7025" y="2655"/>
                    </a:cubicBezTo>
                    <a:cubicBezTo>
                      <a:pt x="7240" y="2762"/>
                      <a:pt x="7430" y="2905"/>
                      <a:pt x="7597" y="3084"/>
                    </a:cubicBezTo>
                    <a:cubicBezTo>
                      <a:pt x="7823" y="3334"/>
                      <a:pt x="8014" y="3608"/>
                      <a:pt x="8240" y="3822"/>
                    </a:cubicBezTo>
                    <a:cubicBezTo>
                      <a:pt x="8481" y="4086"/>
                      <a:pt x="8833" y="4239"/>
                      <a:pt x="9199" y="4239"/>
                    </a:cubicBezTo>
                    <a:cubicBezTo>
                      <a:pt x="9213" y="4239"/>
                      <a:pt x="9226" y="4239"/>
                      <a:pt x="9240" y="4239"/>
                    </a:cubicBezTo>
                    <a:cubicBezTo>
                      <a:pt x="9585" y="4239"/>
                      <a:pt x="9907" y="4120"/>
                      <a:pt x="10169" y="3905"/>
                    </a:cubicBezTo>
                    <a:cubicBezTo>
                      <a:pt x="10204" y="3882"/>
                      <a:pt x="10240" y="3846"/>
                      <a:pt x="10276" y="3822"/>
                    </a:cubicBezTo>
                    <a:cubicBezTo>
                      <a:pt x="10550" y="3536"/>
                      <a:pt x="10716" y="3167"/>
                      <a:pt x="10704" y="2774"/>
                    </a:cubicBezTo>
                    <a:cubicBezTo>
                      <a:pt x="10704" y="2191"/>
                      <a:pt x="10454" y="1643"/>
                      <a:pt x="10014" y="1262"/>
                    </a:cubicBezTo>
                    <a:cubicBezTo>
                      <a:pt x="9788" y="1060"/>
                      <a:pt x="9538" y="881"/>
                      <a:pt x="9264" y="738"/>
                    </a:cubicBezTo>
                    <a:cubicBezTo>
                      <a:pt x="8299" y="226"/>
                      <a:pt x="7025" y="0"/>
                      <a:pt x="5966"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299;p27">
                <a:extLst>
                  <a:ext uri="{FF2B5EF4-FFF2-40B4-BE49-F238E27FC236}">
                    <a16:creationId xmlns:a16="http://schemas.microsoft.com/office/drawing/2014/main" xmlns="" id="{987AB54E-F596-F312-7384-958823E42375}"/>
                  </a:ext>
                </a:extLst>
              </p:cNvPr>
              <p:cNvSpPr/>
              <p:nvPr/>
            </p:nvSpPr>
            <p:spPr>
              <a:xfrm>
                <a:off x="3676506" y="1453648"/>
                <a:ext cx="721482" cy="561114"/>
              </a:xfrm>
              <a:custGeom>
                <a:avLst/>
                <a:gdLst/>
                <a:ahLst/>
                <a:cxnLst/>
                <a:rect l="l" t="t" r="r" b="b"/>
                <a:pathLst>
                  <a:path w="15783" h="12728" extrusionOk="0">
                    <a:moveTo>
                      <a:pt x="10854" y="465"/>
                    </a:moveTo>
                    <a:cubicBezTo>
                      <a:pt x="12628" y="465"/>
                      <a:pt x="15128" y="1179"/>
                      <a:pt x="15128" y="2774"/>
                    </a:cubicBezTo>
                    <a:cubicBezTo>
                      <a:pt x="15140" y="3315"/>
                      <a:pt x="14699" y="3763"/>
                      <a:pt x="14161" y="3763"/>
                    </a:cubicBezTo>
                    <a:cubicBezTo>
                      <a:pt x="14154" y="3763"/>
                      <a:pt x="14147" y="3763"/>
                      <a:pt x="14140" y="3763"/>
                    </a:cubicBezTo>
                    <a:cubicBezTo>
                      <a:pt x="13699" y="3763"/>
                      <a:pt x="13509" y="3560"/>
                      <a:pt x="13176" y="3143"/>
                    </a:cubicBezTo>
                    <a:cubicBezTo>
                      <a:pt x="12759" y="2643"/>
                      <a:pt x="12199" y="1953"/>
                      <a:pt x="10854" y="1953"/>
                    </a:cubicBezTo>
                    <a:cubicBezTo>
                      <a:pt x="8865" y="1953"/>
                      <a:pt x="7675" y="3584"/>
                      <a:pt x="7675" y="6310"/>
                    </a:cubicBezTo>
                    <a:cubicBezTo>
                      <a:pt x="7675" y="10430"/>
                      <a:pt x="10116" y="10751"/>
                      <a:pt x="10854" y="10751"/>
                    </a:cubicBezTo>
                    <a:cubicBezTo>
                      <a:pt x="12259" y="10751"/>
                      <a:pt x="12830" y="9989"/>
                      <a:pt x="13259" y="9442"/>
                    </a:cubicBezTo>
                    <a:cubicBezTo>
                      <a:pt x="13616" y="8966"/>
                      <a:pt x="13818" y="8739"/>
                      <a:pt x="14283" y="8739"/>
                    </a:cubicBezTo>
                    <a:cubicBezTo>
                      <a:pt x="14854" y="8739"/>
                      <a:pt x="15307" y="9204"/>
                      <a:pt x="15307" y="9775"/>
                    </a:cubicBezTo>
                    <a:cubicBezTo>
                      <a:pt x="15307" y="11466"/>
                      <a:pt x="12652" y="12240"/>
                      <a:pt x="10854" y="12240"/>
                    </a:cubicBezTo>
                    <a:cubicBezTo>
                      <a:pt x="9068" y="12240"/>
                      <a:pt x="7687" y="11728"/>
                      <a:pt x="6758" y="10728"/>
                    </a:cubicBezTo>
                    <a:lnTo>
                      <a:pt x="6818" y="10680"/>
                    </a:lnTo>
                    <a:cubicBezTo>
                      <a:pt x="7195" y="10274"/>
                      <a:pt x="6857" y="9711"/>
                      <a:pt x="6411" y="9711"/>
                    </a:cubicBezTo>
                    <a:cubicBezTo>
                      <a:pt x="6308" y="9711"/>
                      <a:pt x="6199" y="9741"/>
                      <a:pt x="6091" y="9811"/>
                    </a:cubicBezTo>
                    <a:cubicBezTo>
                      <a:pt x="5603" y="8918"/>
                      <a:pt x="5353" y="7787"/>
                      <a:pt x="5353" y="6453"/>
                    </a:cubicBezTo>
                    <a:cubicBezTo>
                      <a:pt x="5353" y="2810"/>
                      <a:pt x="7508" y="465"/>
                      <a:pt x="10854" y="465"/>
                    </a:cubicBezTo>
                    <a:close/>
                    <a:moveTo>
                      <a:pt x="10854" y="0"/>
                    </a:moveTo>
                    <a:cubicBezTo>
                      <a:pt x="7187" y="0"/>
                      <a:pt x="4877" y="2631"/>
                      <a:pt x="4877" y="6453"/>
                    </a:cubicBezTo>
                    <a:cubicBezTo>
                      <a:pt x="4877" y="7882"/>
                      <a:pt x="5151" y="9108"/>
                      <a:pt x="5698" y="10085"/>
                    </a:cubicBezTo>
                    <a:cubicBezTo>
                      <a:pt x="5437" y="10194"/>
                      <a:pt x="5081" y="10263"/>
                      <a:pt x="4740" y="10263"/>
                    </a:cubicBezTo>
                    <a:cubicBezTo>
                      <a:pt x="4413" y="10263"/>
                      <a:pt x="4098" y="10200"/>
                      <a:pt x="3889" y="10049"/>
                    </a:cubicBezTo>
                    <a:cubicBezTo>
                      <a:pt x="3448" y="9739"/>
                      <a:pt x="3698" y="8989"/>
                      <a:pt x="3996" y="8430"/>
                    </a:cubicBezTo>
                    <a:cubicBezTo>
                      <a:pt x="5091" y="6370"/>
                      <a:pt x="4484" y="5037"/>
                      <a:pt x="3555" y="4477"/>
                    </a:cubicBezTo>
                    <a:cubicBezTo>
                      <a:pt x="3168" y="4247"/>
                      <a:pt x="2730" y="4138"/>
                      <a:pt x="2295" y="4138"/>
                    </a:cubicBezTo>
                    <a:cubicBezTo>
                      <a:pt x="1512" y="4138"/>
                      <a:pt x="741" y="4493"/>
                      <a:pt x="305" y="5144"/>
                    </a:cubicBezTo>
                    <a:cubicBezTo>
                      <a:pt x="0" y="5592"/>
                      <a:pt x="393" y="6040"/>
                      <a:pt x="795" y="6040"/>
                    </a:cubicBezTo>
                    <a:cubicBezTo>
                      <a:pt x="959" y="6040"/>
                      <a:pt x="1125" y="5966"/>
                      <a:pt x="1245" y="5787"/>
                    </a:cubicBezTo>
                    <a:cubicBezTo>
                      <a:pt x="1467" y="5458"/>
                      <a:pt x="1884" y="5277"/>
                      <a:pt x="2303" y="5277"/>
                    </a:cubicBezTo>
                    <a:cubicBezTo>
                      <a:pt x="2537" y="5277"/>
                      <a:pt x="2771" y="5334"/>
                      <a:pt x="2972" y="5453"/>
                    </a:cubicBezTo>
                    <a:cubicBezTo>
                      <a:pt x="3603" y="5834"/>
                      <a:pt x="3615" y="6727"/>
                      <a:pt x="2996" y="7906"/>
                    </a:cubicBezTo>
                    <a:cubicBezTo>
                      <a:pt x="2019" y="9728"/>
                      <a:pt x="2722" y="10609"/>
                      <a:pt x="3222" y="10978"/>
                    </a:cubicBezTo>
                    <a:cubicBezTo>
                      <a:pt x="3644" y="11244"/>
                      <a:pt x="4128" y="11397"/>
                      <a:pt x="4636" y="11397"/>
                    </a:cubicBezTo>
                    <a:cubicBezTo>
                      <a:pt x="4672" y="11397"/>
                      <a:pt x="4709" y="11396"/>
                      <a:pt x="4746" y="11394"/>
                    </a:cubicBezTo>
                    <a:cubicBezTo>
                      <a:pt x="4769" y="11395"/>
                      <a:pt x="4793" y="11395"/>
                      <a:pt x="4816" y="11395"/>
                    </a:cubicBezTo>
                    <a:cubicBezTo>
                      <a:pt x="5351" y="11395"/>
                      <a:pt x="5874" y="11264"/>
                      <a:pt x="6353" y="11013"/>
                    </a:cubicBezTo>
                    <a:cubicBezTo>
                      <a:pt x="7365" y="12121"/>
                      <a:pt x="8865" y="12728"/>
                      <a:pt x="10854" y="12728"/>
                    </a:cubicBezTo>
                    <a:cubicBezTo>
                      <a:pt x="13009" y="12728"/>
                      <a:pt x="15771" y="11787"/>
                      <a:pt x="15771" y="9787"/>
                    </a:cubicBezTo>
                    <a:cubicBezTo>
                      <a:pt x="15783" y="8954"/>
                      <a:pt x="15116" y="8275"/>
                      <a:pt x="14283" y="8263"/>
                    </a:cubicBezTo>
                    <a:cubicBezTo>
                      <a:pt x="12711" y="8263"/>
                      <a:pt x="13009" y="10275"/>
                      <a:pt x="10854" y="10275"/>
                    </a:cubicBezTo>
                    <a:cubicBezTo>
                      <a:pt x="9389" y="10275"/>
                      <a:pt x="8139" y="9132"/>
                      <a:pt x="8139" y="6310"/>
                    </a:cubicBezTo>
                    <a:cubicBezTo>
                      <a:pt x="8139" y="3572"/>
                      <a:pt x="9318" y="2441"/>
                      <a:pt x="10854" y="2441"/>
                    </a:cubicBezTo>
                    <a:cubicBezTo>
                      <a:pt x="12914" y="2441"/>
                      <a:pt x="12640" y="4251"/>
                      <a:pt x="14128" y="4251"/>
                    </a:cubicBezTo>
                    <a:cubicBezTo>
                      <a:pt x="14938" y="4251"/>
                      <a:pt x="15604" y="3584"/>
                      <a:pt x="15604" y="2774"/>
                    </a:cubicBezTo>
                    <a:cubicBezTo>
                      <a:pt x="15604" y="834"/>
                      <a:pt x="12854" y="0"/>
                      <a:pt x="10854" y="0"/>
                    </a:cubicBezTo>
                    <a:close/>
                  </a:path>
                </a:pathLst>
              </a:custGeom>
              <a:solidFill>
                <a:srgbClr val="FFFF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300;p27">
                <a:extLst>
                  <a:ext uri="{FF2B5EF4-FFF2-40B4-BE49-F238E27FC236}">
                    <a16:creationId xmlns:a16="http://schemas.microsoft.com/office/drawing/2014/main" xmlns="" id="{C99FF2D7-AEDB-E8AA-D96C-B0831D9F0B2E}"/>
                  </a:ext>
                </a:extLst>
              </p:cNvPr>
              <p:cNvSpPr/>
              <p:nvPr/>
            </p:nvSpPr>
            <p:spPr>
              <a:xfrm>
                <a:off x="4049465" y="1507167"/>
                <a:ext cx="42057" cy="35885"/>
              </a:xfrm>
              <a:custGeom>
                <a:avLst/>
                <a:gdLst/>
                <a:ahLst/>
                <a:cxnLst/>
                <a:rect l="l" t="t" r="r" b="b"/>
                <a:pathLst>
                  <a:path w="954" h="814" extrusionOk="0">
                    <a:moveTo>
                      <a:pt x="548" y="1"/>
                    </a:moveTo>
                    <a:cubicBezTo>
                      <a:pt x="191" y="1"/>
                      <a:pt x="1" y="441"/>
                      <a:pt x="263" y="691"/>
                    </a:cubicBezTo>
                    <a:cubicBezTo>
                      <a:pt x="343" y="776"/>
                      <a:pt x="444" y="813"/>
                      <a:pt x="543" y="813"/>
                    </a:cubicBezTo>
                    <a:cubicBezTo>
                      <a:pt x="751" y="813"/>
                      <a:pt x="953" y="647"/>
                      <a:pt x="953" y="405"/>
                    </a:cubicBezTo>
                    <a:cubicBezTo>
                      <a:pt x="953" y="179"/>
                      <a:pt x="775" y="1"/>
                      <a:pt x="54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301;p27">
                <a:extLst>
                  <a:ext uri="{FF2B5EF4-FFF2-40B4-BE49-F238E27FC236}">
                    <a16:creationId xmlns:a16="http://schemas.microsoft.com/office/drawing/2014/main" xmlns="" id="{A2DDAAEE-D088-561E-1BDB-ED07EB38E91A}"/>
                  </a:ext>
                </a:extLst>
              </p:cNvPr>
              <p:cNvSpPr/>
              <p:nvPr/>
            </p:nvSpPr>
            <p:spPr>
              <a:xfrm>
                <a:off x="4140809" y="1511223"/>
                <a:ext cx="53563" cy="23806"/>
              </a:xfrm>
              <a:custGeom>
                <a:avLst/>
                <a:gdLst/>
                <a:ahLst/>
                <a:cxnLst/>
                <a:rect l="l" t="t" r="r" b="b"/>
                <a:pathLst>
                  <a:path w="1215" h="540" extrusionOk="0">
                    <a:moveTo>
                      <a:pt x="1103" y="1"/>
                    </a:moveTo>
                    <a:cubicBezTo>
                      <a:pt x="1054" y="1"/>
                      <a:pt x="1006" y="34"/>
                      <a:pt x="1000" y="99"/>
                    </a:cubicBezTo>
                    <a:cubicBezTo>
                      <a:pt x="989" y="182"/>
                      <a:pt x="953" y="254"/>
                      <a:pt x="893" y="313"/>
                    </a:cubicBezTo>
                    <a:cubicBezTo>
                      <a:pt x="810" y="278"/>
                      <a:pt x="739" y="242"/>
                      <a:pt x="679" y="171"/>
                    </a:cubicBezTo>
                    <a:cubicBezTo>
                      <a:pt x="655" y="153"/>
                      <a:pt x="628" y="144"/>
                      <a:pt x="603" y="144"/>
                    </a:cubicBezTo>
                    <a:cubicBezTo>
                      <a:pt x="578" y="144"/>
                      <a:pt x="554" y="153"/>
                      <a:pt x="536" y="171"/>
                    </a:cubicBezTo>
                    <a:cubicBezTo>
                      <a:pt x="465" y="230"/>
                      <a:pt x="405" y="278"/>
                      <a:pt x="334" y="325"/>
                    </a:cubicBezTo>
                    <a:cubicBezTo>
                      <a:pt x="262" y="278"/>
                      <a:pt x="215" y="194"/>
                      <a:pt x="215" y="111"/>
                    </a:cubicBezTo>
                    <a:cubicBezTo>
                      <a:pt x="215" y="40"/>
                      <a:pt x="161" y="4"/>
                      <a:pt x="107" y="4"/>
                    </a:cubicBezTo>
                    <a:cubicBezTo>
                      <a:pt x="54" y="4"/>
                      <a:pt x="0" y="40"/>
                      <a:pt x="0" y="111"/>
                    </a:cubicBezTo>
                    <a:cubicBezTo>
                      <a:pt x="0" y="266"/>
                      <a:pt x="72" y="409"/>
                      <a:pt x="203" y="504"/>
                    </a:cubicBezTo>
                    <a:cubicBezTo>
                      <a:pt x="234" y="523"/>
                      <a:pt x="269" y="531"/>
                      <a:pt x="304" y="531"/>
                    </a:cubicBezTo>
                    <a:cubicBezTo>
                      <a:pt x="403" y="531"/>
                      <a:pt x="511" y="470"/>
                      <a:pt x="608" y="409"/>
                    </a:cubicBezTo>
                    <a:cubicBezTo>
                      <a:pt x="679" y="480"/>
                      <a:pt x="786" y="528"/>
                      <a:pt x="905" y="540"/>
                    </a:cubicBezTo>
                    <a:cubicBezTo>
                      <a:pt x="929" y="528"/>
                      <a:pt x="965" y="516"/>
                      <a:pt x="989" y="492"/>
                    </a:cubicBezTo>
                    <a:cubicBezTo>
                      <a:pt x="1120" y="409"/>
                      <a:pt x="1203" y="254"/>
                      <a:pt x="1215" y="99"/>
                    </a:cubicBezTo>
                    <a:cubicBezTo>
                      <a:pt x="1203" y="34"/>
                      <a:pt x="1152" y="1"/>
                      <a:pt x="1103"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302;p27">
                <a:extLst>
                  <a:ext uri="{FF2B5EF4-FFF2-40B4-BE49-F238E27FC236}">
                    <a16:creationId xmlns:a16="http://schemas.microsoft.com/office/drawing/2014/main" xmlns="" id="{07621602-8F5C-D40D-B3D9-0D0FFA8B6C82}"/>
                  </a:ext>
                </a:extLst>
              </p:cNvPr>
              <p:cNvSpPr/>
              <p:nvPr/>
            </p:nvSpPr>
            <p:spPr>
              <a:xfrm>
                <a:off x="4225320" y="1507167"/>
                <a:ext cx="42013" cy="35885"/>
              </a:xfrm>
              <a:custGeom>
                <a:avLst/>
                <a:gdLst/>
                <a:ahLst/>
                <a:cxnLst/>
                <a:rect l="l" t="t" r="r" b="b"/>
                <a:pathLst>
                  <a:path w="953" h="814" extrusionOk="0">
                    <a:moveTo>
                      <a:pt x="548" y="1"/>
                    </a:moveTo>
                    <a:cubicBezTo>
                      <a:pt x="191" y="1"/>
                      <a:pt x="0" y="441"/>
                      <a:pt x="262" y="691"/>
                    </a:cubicBezTo>
                    <a:cubicBezTo>
                      <a:pt x="343" y="776"/>
                      <a:pt x="443" y="813"/>
                      <a:pt x="542" y="813"/>
                    </a:cubicBezTo>
                    <a:cubicBezTo>
                      <a:pt x="750" y="813"/>
                      <a:pt x="953" y="647"/>
                      <a:pt x="953" y="405"/>
                    </a:cubicBezTo>
                    <a:cubicBezTo>
                      <a:pt x="953" y="179"/>
                      <a:pt x="774" y="1"/>
                      <a:pt x="54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303;p27">
                <a:extLst>
                  <a:ext uri="{FF2B5EF4-FFF2-40B4-BE49-F238E27FC236}">
                    <a16:creationId xmlns:a16="http://schemas.microsoft.com/office/drawing/2014/main" xmlns="" id="{E9C6D847-17E5-72E9-2FAC-72E324C449CD}"/>
                  </a:ext>
                </a:extLst>
              </p:cNvPr>
              <p:cNvSpPr/>
              <p:nvPr/>
            </p:nvSpPr>
            <p:spPr>
              <a:xfrm>
                <a:off x="4003264" y="1538556"/>
                <a:ext cx="53078" cy="16929"/>
              </a:xfrm>
              <a:custGeom>
                <a:avLst/>
                <a:gdLst/>
                <a:ahLst/>
                <a:cxnLst/>
                <a:rect l="l" t="t" r="r" b="b"/>
                <a:pathLst>
                  <a:path w="1204" h="384" extrusionOk="0">
                    <a:moveTo>
                      <a:pt x="102" y="1"/>
                    </a:moveTo>
                    <a:cubicBezTo>
                      <a:pt x="61" y="1"/>
                      <a:pt x="23" y="34"/>
                      <a:pt x="13" y="86"/>
                    </a:cubicBezTo>
                    <a:cubicBezTo>
                      <a:pt x="1" y="134"/>
                      <a:pt x="37" y="182"/>
                      <a:pt x="84" y="193"/>
                    </a:cubicBezTo>
                    <a:lnTo>
                      <a:pt x="1061" y="384"/>
                    </a:lnTo>
                    <a:lnTo>
                      <a:pt x="1072" y="384"/>
                    </a:lnTo>
                    <a:cubicBezTo>
                      <a:pt x="1192" y="372"/>
                      <a:pt x="1203" y="217"/>
                      <a:pt x="1096" y="193"/>
                    </a:cubicBezTo>
                    <a:lnTo>
                      <a:pt x="120" y="3"/>
                    </a:lnTo>
                    <a:cubicBezTo>
                      <a:pt x="114" y="1"/>
                      <a:pt x="108" y="1"/>
                      <a:pt x="102"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304;p27">
                <a:extLst>
                  <a:ext uri="{FF2B5EF4-FFF2-40B4-BE49-F238E27FC236}">
                    <a16:creationId xmlns:a16="http://schemas.microsoft.com/office/drawing/2014/main" xmlns="" id="{3CC276B9-C69E-3552-4465-F18ED642D03A}"/>
                  </a:ext>
                </a:extLst>
              </p:cNvPr>
              <p:cNvSpPr/>
              <p:nvPr/>
            </p:nvSpPr>
            <p:spPr>
              <a:xfrm>
                <a:off x="3998547" y="1560731"/>
                <a:ext cx="54621" cy="8420"/>
              </a:xfrm>
              <a:custGeom>
                <a:avLst/>
                <a:gdLst/>
                <a:ahLst/>
                <a:cxnLst/>
                <a:rect l="l" t="t" r="r" b="b"/>
                <a:pathLst>
                  <a:path w="1239" h="191" extrusionOk="0">
                    <a:moveTo>
                      <a:pt x="132" y="0"/>
                    </a:moveTo>
                    <a:cubicBezTo>
                      <a:pt x="1" y="0"/>
                      <a:pt x="1" y="191"/>
                      <a:pt x="132" y="191"/>
                    </a:cubicBezTo>
                    <a:lnTo>
                      <a:pt x="1120" y="191"/>
                    </a:lnTo>
                    <a:cubicBezTo>
                      <a:pt x="1239" y="191"/>
                      <a:pt x="1239" y="0"/>
                      <a:pt x="1120"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305;p27">
                <a:extLst>
                  <a:ext uri="{FF2B5EF4-FFF2-40B4-BE49-F238E27FC236}">
                    <a16:creationId xmlns:a16="http://schemas.microsoft.com/office/drawing/2014/main" xmlns="" id="{26D31304-E984-A156-EFE6-28C16C6ABFE6}"/>
                  </a:ext>
                </a:extLst>
              </p:cNvPr>
              <p:cNvSpPr/>
              <p:nvPr/>
            </p:nvSpPr>
            <p:spPr>
              <a:xfrm>
                <a:off x="4264688" y="1538556"/>
                <a:ext cx="51976" cy="16929"/>
              </a:xfrm>
              <a:custGeom>
                <a:avLst/>
                <a:gdLst/>
                <a:ahLst/>
                <a:cxnLst/>
                <a:rect l="l" t="t" r="r" b="b"/>
                <a:pathLst>
                  <a:path w="1179" h="384" extrusionOk="0">
                    <a:moveTo>
                      <a:pt x="1078" y="1"/>
                    </a:moveTo>
                    <a:cubicBezTo>
                      <a:pt x="1072" y="1"/>
                      <a:pt x="1066" y="1"/>
                      <a:pt x="1060" y="3"/>
                    </a:cubicBezTo>
                    <a:lnTo>
                      <a:pt x="84" y="193"/>
                    </a:lnTo>
                    <a:cubicBezTo>
                      <a:pt x="36" y="193"/>
                      <a:pt x="0" y="241"/>
                      <a:pt x="12" y="301"/>
                    </a:cubicBezTo>
                    <a:cubicBezTo>
                      <a:pt x="12" y="348"/>
                      <a:pt x="60" y="384"/>
                      <a:pt x="107" y="384"/>
                    </a:cubicBezTo>
                    <a:lnTo>
                      <a:pt x="119" y="372"/>
                    </a:lnTo>
                    <a:lnTo>
                      <a:pt x="1096" y="193"/>
                    </a:lnTo>
                    <a:cubicBezTo>
                      <a:pt x="1143" y="182"/>
                      <a:pt x="1179" y="134"/>
                      <a:pt x="1167" y="86"/>
                    </a:cubicBezTo>
                    <a:cubicBezTo>
                      <a:pt x="1157" y="34"/>
                      <a:pt x="1119" y="1"/>
                      <a:pt x="107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306;p27">
                <a:extLst>
                  <a:ext uri="{FF2B5EF4-FFF2-40B4-BE49-F238E27FC236}">
                    <a16:creationId xmlns:a16="http://schemas.microsoft.com/office/drawing/2014/main" xmlns="" id="{E98ABBB1-18A8-35B9-3860-5C9C14DD6D73}"/>
                  </a:ext>
                </a:extLst>
              </p:cNvPr>
              <p:cNvSpPr/>
              <p:nvPr/>
            </p:nvSpPr>
            <p:spPr>
              <a:xfrm>
                <a:off x="4266760" y="1560731"/>
                <a:ext cx="54665" cy="8420"/>
              </a:xfrm>
              <a:custGeom>
                <a:avLst/>
                <a:gdLst/>
                <a:ahLst/>
                <a:cxnLst/>
                <a:rect l="l" t="t" r="r" b="b"/>
                <a:pathLst>
                  <a:path w="1240" h="191" extrusionOk="0">
                    <a:moveTo>
                      <a:pt x="132" y="0"/>
                    </a:moveTo>
                    <a:cubicBezTo>
                      <a:pt x="1" y="0"/>
                      <a:pt x="1" y="191"/>
                      <a:pt x="132" y="191"/>
                    </a:cubicBezTo>
                    <a:lnTo>
                      <a:pt x="1108" y="191"/>
                    </a:lnTo>
                    <a:cubicBezTo>
                      <a:pt x="1239" y="191"/>
                      <a:pt x="1239" y="0"/>
                      <a:pt x="1108"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307;p27">
                <a:extLst>
                  <a:ext uri="{FF2B5EF4-FFF2-40B4-BE49-F238E27FC236}">
                    <a16:creationId xmlns:a16="http://schemas.microsoft.com/office/drawing/2014/main" xmlns="" id="{54175451-D514-C055-90A4-203ACE0D804F}"/>
                  </a:ext>
                </a:extLst>
              </p:cNvPr>
              <p:cNvSpPr/>
              <p:nvPr/>
            </p:nvSpPr>
            <p:spPr>
              <a:xfrm>
                <a:off x="4362292" y="1636821"/>
                <a:ext cx="66172" cy="56341"/>
              </a:xfrm>
              <a:custGeom>
                <a:avLst/>
                <a:gdLst/>
                <a:ahLst/>
                <a:cxnLst/>
                <a:rect l="l" t="t" r="r" b="b"/>
                <a:pathLst>
                  <a:path w="1501" h="1278" extrusionOk="0">
                    <a:moveTo>
                      <a:pt x="858" y="0"/>
                    </a:moveTo>
                    <a:cubicBezTo>
                      <a:pt x="287" y="0"/>
                      <a:pt x="1" y="691"/>
                      <a:pt x="406" y="1096"/>
                    </a:cubicBezTo>
                    <a:cubicBezTo>
                      <a:pt x="535" y="1222"/>
                      <a:pt x="694" y="1278"/>
                      <a:pt x="850" y="1278"/>
                    </a:cubicBezTo>
                    <a:cubicBezTo>
                      <a:pt x="1182" y="1278"/>
                      <a:pt x="1501" y="1024"/>
                      <a:pt x="1501" y="643"/>
                    </a:cubicBezTo>
                    <a:cubicBezTo>
                      <a:pt x="1501" y="286"/>
                      <a:pt x="1215" y="0"/>
                      <a:pt x="858"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308;p27">
                <a:extLst>
                  <a:ext uri="{FF2B5EF4-FFF2-40B4-BE49-F238E27FC236}">
                    <a16:creationId xmlns:a16="http://schemas.microsoft.com/office/drawing/2014/main" xmlns="" id="{794F76E6-F9B9-009C-FB11-AFEF729C4E36}"/>
                  </a:ext>
                </a:extLst>
              </p:cNvPr>
              <p:cNvSpPr/>
              <p:nvPr/>
            </p:nvSpPr>
            <p:spPr>
              <a:xfrm>
                <a:off x="4407435" y="1615308"/>
                <a:ext cx="28391" cy="24688"/>
              </a:xfrm>
              <a:custGeom>
                <a:avLst/>
                <a:gdLst/>
                <a:ahLst/>
                <a:cxnLst/>
                <a:rect l="l" t="t" r="r" b="b"/>
                <a:pathLst>
                  <a:path w="644" h="560" extrusionOk="0">
                    <a:moveTo>
                      <a:pt x="370" y="0"/>
                    </a:moveTo>
                    <a:cubicBezTo>
                      <a:pt x="120" y="0"/>
                      <a:pt x="1" y="298"/>
                      <a:pt x="167" y="477"/>
                    </a:cubicBezTo>
                    <a:cubicBezTo>
                      <a:pt x="225" y="534"/>
                      <a:pt x="295" y="560"/>
                      <a:pt x="363" y="560"/>
                    </a:cubicBezTo>
                    <a:cubicBezTo>
                      <a:pt x="507" y="560"/>
                      <a:pt x="644" y="447"/>
                      <a:pt x="644" y="286"/>
                    </a:cubicBezTo>
                    <a:cubicBezTo>
                      <a:pt x="644" y="131"/>
                      <a:pt x="525" y="0"/>
                      <a:pt x="370"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309;p27">
                <a:extLst>
                  <a:ext uri="{FF2B5EF4-FFF2-40B4-BE49-F238E27FC236}">
                    <a16:creationId xmlns:a16="http://schemas.microsoft.com/office/drawing/2014/main" xmlns="" id="{50CC958B-A41E-E411-DD4B-7A50D912F278}"/>
                  </a:ext>
                </a:extLst>
              </p:cNvPr>
              <p:cNvSpPr/>
              <p:nvPr/>
            </p:nvSpPr>
            <p:spPr>
              <a:xfrm>
                <a:off x="4375430" y="1608960"/>
                <a:ext cx="28920" cy="24335"/>
              </a:xfrm>
              <a:custGeom>
                <a:avLst/>
                <a:gdLst/>
                <a:ahLst/>
                <a:cxnLst/>
                <a:rect l="l" t="t" r="r" b="b"/>
                <a:pathLst>
                  <a:path w="656" h="552" extrusionOk="0">
                    <a:moveTo>
                      <a:pt x="389" y="1"/>
                    </a:moveTo>
                    <a:cubicBezTo>
                      <a:pt x="383" y="1"/>
                      <a:pt x="376" y="1"/>
                      <a:pt x="370" y="1"/>
                    </a:cubicBezTo>
                    <a:cubicBezTo>
                      <a:pt x="119" y="1"/>
                      <a:pt x="0" y="299"/>
                      <a:pt x="179" y="466"/>
                    </a:cubicBezTo>
                    <a:cubicBezTo>
                      <a:pt x="234" y="525"/>
                      <a:pt x="305" y="551"/>
                      <a:pt x="375" y="551"/>
                    </a:cubicBezTo>
                    <a:cubicBezTo>
                      <a:pt x="517" y="551"/>
                      <a:pt x="655" y="443"/>
                      <a:pt x="655" y="275"/>
                    </a:cubicBezTo>
                    <a:cubicBezTo>
                      <a:pt x="644" y="127"/>
                      <a:pt x="534" y="1"/>
                      <a:pt x="389"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310;p27">
                <a:extLst>
                  <a:ext uri="{FF2B5EF4-FFF2-40B4-BE49-F238E27FC236}">
                    <a16:creationId xmlns:a16="http://schemas.microsoft.com/office/drawing/2014/main" xmlns="" id="{F2737650-0A22-3F17-EC6D-B3DE1AC85E5D}"/>
                  </a:ext>
                </a:extLst>
              </p:cNvPr>
              <p:cNvSpPr/>
              <p:nvPr/>
            </p:nvSpPr>
            <p:spPr>
              <a:xfrm>
                <a:off x="4427406" y="1639951"/>
                <a:ext cx="28876" cy="24688"/>
              </a:xfrm>
              <a:custGeom>
                <a:avLst/>
                <a:gdLst/>
                <a:ahLst/>
                <a:cxnLst/>
                <a:rect l="l" t="t" r="r" b="b"/>
                <a:pathLst>
                  <a:path w="655" h="560" extrusionOk="0">
                    <a:moveTo>
                      <a:pt x="369" y="1"/>
                    </a:moveTo>
                    <a:cubicBezTo>
                      <a:pt x="119" y="1"/>
                      <a:pt x="0" y="299"/>
                      <a:pt x="179" y="477"/>
                    </a:cubicBezTo>
                    <a:cubicBezTo>
                      <a:pt x="232" y="534"/>
                      <a:pt x="300" y="560"/>
                      <a:pt x="368" y="560"/>
                    </a:cubicBezTo>
                    <a:cubicBezTo>
                      <a:pt x="512" y="560"/>
                      <a:pt x="655" y="445"/>
                      <a:pt x="655" y="275"/>
                    </a:cubicBezTo>
                    <a:cubicBezTo>
                      <a:pt x="655" y="120"/>
                      <a:pt x="524" y="1"/>
                      <a:pt x="369"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311;p27">
                <a:extLst>
                  <a:ext uri="{FF2B5EF4-FFF2-40B4-BE49-F238E27FC236}">
                    <a16:creationId xmlns:a16="http://schemas.microsoft.com/office/drawing/2014/main" xmlns="" id="{F6408E10-FCBB-3BE6-6FB2-B15743887AA4}"/>
                  </a:ext>
                </a:extLst>
              </p:cNvPr>
              <p:cNvSpPr/>
              <p:nvPr/>
            </p:nvSpPr>
            <p:spPr>
              <a:xfrm>
                <a:off x="4411139" y="1559144"/>
                <a:ext cx="57222" cy="43071"/>
              </a:xfrm>
              <a:custGeom>
                <a:avLst/>
                <a:gdLst/>
                <a:ahLst/>
                <a:cxnLst/>
                <a:rect l="l" t="t" r="r" b="b"/>
                <a:pathLst>
                  <a:path w="1298" h="977" extrusionOk="0">
                    <a:moveTo>
                      <a:pt x="655" y="0"/>
                    </a:moveTo>
                    <a:cubicBezTo>
                      <a:pt x="530" y="0"/>
                      <a:pt x="405" y="48"/>
                      <a:pt x="310" y="143"/>
                    </a:cubicBezTo>
                    <a:cubicBezTo>
                      <a:pt x="0" y="453"/>
                      <a:pt x="226" y="977"/>
                      <a:pt x="655" y="977"/>
                    </a:cubicBezTo>
                    <a:cubicBezTo>
                      <a:pt x="1084" y="977"/>
                      <a:pt x="1298" y="453"/>
                      <a:pt x="1000" y="143"/>
                    </a:cubicBezTo>
                    <a:cubicBezTo>
                      <a:pt x="905" y="48"/>
                      <a:pt x="780" y="0"/>
                      <a:pt x="655"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312;p27">
                <a:extLst>
                  <a:ext uri="{FF2B5EF4-FFF2-40B4-BE49-F238E27FC236}">
                    <a16:creationId xmlns:a16="http://schemas.microsoft.com/office/drawing/2014/main" xmlns="" id="{4B4AD3FA-EFD3-7F10-EC91-598EDFD040CB}"/>
                  </a:ext>
                </a:extLst>
              </p:cNvPr>
              <p:cNvSpPr/>
              <p:nvPr/>
            </p:nvSpPr>
            <p:spPr>
              <a:xfrm>
                <a:off x="4420044" y="1538556"/>
                <a:ext cx="25217" cy="18516"/>
              </a:xfrm>
              <a:custGeom>
                <a:avLst/>
                <a:gdLst/>
                <a:ahLst/>
                <a:cxnLst/>
                <a:rect l="l" t="t" r="r" b="b"/>
                <a:pathLst>
                  <a:path w="572" h="420" extrusionOk="0">
                    <a:moveTo>
                      <a:pt x="280" y="0"/>
                    </a:moveTo>
                    <a:cubicBezTo>
                      <a:pt x="227" y="0"/>
                      <a:pt x="173" y="21"/>
                      <a:pt x="131" y="63"/>
                    </a:cubicBezTo>
                    <a:cubicBezTo>
                      <a:pt x="0" y="193"/>
                      <a:pt x="96" y="420"/>
                      <a:pt x="286" y="420"/>
                    </a:cubicBezTo>
                    <a:cubicBezTo>
                      <a:pt x="477" y="420"/>
                      <a:pt x="572" y="193"/>
                      <a:pt x="429" y="63"/>
                    </a:cubicBezTo>
                    <a:cubicBezTo>
                      <a:pt x="387" y="21"/>
                      <a:pt x="334" y="0"/>
                      <a:pt x="280"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313;p27">
                <a:extLst>
                  <a:ext uri="{FF2B5EF4-FFF2-40B4-BE49-F238E27FC236}">
                    <a16:creationId xmlns:a16="http://schemas.microsoft.com/office/drawing/2014/main" xmlns="" id="{2BE6A232-4057-49D8-5E98-80064C70F3E2}"/>
                  </a:ext>
                </a:extLst>
              </p:cNvPr>
              <p:cNvSpPr/>
              <p:nvPr/>
            </p:nvSpPr>
            <p:spPr>
              <a:xfrm>
                <a:off x="4399059" y="1552178"/>
                <a:ext cx="25217" cy="18560"/>
              </a:xfrm>
              <a:custGeom>
                <a:avLst/>
                <a:gdLst/>
                <a:ahLst/>
                <a:cxnLst/>
                <a:rect l="l" t="t" r="r" b="b"/>
                <a:pathLst>
                  <a:path w="572" h="421" extrusionOk="0">
                    <a:moveTo>
                      <a:pt x="292" y="1"/>
                    </a:moveTo>
                    <a:cubicBezTo>
                      <a:pt x="238" y="1"/>
                      <a:pt x="185" y="21"/>
                      <a:pt x="143" y="63"/>
                    </a:cubicBezTo>
                    <a:cubicBezTo>
                      <a:pt x="0" y="194"/>
                      <a:pt x="95" y="420"/>
                      <a:pt x="286" y="420"/>
                    </a:cubicBezTo>
                    <a:cubicBezTo>
                      <a:pt x="476" y="420"/>
                      <a:pt x="572" y="194"/>
                      <a:pt x="441" y="63"/>
                    </a:cubicBezTo>
                    <a:cubicBezTo>
                      <a:pt x="399" y="21"/>
                      <a:pt x="345" y="1"/>
                      <a:pt x="292"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314;p27">
                <a:extLst>
                  <a:ext uri="{FF2B5EF4-FFF2-40B4-BE49-F238E27FC236}">
                    <a16:creationId xmlns:a16="http://schemas.microsoft.com/office/drawing/2014/main" xmlns="" id="{8142CA0F-805E-E6B3-D8DC-D8DD9622B79B}"/>
                  </a:ext>
                </a:extLst>
              </p:cNvPr>
              <p:cNvSpPr/>
              <p:nvPr/>
            </p:nvSpPr>
            <p:spPr>
              <a:xfrm>
                <a:off x="4444202" y="1541157"/>
                <a:ext cx="24688" cy="18560"/>
              </a:xfrm>
              <a:custGeom>
                <a:avLst/>
                <a:gdLst/>
                <a:ahLst/>
                <a:cxnLst/>
                <a:rect l="l" t="t" r="r" b="b"/>
                <a:pathLst>
                  <a:path w="560" h="421" extrusionOk="0">
                    <a:moveTo>
                      <a:pt x="280" y="1"/>
                    </a:moveTo>
                    <a:cubicBezTo>
                      <a:pt x="226" y="1"/>
                      <a:pt x="173" y="21"/>
                      <a:pt x="131" y="63"/>
                    </a:cubicBezTo>
                    <a:cubicBezTo>
                      <a:pt x="0" y="194"/>
                      <a:pt x="95" y="420"/>
                      <a:pt x="286" y="420"/>
                    </a:cubicBezTo>
                    <a:cubicBezTo>
                      <a:pt x="464" y="420"/>
                      <a:pt x="560" y="194"/>
                      <a:pt x="429" y="63"/>
                    </a:cubicBezTo>
                    <a:cubicBezTo>
                      <a:pt x="387" y="21"/>
                      <a:pt x="334" y="1"/>
                      <a:pt x="280"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7" name="TextBox 56">
              <a:extLst>
                <a:ext uri="{FF2B5EF4-FFF2-40B4-BE49-F238E27FC236}">
                  <a16:creationId xmlns:a16="http://schemas.microsoft.com/office/drawing/2014/main" xmlns="" id="{F17F94FC-A3B1-8B1A-249E-7C18AF058245}"/>
                </a:ext>
              </a:extLst>
            </p:cNvPr>
            <p:cNvSpPr txBox="1"/>
            <p:nvPr/>
          </p:nvSpPr>
          <p:spPr>
            <a:xfrm>
              <a:off x="3696329" y="5716165"/>
              <a:ext cx="5306047" cy="560450"/>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mn-cs"/>
                </a:rPr>
                <a:t>Địa hình chủ yếu là đồi núi.</a:t>
              </a:r>
            </a:p>
          </p:txBody>
        </p:sp>
      </p:grpSp>
      <p:grpSp>
        <p:nvGrpSpPr>
          <p:cNvPr id="79" name="Google Shape;1408;p39">
            <a:extLst>
              <a:ext uri="{FF2B5EF4-FFF2-40B4-BE49-F238E27FC236}">
                <a16:creationId xmlns:a16="http://schemas.microsoft.com/office/drawing/2014/main" xmlns="" id="{35C9ED2D-3065-1429-522E-9A75A0CC80BF}"/>
              </a:ext>
            </a:extLst>
          </p:cNvPr>
          <p:cNvGrpSpPr/>
          <p:nvPr/>
        </p:nvGrpSpPr>
        <p:grpSpPr>
          <a:xfrm flipH="1">
            <a:off x="7950103" y="5209538"/>
            <a:ext cx="1805754" cy="1610631"/>
            <a:chOff x="2178000" y="1370575"/>
            <a:chExt cx="1417475" cy="1417450"/>
          </a:xfrm>
        </p:grpSpPr>
        <p:sp>
          <p:nvSpPr>
            <p:cNvPr id="80" name="Google Shape;1409;p39">
              <a:extLst>
                <a:ext uri="{FF2B5EF4-FFF2-40B4-BE49-F238E27FC236}">
                  <a16:creationId xmlns:a16="http://schemas.microsoft.com/office/drawing/2014/main" xmlns="" id="{9BC4F281-F2DE-9434-CE29-21D094A3851C}"/>
                </a:ext>
              </a:extLst>
            </p:cNvPr>
            <p:cNvSpPr/>
            <p:nvPr/>
          </p:nvSpPr>
          <p:spPr>
            <a:xfrm>
              <a:off x="2437575" y="1615825"/>
              <a:ext cx="926925" cy="926925"/>
            </a:xfrm>
            <a:custGeom>
              <a:avLst/>
              <a:gdLst/>
              <a:ahLst/>
              <a:cxnLst/>
              <a:rect l="l" t="t" r="r" b="b"/>
              <a:pathLst>
                <a:path w="37077" h="37077" extrusionOk="0">
                  <a:moveTo>
                    <a:pt x="18538" y="1"/>
                  </a:moveTo>
                  <a:cubicBezTo>
                    <a:pt x="8299" y="1"/>
                    <a:pt x="0" y="8300"/>
                    <a:pt x="0" y="18539"/>
                  </a:cubicBezTo>
                  <a:cubicBezTo>
                    <a:pt x="0" y="28778"/>
                    <a:pt x="8299" y="37077"/>
                    <a:pt x="18538" y="37077"/>
                  </a:cubicBezTo>
                  <a:cubicBezTo>
                    <a:pt x="28778" y="37077"/>
                    <a:pt x="37076" y="28778"/>
                    <a:pt x="37076" y="18539"/>
                  </a:cubicBezTo>
                  <a:cubicBezTo>
                    <a:pt x="37076" y="8300"/>
                    <a:pt x="28778" y="1"/>
                    <a:pt x="18538" y="1"/>
                  </a:cubicBezTo>
                  <a:close/>
                </a:path>
              </a:pathLst>
            </a:custGeom>
            <a:solidFill>
              <a:srgbClr val="FFFF00"/>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1410;p39">
              <a:extLst>
                <a:ext uri="{FF2B5EF4-FFF2-40B4-BE49-F238E27FC236}">
                  <a16:creationId xmlns:a16="http://schemas.microsoft.com/office/drawing/2014/main" xmlns="" id="{7CBDEB4E-FB39-4F32-6B18-2FDDF368C8D8}"/>
                </a:ext>
              </a:extLst>
            </p:cNvPr>
            <p:cNvSpPr/>
            <p:nvPr/>
          </p:nvSpPr>
          <p:spPr>
            <a:xfrm>
              <a:off x="2725998" y="1974523"/>
              <a:ext cx="37100" cy="73041"/>
            </a:xfrm>
            <a:custGeom>
              <a:avLst/>
              <a:gdLst/>
              <a:ahLst/>
              <a:cxnLst/>
              <a:rect l="l" t="t" r="r" b="b"/>
              <a:pathLst>
                <a:path w="1120" h="2205" extrusionOk="0">
                  <a:moveTo>
                    <a:pt x="547" y="1"/>
                  </a:moveTo>
                  <a:cubicBezTo>
                    <a:pt x="543" y="1"/>
                    <a:pt x="540" y="1"/>
                    <a:pt x="536" y="1"/>
                  </a:cubicBezTo>
                  <a:cubicBezTo>
                    <a:pt x="239" y="13"/>
                    <a:pt x="1" y="501"/>
                    <a:pt x="13" y="1120"/>
                  </a:cubicBezTo>
                  <a:cubicBezTo>
                    <a:pt x="24" y="1720"/>
                    <a:pt x="280" y="2204"/>
                    <a:pt x="573" y="2204"/>
                  </a:cubicBezTo>
                  <a:cubicBezTo>
                    <a:pt x="577" y="2204"/>
                    <a:pt x="581" y="2204"/>
                    <a:pt x="584" y="2204"/>
                  </a:cubicBezTo>
                  <a:cubicBezTo>
                    <a:pt x="882" y="2204"/>
                    <a:pt x="1120" y="1704"/>
                    <a:pt x="1108" y="1097"/>
                  </a:cubicBezTo>
                  <a:cubicBezTo>
                    <a:pt x="1096" y="496"/>
                    <a:pt x="840" y="1"/>
                    <a:pt x="54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1411;p39">
              <a:extLst>
                <a:ext uri="{FF2B5EF4-FFF2-40B4-BE49-F238E27FC236}">
                  <a16:creationId xmlns:a16="http://schemas.microsoft.com/office/drawing/2014/main" xmlns="" id="{DD2A5313-519F-17A8-0BD9-97CF3D16DFE3}"/>
                </a:ext>
              </a:extLst>
            </p:cNvPr>
            <p:cNvSpPr/>
            <p:nvPr/>
          </p:nvSpPr>
          <p:spPr>
            <a:xfrm>
              <a:off x="3037174" y="1967832"/>
              <a:ext cx="37100" cy="73405"/>
            </a:xfrm>
            <a:custGeom>
              <a:avLst/>
              <a:gdLst/>
              <a:ahLst/>
              <a:cxnLst/>
              <a:rect l="l" t="t" r="r" b="b"/>
              <a:pathLst>
                <a:path w="1120" h="2216" extrusionOk="0">
                  <a:moveTo>
                    <a:pt x="537" y="1"/>
                  </a:moveTo>
                  <a:cubicBezTo>
                    <a:pt x="239" y="13"/>
                    <a:pt x="1" y="513"/>
                    <a:pt x="25" y="1120"/>
                  </a:cubicBezTo>
                  <a:cubicBezTo>
                    <a:pt x="36" y="1727"/>
                    <a:pt x="286" y="2215"/>
                    <a:pt x="584" y="2215"/>
                  </a:cubicBezTo>
                  <a:cubicBezTo>
                    <a:pt x="894" y="2203"/>
                    <a:pt x="1120" y="1703"/>
                    <a:pt x="1108" y="1096"/>
                  </a:cubicBezTo>
                  <a:cubicBezTo>
                    <a:pt x="1096" y="501"/>
                    <a:pt x="846" y="1"/>
                    <a:pt x="53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1412;p39">
              <a:extLst>
                <a:ext uri="{FF2B5EF4-FFF2-40B4-BE49-F238E27FC236}">
                  <a16:creationId xmlns:a16="http://schemas.microsoft.com/office/drawing/2014/main" xmlns="" id="{80B67492-4BDB-CE50-DF7E-74363D67320F}"/>
                </a:ext>
              </a:extLst>
            </p:cNvPr>
            <p:cNvSpPr/>
            <p:nvPr/>
          </p:nvSpPr>
          <p:spPr>
            <a:xfrm>
              <a:off x="2841173" y="2079427"/>
              <a:ext cx="120708" cy="48992"/>
            </a:xfrm>
            <a:custGeom>
              <a:avLst/>
              <a:gdLst/>
              <a:ahLst/>
              <a:cxnLst/>
              <a:rect l="l" t="t" r="r" b="b"/>
              <a:pathLst>
                <a:path w="3644" h="1479" extrusionOk="0">
                  <a:moveTo>
                    <a:pt x="3617" y="1"/>
                  </a:moveTo>
                  <a:cubicBezTo>
                    <a:pt x="3578" y="1"/>
                    <a:pt x="3458" y="223"/>
                    <a:pt x="3191" y="525"/>
                  </a:cubicBezTo>
                  <a:cubicBezTo>
                    <a:pt x="3036" y="704"/>
                    <a:pt x="2858" y="870"/>
                    <a:pt x="2655" y="989"/>
                  </a:cubicBezTo>
                  <a:cubicBezTo>
                    <a:pt x="2417" y="1144"/>
                    <a:pt x="2143" y="1228"/>
                    <a:pt x="1858" y="1251"/>
                  </a:cubicBezTo>
                  <a:cubicBezTo>
                    <a:pt x="1834" y="1252"/>
                    <a:pt x="1810" y="1253"/>
                    <a:pt x="1786" y="1253"/>
                  </a:cubicBezTo>
                  <a:cubicBezTo>
                    <a:pt x="1525" y="1253"/>
                    <a:pt x="1265" y="1193"/>
                    <a:pt x="1036" y="1073"/>
                  </a:cubicBezTo>
                  <a:cubicBezTo>
                    <a:pt x="822" y="978"/>
                    <a:pt x="631" y="835"/>
                    <a:pt x="465" y="668"/>
                  </a:cubicBezTo>
                  <a:cubicBezTo>
                    <a:pt x="192" y="384"/>
                    <a:pt x="82" y="143"/>
                    <a:pt x="41" y="143"/>
                  </a:cubicBezTo>
                  <a:cubicBezTo>
                    <a:pt x="39" y="143"/>
                    <a:pt x="38" y="143"/>
                    <a:pt x="36" y="144"/>
                  </a:cubicBezTo>
                  <a:cubicBezTo>
                    <a:pt x="0" y="156"/>
                    <a:pt x="60" y="418"/>
                    <a:pt x="334" y="775"/>
                  </a:cubicBezTo>
                  <a:cubicBezTo>
                    <a:pt x="500" y="978"/>
                    <a:pt x="703" y="1144"/>
                    <a:pt x="929" y="1263"/>
                  </a:cubicBezTo>
                  <a:cubicBezTo>
                    <a:pt x="1194" y="1407"/>
                    <a:pt x="1490" y="1479"/>
                    <a:pt x="1789" y="1479"/>
                  </a:cubicBezTo>
                  <a:cubicBezTo>
                    <a:pt x="1812" y="1479"/>
                    <a:pt x="1835" y="1478"/>
                    <a:pt x="1858" y="1478"/>
                  </a:cubicBezTo>
                  <a:cubicBezTo>
                    <a:pt x="2191" y="1466"/>
                    <a:pt x="2501" y="1359"/>
                    <a:pt x="2763" y="1168"/>
                  </a:cubicBezTo>
                  <a:cubicBezTo>
                    <a:pt x="2977" y="1025"/>
                    <a:pt x="3167" y="847"/>
                    <a:pt x="3322" y="632"/>
                  </a:cubicBezTo>
                  <a:cubicBezTo>
                    <a:pt x="3572" y="275"/>
                    <a:pt x="3644" y="13"/>
                    <a:pt x="3620" y="1"/>
                  </a:cubicBezTo>
                  <a:cubicBezTo>
                    <a:pt x="3619" y="1"/>
                    <a:pt x="3618" y="1"/>
                    <a:pt x="361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413;p39">
              <a:extLst>
                <a:ext uri="{FF2B5EF4-FFF2-40B4-BE49-F238E27FC236}">
                  <a16:creationId xmlns:a16="http://schemas.microsoft.com/office/drawing/2014/main" xmlns="" id="{4B8F8EAE-4563-E7CA-465E-CF932451D454}"/>
                </a:ext>
              </a:extLst>
            </p:cNvPr>
            <p:cNvSpPr/>
            <p:nvPr/>
          </p:nvSpPr>
          <p:spPr>
            <a:xfrm>
              <a:off x="2644775" y="2060116"/>
              <a:ext cx="143564" cy="122331"/>
            </a:xfrm>
            <a:custGeom>
              <a:avLst/>
              <a:gdLst/>
              <a:ahLst/>
              <a:cxnLst/>
              <a:rect l="l" t="t" r="r" b="b"/>
              <a:pathLst>
                <a:path w="4334" h="3693" extrusionOk="0">
                  <a:moveTo>
                    <a:pt x="2182" y="0"/>
                  </a:moveTo>
                  <a:cubicBezTo>
                    <a:pt x="2165" y="0"/>
                    <a:pt x="2148" y="1"/>
                    <a:pt x="2131" y="1"/>
                  </a:cubicBezTo>
                  <a:cubicBezTo>
                    <a:pt x="941" y="25"/>
                    <a:pt x="0" y="870"/>
                    <a:pt x="24" y="1894"/>
                  </a:cubicBezTo>
                  <a:cubicBezTo>
                    <a:pt x="36" y="2891"/>
                    <a:pt x="984" y="3692"/>
                    <a:pt x="2151" y="3692"/>
                  </a:cubicBezTo>
                  <a:cubicBezTo>
                    <a:pt x="2168" y="3692"/>
                    <a:pt x="2186" y="3692"/>
                    <a:pt x="2203" y="3692"/>
                  </a:cubicBezTo>
                  <a:cubicBezTo>
                    <a:pt x="3393" y="3668"/>
                    <a:pt x="4334" y="2823"/>
                    <a:pt x="4322" y="1799"/>
                  </a:cubicBezTo>
                  <a:cubicBezTo>
                    <a:pt x="4299" y="801"/>
                    <a:pt x="3338" y="0"/>
                    <a:pt x="2182" y="0"/>
                  </a:cubicBezTo>
                  <a:close/>
                </a:path>
              </a:pathLst>
            </a:custGeom>
            <a:solidFill>
              <a:srgbClr val="EEA3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414;p39">
              <a:extLst>
                <a:ext uri="{FF2B5EF4-FFF2-40B4-BE49-F238E27FC236}">
                  <a16:creationId xmlns:a16="http://schemas.microsoft.com/office/drawing/2014/main" xmlns="" id="{39BF3084-BED9-863C-BB10-3DD4CED884FF}"/>
                </a:ext>
              </a:extLst>
            </p:cNvPr>
            <p:cNvSpPr/>
            <p:nvPr/>
          </p:nvSpPr>
          <p:spPr>
            <a:xfrm>
              <a:off x="3015080" y="2052232"/>
              <a:ext cx="143994" cy="122728"/>
            </a:xfrm>
            <a:custGeom>
              <a:avLst/>
              <a:gdLst/>
              <a:ahLst/>
              <a:cxnLst/>
              <a:rect l="l" t="t" r="r" b="b"/>
              <a:pathLst>
                <a:path w="4347" h="3705" extrusionOk="0">
                  <a:moveTo>
                    <a:pt x="2183" y="0"/>
                  </a:moveTo>
                  <a:cubicBezTo>
                    <a:pt x="2166" y="0"/>
                    <a:pt x="2149" y="0"/>
                    <a:pt x="2132" y="1"/>
                  </a:cubicBezTo>
                  <a:cubicBezTo>
                    <a:pt x="953" y="25"/>
                    <a:pt x="1" y="870"/>
                    <a:pt x="25" y="1894"/>
                  </a:cubicBezTo>
                  <a:cubicBezTo>
                    <a:pt x="48" y="2903"/>
                    <a:pt x="997" y="3704"/>
                    <a:pt x="2164" y="3704"/>
                  </a:cubicBezTo>
                  <a:cubicBezTo>
                    <a:pt x="2181" y="3704"/>
                    <a:pt x="2198" y="3704"/>
                    <a:pt x="2216" y="3704"/>
                  </a:cubicBezTo>
                  <a:cubicBezTo>
                    <a:pt x="3394" y="3680"/>
                    <a:pt x="4347" y="2823"/>
                    <a:pt x="4323" y="1810"/>
                  </a:cubicBezTo>
                  <a:cubicBezTo>
                    <a:pt x="4299" y="801"/>
                    <a:pt x="3351" y="0"/>
                    <a:pt x="2183" y="0"/>
                  </a:cubicBezTo>
                  <a:close/>
                </a:path>
              </a:pathLst>
            </a:custGeom>
            <a:solidFill>
              <a:srgbClr val="EEA3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415;p39">
              <a:extLst>
                <a:ext uri="{FF2B5EF4-FFF2-40B4-BE49-F238E27FC236}">
                  <a16:creationId xmlns:a16="http://schemas.microsoft.com/office/drawing/2014/main" xmlns="" id="{A75EE300-E1E1-83E4-8F1B-017349E9F5BF}"/>
                </a:ext>
              </a:extLst>
            </p:cNvPr>
            <p:cNvSpPr/>
            <p:nvPr/>
          </p:nvSpPr>
          <p:spPr>
            <a:xfrm>
              <a:off x="2833150" y="1370575"/>
              <a:ext cx="166725" cy="183375"/>
            </a:xfrm>
            <a:custGeom>
              <a:avLst/>
              <a:gdLst/>
              <a:ahLst/>
              <a:cxnLst/>
              <a:rect l="l" t="t" r="r" b="b"/>
              <a:pathLst>
                <a:path w="6669" h="7335" extrusionOk="0">
                  <a:moveTo>
                    <a:pt x="3334" y="0"/>
                  </a:moveTo>
                  <a:lnTo>
                    <a:pt x="1" y="7334"/>
                  </a:lnTo>
                  <a:lnTo>
                    <a:pt x="6668" y="7334"/>
                  </a:lnTo>
                  <a:lnTo>
                    <a:pt x="3334"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416;p39">
              <a:extLst>
                <a:ext uri="{FF2B5EF4-FFF2-40B4-BE49-F238E27FC236}">
                  <a16:creationId xmlns:a16="http://schemas.microsoft.com/office/drawing/2014/main" xmlns="" id="{AA857DC8-B523-585E-5CD3-E05C0CB010CD}"/>
                </a:ext>
              </a:extLst>
            </p:cNvPr>
            <p:cNvSpPr/>
            <p:nvPr/>
          </p:nvSpPr>
          <p:spPr>
            <a:xfrm>
              <a:off x="2833150" y="2604650"/>
              <a:ext cx="166725" cy="183375"/>
            </a:xfrm>
            <a:custGeom>
              <a:avLst/>
              <a:gdLst/>
              <a:ahLst/>
              <a:cxnLst/>
              <a:rect l="l" t="t" r="r" b="b"/>
              <a:pathLst>
                <a:path w="6669" h="7335" extrusionOk="0">
                  <a:moveTo>
                    <a:pt x="1" y="0"/>
                  </a:moveTo>
                  <a:lnTo>
                    <a:pt x="3334" y="7335"/>
                  </a:lnTo>
                  <a:lnTo>
                    <a:pt x="6668"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417;p39">
              <a:extLst>
                <a:ext uri="{FF2B5EF4-FFF2-40B4-BE49-F238E27FC236}">
                  <a16:creationId xmlns:a16="http://schemas.microsoft.com/office/drawing/2014/main" xmlns="" id="{27475FEB-9744-424F-CDE8-2C33A9EFA12A}"/>
                </a:ext>
              </a:extLst>
            </p:cNvPr>
            <p:cNvSpPr/>
            <p:nvPr/>
          </p:nvSpPr>
          <p:spPr>
            <a:xfrm>
              <a:off x="3412100" y="1995950"/>
              <a:ext cx="183375" cy="166700"/>
            </a:xfrm>
            <a:custGeom>
              <a:avLst/>
              <a:gdLst/>
              <a:ahLst/>
              <a:cxnLst/>
              <a:rect l="l" t="t" r="r" b="b"/>
              <a:pathLst>
                <a:path w="7335" h="6668" extrusionOk="0">
                  <a:moveTo>
                    <a:pt x="0" y="0"/>
                  </a:moveTo>
                  <a:lnTo>
                    <a:pt x="0" y="6668"/>
                  </a:lnTo>
                  <a:lnTo>
                    <a:pt x="7334" y="3334"/>
                  </a:lnTo>
                  <a:lnTo>
                    <a:pt x="0"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418;p39">
              <a:extLst>
                <a:ext uri="{FF2B5EF4-FFF2-40B4-BE49-F238E27FC236}">
                  <a16:creationId xmlns:a16="http://schemas.microsoft.com/office/drawing/2014/main" xmlns="" id="{65239C90-10D3-3056-C902-E5DD967B9841}"/>
                </a:ext>
              </a:extLst>
            </p:cNvPr>
            <p:cNvSpPr/>
            <p:nvPr/>
          </p:nvSpPr>
          <p:spPr>
            <a:xfrm>
              <a:off x="2178000" y="1995950"/>
              <a:ext cx="183400" cy="166700"/>
            </a:xfrm>
            <a:custGeom>
              <a:avLst/>
              <a:gdLst/>
              <a:ahLst/>
              <a:cxnLst/>
              <a:rect l="l" t="t" r="r" b="b"/>
              <a:pathLst>
                <a:path w="7336" h="6668" extrusionOk="0">
                  <a:moveTo>
                    <a:pt x="7335" y="0"/>
                  </a:moveTo>
                  <a:lnTo>
                    <a:pt x="1" y="3334"/>
                  </a:lnTo>
                  <a:lnTo>
                    <a:pt x="7335" y="6668"/>
                  </a:lnTo>
                  <a:lnTo>
                    <a:pt x="7335"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419;p39">
              <a:extLst>
                <a:ext uri="{FF2B5EF4-FFF2-40B4-BE49-F238E27FC236}">
                  <a16:creationId xmlns:a16="http://schemas.microsoft.com/office/drawing/2014/main" xmlns="" id="{1169E778-573E-F039-51A6-8F3D67CB7FF4}"/>
                </a:ext>
              </a:extLst>
            </p:cNvPr>
            <p:cNvSpPr/>
            <p:nvPr/>
          </p:nvSpPr>
          <p:spPr>
            <a:xfrm>
              <a:off x="2420900" y="1556900"/>
              <a:ext cx="188725" cy="188750"/>
            </a:xfrm>
            <a:custGeom>
              <a:avLst/>
              <a:gdLst/>
              <a:ahLst/>
              <a:cxnLst/>
              <a:rect l="l" t="t" r="r" b="b"/>
              <a:pathLst>
                <a:path w="7549" h="7550" extrusionOk="0">
                  <a:moveTo>
                    <a:pt x="0" y="1"/>
                  </a:moveTo>
                  <a:lnTo>
                    <a:pt x="2822" y="7549"/>
                  </a:lnTo>
                  <a:lnTo>
                    <a:pt x="7549" y="2834"/>
                  </a:lnTo>
                  <a:lnTo>
                    <a:pt x="0"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420;p39">
              <a:extLst>
                <a:ext uri="{FF2B5EF4-FFF2-40B4-BE49-F238E27FC236}">
                  <a16:creationId xmlns:a16="http://schemas.microsoft.com/office/drawing/2014/main" xmlns="" id="{38EA7D83-3334-766B-7B16-A75816BDF782}"/>
                </a:ext>
              </a:extLst>
            </p:cNvPr>
            <p:cNvSpPr/>
            <p:nvPr/>
          </p:nvSpPr>
          <p:spPr>
            <a:xfrm>
              <a:off x="3234400" y="2370700"/>
              <a:ext cx="188725" cy="188725"/>
            </a:xfrm>
            <a:custGeom>
              <a:avLst/>
              <a:gdLst/>
              <a:ahLst/>
              <a:cxnLst/>
              <a:rect l="l" t="t" r="r" b="b"/>
              <a:pathLst>
                <a:path w="7549" h="7549" extrusionOk="0">
                  <a:moveTo>
                    <a:pt x="4727" y="0"/>
                  </a:moveTo>
                  <a:lnTo>
                    <a:pt x="0" y="4715"/>
                  </a:lnTo>
                  <a:lnTo>
                    <a:pt x="7549" y="7549"/>
                  </a:lnTo>
                  <a:lnTo>
                    <a:pt x="4727"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421;p39">
              <a:extLst>
                <a:ext uri="{FF2B5EF4-FFF2-40B4-BE49-F238E27FC236}">
                  <a16:creationId xmlns:a16="http://schemas.microsoft.com/office/drawing/2014/main" xmlns="" id="{78365350-64EA-F694-86EE-EB8CF488AFC7}"/>
                </a:ext>
              </a:extLst>
            </p:cNvPr>
            <p:cNvSpPr/>
            <p:nvPr/>
          </p:nvSpPr>
          <p:spPr>
            <a:xfrm>
              <a:off x="3213550" y="1578025"/>
              <a:ext cx="188750" cy="188750"/>
            </a:xfrm>
            <a:custGeom>
              <a:avLst/>
              <a:gdLst/>
              <a:ahLst/>
              <a:cxnLst/>
              <a:rect l="l" t="t" r="r" b="b"/>
              <a:pathLst>
                <a:path w="7550" h="7550" extrusionOk="0">
                  <a:moveTo>
                    <a:pt x="7549" y="1"/>
                  </a:moveTo>
                  <a:lnTo>
                    <a:pt x="1" y="2835"/>
                  </a:lnTo>
                  <a:lnTo>
                    <a:pt x="4716" y="7549"/>
                  </a:lnTo>
                  <a:lnTo>
                    <a:pt x="7549"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422;p39">
              <a:extLst>
                <a:ext uri="{FF2B5EF4-FFF2-40B4-BE49-F238E27FC236}">
                  <a16:creationId xmlns:a16="http://schemas.microsoft.com/office/drawing/2014/main" xmlns="" id="{09893285-86B9-2DDE-E877-C2F2A6127E18}"/>
                </a:ext>
              </a:extLst>
            </p:cNvPr>
            <p:cNvSpPr/>
            <p:nvPr/>
          </p:nvSpPr>
          <p:spPr>
            <a:xfrm>
              <a:off x="2399775" y="2391825"/>
              <a:ext cx="188725" cy="188750"/>
            </a:xfrm>
            <a:custGeom>
              <a:avLst/>
              <a:gdLst/>
              <a:ahLst/>
              <a:cxnLst/>
              <a:rect l="l" t="t" r="r" b="b"/>
              <a:pathLst>
                <a:path w="7549" h="7550" extrusionOk="0">
                  <a:moveTo>
                    <a:pt x="2834" y="1"/>
                  </a:moveTo>
                  <a:lnTo>
                    <a:pt x="0" y="7549"/>
                  </a:lnTo>
                  <a:lnTo>
                    <a:pt x="0" y="7549"/>
                  </a:lnTo>
                  <a:lnTo>
                    <a:pt x="7549" y="4715"/>
                  </a:lnTo>
                  <a:lnTo>
                    <a:pt x="2834"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4" name="Google Shape;118;p4">
            <a:extLst>
              <a:ext uri="{FF2B5EF4-FFF2-40B4-BE49-F238E27FC236}">
                <a16:creationId xmlns:a16="http://schemas.microsoft.com/office/drawing/2014/main" xmlns="" id="{21A53009-AF69-C48E-E688-E9ECE216F03D}"/>
              </a:ext>
            </a:extLst>
          </p:cNvPr>
          <p:cNvSpPr/>
          <p:nvPr/>
        </p:nvSpPr>
        <p:spPr>
          <a:xfrm rot="19980337">
            <a:off x="10291971" y="3748886"/>
            <a:ext cx="1621216" cy="1519206"/>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9" name="Group 98">
            <a:extLst>
              <a:ext uri="{FF2B5EF4-FFF2-40B4-BE49-F238E27FC236}">
                <a16:creationId xmlns:a16="http://schemas.microsoft.com/office/drawing/2014/main" xmlns="" id="{9E6FC00E-EB73-4CD7-A805-52C164B9C4C9}"/>
              </a:ext>
            </a:extLst>
          </p:cNvPr>
          <p:cNvGrpSpPr/>
          <p:nvPr/>
        </p:nvGrpSpPr>
        <p:grpSpPr>
          <a:xfrm>
            <a:off x="-693571" y="178312"/>
            <a:ext cx="13579140" cy="2441764"/>
            <a:chOff x="-693571" y="178312"/>
            <a:chExt cx="13579140" cy="2441764"/>
          </a:xfrm>
        </p:grpSpPr>
        <p:sp>
          <p:nvSpPr>
            <p:cNvPr id="19" name="Rectangle 18">
              <a:extLst>
                <a:ext uri="{FF2B5EF4-FFF2-40B4-BE49-F238E27FC236}">
                  <a16:creationId xmlns:a16="http://schemas.microsoft.com/office/drawing/2014/main" xmlns="" id="{0B513573-BCD9-445B-BAC8-6557DDE11B53}"/>
                </a:ext>
              </a:extLst>
            </p:cNvPr>
            <p:cNvSpPr/>
            <p:nvPr/>
          </p:nvSpPr>
          <p:spPr>
            <a:xfrm>
              <a:off x="-693571" y="258857"/>
              <a:ext cx="13579140" cy="1719865"/>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xmlns="" id="{BA8EDF4F-38F1-0B74-B2C7-0F492A67D527}"/>
                </a:ext>
              </a:extLst>
            </p:cNvPr>
            <p:cNvSpPr txBox="1"/>
            <p:nvPr/>
          </p:nvSpPr>
          <p:spPr>
            <a:xfrm>
              <a:off x="1856305" y="654714"/>
              <a:ext cx="10117817" cy="1464231"/>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Địa hình ở vùng Trung du và miền núi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Bắc Bộ có đặc điểm gì?</a:t>
              </a:r>
            </a:p>
          </p:txBody>
        </p:sp>
        <p:pic>
          <p:nvPicPr>
            <p:cNvPr id="96" name="Picture 95">
              <a:hlinkClick r:id="rId4" action="ppaction://hlinksldjump"/>
              <a:extLst>
                <a:ext uri="{FF2B5EF4-FFF2-40B4-BE49-F238E27FC236}">
                  <a16:creationId xmlns:a16="http://schemas.microsoft.com/office/drawing/2014/main" xmlns="" id="{336DA2D6-C22D-E747-DEF3-588F280E5926}"/>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20144" y="178312"/>
              <a:ext cx="2134160" cy="2441764"/>
            </a:xfrm>
            <a:prstGeom prst="rect">
              <a:avLst/>
            </a:prstGeom>
          </p:spPr>
        </p:pic>
      </p:grpSp>
      <p:sp>
        <p:nvSpPr>
          <p:cNvPr id="97" name="Google Shape;118;p4">
            <a:extLst>
              <a:ext uri="{FF2B5EF4-FFF2-40B4-BE49-F238E27FC236}">
                <a16:creationId xmlns:a16="http://schemas.microsoft.com/office/drawing/2014/main" xmlns="" id="{04343CA0-0DB8-ED8F-B49C-E3DFD4AF16B2}"/>
              </a:ext>
            </a:extLst>
          </p:cNvPr>
          <p:cNvSpPr/>
          <p:nvPr/>
        </p:nvSpPr>
        <p:spPr>
          <a:xfrm rot="19980337">
            <a:off x="7814585" y="2318707"/>
            <a:ext cx="1621216" cy="1519206"/>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78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1000" fill="hold"/>
                                        <p:tgtEl>
                                          <p:spTgt spid="99"/>
                                        </p:tgtEl>
                                        <p:attrNameLst>
                                          <p:attrName>ppt_w</p:attrName>
                                        </p:attrNameLst>
                                      </p:cBhvr>
                                      <p:tavLst>
                                        <p:tav tm="0">
                                          <p:val>
                                            <p:strVal val="#ppt_w+.3"/>
                                          </p:val>
                                        </p:tav>
                                        <p:tav tm="100000">
                                          <p:val>
                                            <p:strVal val="#ppt_w"/>
                                          </p:val>
                                        </p:tav>
                                      </p:tavLst>
                                    </p:anim>
                                    <p:anim calcmode="lin" valueType="num">
                                      <p:cBhvr>
                                        <p:cTn id="8" dur="1000" fill="hold"/>
                                        <p:tgtEl>
                                          <p:spTgt spid="99"/>
                                        </p:tgtEl>
                                        <p:attrNameLst>
                                          <p:attrName>ppt_h</p:attrName>
                                        </p:attrNameLst>
                                      </p:cBhvr>
                                      <p:tavLst>
                                        <p:tav tm="0">
                                          <p:val>
                                            <p:strVal val="#ppt_h"/>
                                          </p:val>
                                        </p:tav>
                                        <p:tav tm="100000">
                                          <p:val>
                                            <p:strVal val="#ppt_h"/>
                                          </p:val>
                                        </p:tav>
                                      </p:tavLst>
                                    </p:anim>
                                    <p:animEffect transition="in" filter="fade">
                                      <p:cBhvr>
                                        <p:cTn id="9" dur="1000"/>
                                        <p:tgtEl>
                                          <p:spTgt spid="99"/>
                                        </p:tgtEl>
                                      </p:cBhvr>
                                    </p:animEffec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500" fill="hold"/>
                                        <p:tgtEl>
                                          <p:spTgt spid="35"/>
                                        </p:tgtEl>
                                        <p:attrNameLst>
                                          <p:attrName>ppt_w</p:attrName>
                                        </p:attrNameLst>
                                      </p:cBhvr>
                                      <p:tavLst>
                                        <p:tav tm="0">
                                          <p:val>
                                            <p:fltVal val="0"/>
                                          </p:val>
                                        </p:tav>
                                        <p:tav tm="100000">
                                          <p:val>
                                            <p:strVal val="#ppt_w"/>
                                          </p:val>
                                        </p:tav>
                                      </p:tavLst>
                                    </p:anim>
                                    <p:anim calcmode="lin" valueType="num">
                                      <p:cBhvr>
                                        <p:cTn id="14" dur="500" fill="hold"/>
                                        <p:tgtEl>
                                          <p:spTgt spid="35"/>
                                        </p:tgtEl>
                                        <p:attrNameLst>
                                          <p:attrName>ppt_h</p:attrName>
                                        </p:attrNameLst>
                                      </p:cBhvr>
                                      <p:tavLst>
                                        <p:tav tm="0">
                                          <p:val>
                                            <p:fltVal val="0"/>
                                          </p:val>
                                        </p:tav>
                                        <p:tav tm="100000">
                                          <p:val>
                                            <p:strVal val="#ppt_h"/>
                                          </p:val>
                                        </p:tav>
                                      </p:tavLst>
                                    </p:anim>
                                    <p:animEffect transition="in" filter="fade">
                                      <p:cBhvr>
                                        <p:cTn id="15" dur="500"/>
                                        <p:tgtEl>
                                          <p:spTgt spid="35"/>
                                        </p:tgtEl>
                                      </p:cBhvr>
                                    </p:animEffect>
                                  </p:childTnLst>
                                </p:cTn>
                              </p:par>
                              <p:par>
                                <p:cTn id="16" presetID="53" presetClass="entr" presetSubtype="16"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par>
                                <p:cTn id="21" presetID="53" presetClass="entr" presetSubtype="16"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p:cTn id="23" dur="500" fill="hold"/>
                                        <p:tgtEl>
                                          <p:spTgt spid="54"/>
                                        </p:tgtEl>
                                        <p:attrNameLst>
                                          <p:attrName>ppt_w</p:attrName>
                                        </p:attrNameLst>
                                      </p:cBhvr>
                                      <p:tavLst>
                                        <p:tav tm="0">
                                          <p:val>
                                            <p:fltVal val="0"/>
                                          </p:val>
                                        </p:tav>
                                        <p:tav tm="100000">
                                          <p:val>
                                            <p:strVal val="#ppt_w"/>
                                          </p:val>
                                        </p:tav>
                                      </p:tavLst>
                                    </p:anim>
                                    <p:anim calcmode="lin" valueType="num">
                                      <p:cBhvr>
                                        <p:cTn id="24" dur="500" fill="hold"/>
                                        <p:tgtEl>
                                          <p:spTgt spid="54"/>
                                        </p:tgtEl>
                                        <p:attrNameLst>
                                          <p:attrName>ppt_h</p:attrName>
                                        </p:attrNameLst>
                                      </p:cBhvr>
                                      <p:tavLst>
                                        <p:tav tm="0">
                                          <p:val>
                                            <p:fltVal val="0"/>
                                          </p:val>
                                        </p:tav>
                                        <p:tav tm="100000">
                                          <p:val>
                                            <p:strVal val="#ppt_h"/>
                                          </p:val>
                                        </p:tav>
                                      </p:tavLst>
                                    </p:anim>
                                    <p:animEffect transition="in" filter="fade">
                                      <p:cBhvr>
                                        <p:cTn id="2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5"/>
                    </p:tgtEl>
                  </p:cond>
                </p:stCondLst>
                <p:endSync evt="end" delay="0">
                  <p:rtn val="all"/>
                </p:endSync>
                <p:childTnLst>
                  <p:par>
                    <p:cTn id="27" fill="hold">
                      <p:stCondLst>
                        <p:cond delay="0"/>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97"/>
                                        </p:tgtEl>
                                        <p:attrNameLst>
                                          <p:attrName>style.visibility</p:attrName>
                                        </p:attrNameLst>
                                      </p:cBhvr>
                                      <p:to>
                                        <p:strVal val="visible"/>
                                      </p:to>
                                    </p:set>
                                    <p:anim calcmode="lin" valueType="num">
                                      <p:cBhvr additive="base">
                                        <p:cTn id="31" dur="500" fill="hold"/>
                                        <p:tgtEl>
                                          <p:spTgt spid="97"/>
                                        </p:tgtEl>
                                        <p:attrNameLst>
                                          <p:attrName>ppt_x</p:attrName>
                                        </p:attrNameLst>
                                      </p:cBhvr>
                                      <p:tavLst>
                                        <p:tav tm="0">
                                          <p:val>
                                            <p:strVal val="1+#ppt_w/2"/>
                                          </p:val>
                                        </p:tav>
                                        <p:tav tm="100000">
                                          <p:val>
                                            <p:strVal val="#ppt_x"/>
                                          </p:val>
                                        </p:tav>
                                      </p:tavLst>
                                    </p:anim>
                                    <p:anim calcmode="lin" valueType="num">
                                      <p:cBhvr additive="base">
                                        <p:cTn id="32" dur="500" fill="hold"/>
                                        <p:tgtEl>
                                          <p:spTgt spid="9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voltage.wav"/>
                                        </p:tgtEl>
                                      </p:cMediaNode>
                                    </p:audio>
                                  </p:subTnLst>
                                </p:cTn>
                              </p:par>
                            </p:childTnLst>
                          </p:cTn>
                        </p:par>
                      </p:childTnLst>
                    </p:cTn>
                  </p:par>
                </p:childTnLst>
              </p:cTn>
              <p:nextCondLst>
                <p:cond evt="onClick" delay="0">
                  <p:tgtEl>
                    <p:spTgt spid="35"/>
                  </p:tgtEl>
                </p:cond>
              </p:nextCondLst>
            </p:seq>
            <p:seq concurrent="1" nextAc="seek">
              <p:cTn id="33" restart="whenNotActive" fill="hold" evtFilter="cancelBubble" nodeType="interactiveSeq">
                <p:stCondLst>
                  <p:cond evt="onClick" delay="0">
                    <p:tgtEl>
                      <p:spTgt spid="21"/>
                    </p:tgtEl>
                  </p:cond>
                </p:stCondLst>
                <p:endSync evt="end" delay="0">
                  <p:rtn val="all"/>
                </p:endSync>
                <p:childTnLst>
                  <p:par>
                    <p:cTn id="34" fill="hold">
                      <p:stCondLst>
                        <p:cond delay="0"/>
                      </p:stCondLst>
                      <p:childTnLst>
                        <p:par>
                          <p:cTn id="35" fill="hold">
                            <p:stCondLst>
                              <p:cond delay="0"/>
                            </p:stCondLst>
                            <p:childTnLst>
                              <p:par>
                                <p:cTn id="36" presetID="2" presetClass="entr" presetSubtype="12" fill="hold" grpId="0" nodeType="clickEffect">
                                  <p:stCondLst>
                                    <p:cond delay="0"/>
                                  </p:stCondLst>
                                  <p:childTnLst>
                                    <p:set>
                                      <p:cBhvr>
                                        <p:cTn id="37" dur="1" fill="hold">
                                          <p:stCondLst>
                                            <p:cond delay="0"/>
                                          </p:stCondLst>
                                        </p:cTn>
                                        <p:tgtEl>
                                          <p:spTgt spid="94"/>
                                        </p:tgtEl>
                                        <p:attrNameLst>
                                          <p:attrName>style.visibility</p:attrName>
                                        </p:attrNameLst>
                                      </p:cBhvr>
                                      <p:to>
                                        <p:strVal val="visible"/>
                                      </p:to>
                                    </p:set>
                                    <p:anim calcmode="lin" valueType="num">
                                      <p:cBhvr additive="base">
                                        <p:cTn id="38" dur="500" fill="hold"/>
                                        <p:tgtEl>
                                          <p:spTgt spid="94"/>
                                        </p:tgtEl>
                                        <p:attrNameLst>
                                          <p:attrName>ppt_x</p:attrName>
                                        </p:attrNameLst>
                                      </p:cBhvr>
                                      <p:tavLst>
                                        <p:tav tm="0">
                                          <p:val>
                                            <p:strVal val="0-#ppt_w/2"/>
                                          </p:val>
                                        </p:tav>
                                        <p:tav tm="100000">
                                          <p:val>
                                            <p:strVal val="#ppt_x"/>
                                          </p:val>
                                        </p:tav>
                                      </p:tavLst>
                                    </p:anim>
                                    <p:anim calcmode="lin" valueType="num">
                                      <p:cBhvr additive="base">
                                        <p:cTn id="39" dur="500" fill="hold"/>
                                        <p:tgtEl>
                                          <p:spTgt spid="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2" name="voltage.wav"/>
                                        </p:tgtEl>
                                      </p:cMediaNode>
                                    </p:audio>
                                  </p:subTnLst>
                                </p:cTn>
                              </p:par>
                            </p:childTnLst>
                          </p:cTn>
                        </p:par>
                      </p:childTnLst>
                    </p:cTn>
                  </p:par>
                </p:childTnLst>
              </p:cTn>
              <p:nextCondLst>
                <p:cond evt="onClick" delay="0">
                  <p:tgtEl>
                    <p:spTgt spid="21"/>
                  </p:tgtEl>
                </p:cond>
              </p:nextCondLst>
            </p:seq>
            <p:seq concurrent="1" nextAc="seek">
              <p:cTn id="40" restart="whenNotActive" fill="hold" evtFilter="cancelBubble" nodeType="interactiveSeq">
                <p:stCondLst>
                  <p:cond evt="onClick" delay="0">
                    <p:tgtEl>
                      <p:spTgt spid="54"/>
                    </p:tgtEl>
                  </p:cond>
                </p:stCondLst>
                <p:endSync evt="end" delay="0">
                  <p:rtn val="all"/>
                </p:endSync>
                <p:childTnLst>
                  <p:par>
                    <p:cTn id="41" fill="hold">
                      <p:stCondLst>
                        <p:cond delay="0"/>
                      </p:stCondLst>
                      <p:childTnLst>
                        <p:par>
                          <p:cTn id="42" fill="hold">
                            <p:stCondLst>
                              <p:cond delay="0"/>
                            </p:stCondLst>
                            <p:childTnLst>
                              <p:par>
                                <p:cTn id="43" presetID="2" presetClass="entr" presetSubtype="3" fill="hold" nodeType="clickEffect">
                                  <p:stCondLst>
                                    <p:cond delay="0"/>
                                  </p:stCondLst>
                                  <p:childTnLst>
                                    <p:set>
                                      <p:cBhvr>
                                        <p:cTn id="44" dur="1" fill="hold">
                                          <p:stCondLst>
                                            <p:cond delay="0"/>
                                          </p:stCondLst>
                                        </p:cTn>
                                        <p:tgtEl>
                                          <p:spTgt spid="79"/>
                                        </p:tgtEl>
                                        <p:attrNameLst>
                                          <p:attrName>style.visibility</p:attrName>
                                        </p:attrNameLst>
                                      </p:cBhvr>
                                      <p:to>
                                        <p:strVal val="visible"/>
                                      </p:to>
                                    </p:set>
                                    <p:anim calcmode="lin" valueType="num">
                                      <p:cBhvr additive="base">
                                        <p:cTn id="45" dur="500" fill="hold"/>
                                        <p:tgtEl>
                                          <p:spTgt spid="79"/>
                                        </p:tgtEl>
                                        <p:attrNameLst>
                                          <p:attrName>ppt_x</p:attrName>
                                        </p:attrNameLst>
                                      </p:cBhvr>
                                      <p:tavLst>
                                        <p:tav tm="0">
                                          <p:val>
                                            <p:strVal val="1+#ppt_w/2"/>
                                          </p:val>
                                        </p:tav>
                                        <p:tav tm="100000">
                                          <p:val>
                                            <p:strVal val="#ppt_x"/>
                                          </p:val>
                                        </p:tav>
                                      </p:tavLst>
                                    </p:anim>
                                    <p:anim calcmode="lin" valueType="num">
                                      <p:cBhvr additive="base">
                                        <p:cTn id="46" dur="500" fill="hold"/>
                                        <p:tgtEl>
                                          <p:spTgt spid="7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54"/>
                  </p:tgtEl>
                </p:cond>
              </p:nextCondLst>
            </p:seq>
          </p:childTnLst>
        </p:cTn>
      </p:par>
    </p:tnLst>
    <p:bldLst>
      <p:bldP spid="94" grpId="0" animBg="1"/>
      <p:bldP spid="9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33178696-FBF2-7D22-7DAF-B42FB1164B24}"/>
              </a:ext>
            </a:extLst>
          </p:cNvPr>
          <p:cNvGrpSpPr/>
          <p:nvPr/>
        </p:nvGrpSpPr>
        <p:grpSpPr>
          <a:xfrm>
            <a:off x="1892879" y="3745121"/>
            <a:ext cx="8647725" cy="1364750"/>
            <a:chOff x="2098496" y="3659454"/>
            <a:chExt cx="8647725" cy="1198789"/>
          </a:xfrm>
        </p:grpSpPr>
        <p:sp>
          <p:nvSpPr>
            <p:cNvPr id="8" name="Rectangle: Rounded Corners 7">
              <a:extLst>
                <a:ext uri="{FF2B5EF4-FFF2-40B4-BE49-F238E27FC236}">
                  <a16:creationId xmlns:a16="http://schemas.microsoft.com/office/drawing/2014/main" xmlns="" id="{FB0177BB-906D-74D1-7AFC-72E2157824D9}"/>
                </a:ext>
              </a:extLst>
            </p:cNvPr>
            <p:cNvSpPr/>
            <p:nvPr/>
          </p:nvSpPr>
          <p:spPr>
            <a:xfrm>
              <a:off x="2228688" y="3801319"/>
              <a:ext cx="8416351" cy="1056924"/>
            </a:xfrm>
            <a:custGeom>
              <a:avLst/>
              <a:gdLst>
                <a:gd name="connsiteX0" fmla="*/ 0 w 8416351"/>
                <a:gd name="connsiteY0" fmla="*/ 176158 h 1056924"/>
                <a:gd name="connsiteX1" fmla="*/ 176158 w 8416351"/>
                <a:gd name="connsiteY1" fmla="*/ 0 h 1056924"/>
                <a:gd name="connsiteX2" fmla="*/ 8240193 w 8416351"/>
                <a:gd name="connsiteY2" fmla="*/ 0 h 1056924"/>
                <a:gd name="connsiteX3" fmla="*/ 8416351 w 8416351"/>
                <a:gd name="connsiteY3" fmla="*/ 176158 h 1056924"/>
                <a:gd name="connsiteX4" fmla="*/ 8416351 w 8416351"/>
                <a:gd name="connsiteY4" fmla="*/ 880766 h 1056924"/>
                <a:gd name="connsiteX5" fmla="*/ 8240193 w 8416351"/>
                <a:gd name="connsiteY5" fmla="*/ 1056924 h 1056924"/>
                <a:gd name="connsiteX6" fmla="*/ 176158 w 8416351"/>
                <a:gd name="connsiteY6" fmla="*/ 1056924 h 1056924"/>
                <a:gd name="connsiteX7" fmla="*/ 0 w 8416351"/>
                <a:gd name="connsiteY7" fmla="*/ 880766 h 1056924"/>
                <a:gd name="connsiteX8" fmla="*/ 0 w 8416351"/>
                <a:gd name="connsiteY8" fmla="*/ 176158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8"/>
                  </a:moveTo>
                  <a:cubicBezTo>
                    <a:pt x="7893" y="86111"/>
                    <a:pt x="87871" y="12775"/>
                    <a:pt x="176158" y="0"/>
                  </a:cubicBezTo>
                  <a:cubicBezTo>
                    <a:pt x="3287664" y="-168267"/>
                    <a:pt x="7429709" y="-42953"/>
                    <a:pt x="8240193" y="0"/>
                  </a:cubicBezTo>
                  <a:cubicBezTo>
                    <a:pt x="8338451" y="1100"/>
                    <a:pt x="8416199" y="76805"/>
                    <a:pt x="8416351" y="176158"/>
                  </a:cubicBezTo>
                  <a:cubicBezTo>
                    <a:pt x="8447587" y="400663"/>
                    <a:pt x="8400357" y="608119"/>
                    <a:pt x="8416351" y="880766"/>
                  </a:cubicBezTo>
                  <a:cubicBezTo>
                    <a:pt x="8419209" y="975368"/>
                    <a:pt x="8344736" y="1073000"/>
                    <a:pt x="8240193" y="1056924"/>
                  </a:cubicBezTo>
                  <a:cubicBezTo>
                    <a:pt x="5621790" y="1125149"/>
                    <a:pt x="3127106" y="1067800"/>
                    <a:pt x="176158" y="1056924"/>
                  </a:cubicBezTo>
                  <a:cubicBezTo>
                    <a:pt x="80438" y="1059435"/>
                    <a:pt x="14419" y="970632"/>
                    <a:pt x="0" y="880766"/>
                  </a:cubicBezTo>
                  <a:cubicBezTo>
                    <a:pt x="2431" y="685142"/>
                    <a:pt x="20249" y="458778"/>
                    <a:pt x="0" y="176158"/>
                  </a:cubicBezTo>
                  <a:close/>
                </a:path>
                <a:path w="8416351" h="1056924" stroke="0" extrusionOk="0">
                  <a:moveTo>
                    <a:pt x="0" y="176158"/>
                  </a:moveTo>
                  <a:cubicBezTo>
                    <a:pt x="-1824" y="70834"/>
                    <a:pt x="77632" y="2937"/>
                    <a:pt x="176158" y="0"/>
                  </a:cubicBezTo>
                  <a:cubicBezTo>
                    <a:pt x="3423790" y="163917"/>
                    <a:pt x="5828000" y="128764"/>
                    <a:pt x="8240193" y="0"/>
                  </a:cubicBezTo>
                  <a:cubicBezTo>
                    <a:pt x="8345984" y="5674"/>
                    <a:pt x="8417788" y="84358"/>
                    <a:pt x="8416351" y="176158"/>
                  </a:cubicBezTo>
                  <a:cubicBezTo>
                    <a:pt x="8468870" y="513959"/>
                    <a:pt x="8372524" y="656074"/>
                    <a:pt x="8416351" y="880766"/>
                  </a:cubicBezTo>
                  <a:cubicBezTo>
                    <a:pt x="8408151" y="993363"/>
                    <a:pt x="8337518" y="1059432"/>
                    <a:pt x="8240193" y="1056924"/>
                  </a:cubicBezTo>
                  <a:cubicBezTo>
                    <a:pt x="7110429" y="1034942"/>
                    <a:pt x="3876525" y="982036"/>
                    <a:pt x="176158" y="1056924"/>
                  </a:cubicBezTo>
                  <a:cubicBezTo>
                    <a:pt x="95668" y="1050394"/>
                    <a:pt x="-2288" y="982049"/>
                    <a:pt x="0" y="880766"/>
                  </a:cubicBezTo>
                  <a:cubicBezTo>
                    <a:pt x="47304" y="724577"/>
                    <a:pt x="4060" y="391678"/>
                    <a:pt x="0" y="176158"/>
                  </a:cubicBezTo>
                  <a:close/>
                </a:path>
              </a:pathLst>
            </a:custGeom>
            <a:ln w="38100">
              <a:extLst>
                <a:ext uri="{C807C97D-BFC1-408E-A445-0C87EB9F89A2}">
                  <ask:lineSketchStyleProps xmlns:ask="http://schemas.microsoft.com/office/drawing/2018/sketchyshapes" xmln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grpSp>
          <p:nvGrpSpPr>
            <p:cNvPr id="9" name="Google Shape;282;p27">
              <a:extLst>
                <a:ext uri="{FF2B5EF4-FFF2-40B4-BE49-F238E27FC236}">
                  <a16:creationId xmlns:a16="http://schemas.microsoft.com/office/drawing/2014/main" xmlns="" id="{7E97E676-8A4B-8906-2FE4-22950AA1E9D9}"/>
                </a:ext>
              </a:extLst>
            </p:cNvPr>
            <p:cNvGrpSpPr/>
            <p:nvPr/>
          </p:nvGrpSpPr>
          <p:grpSpPr>
            <a:xfrm rot="-488383">
              <a:off x="2098496" y="3659454"/>
              <a:ext cx="1094690" cy="1171482"/>
              <a:chOff x="2769810" y="1396779"/>
              <a:chExt cx="508124" cy="605419"/>
            </a:xfrm>
          </p:grpSpPr>
          <p:sp>
            <p:nvSpPr>
              <p:cNvPr id="11" name="Google Shape;283;p27">
                <a:extLst>
                  <a:ext uri="{FF2B5EF4-FFF2-40B4-BE49-F238E27FC236}">
                    <a16:creationId xmlns:a16="http://schemas.microsoft.com/office/drawing/2014/main" xmlns="" id="{88DB6699-3482-9B94-81E8-3037E2FF73DC}"/>
                  </a:ext>
                </a:extLst>
              </p:cNvPr>
              <p:cNvSpPr/>
              <p:nvPr/>
            </p:nvSpPr>
            <p:spPr>
              <a:xfrm>
                <a:off x="2769810" y="1396779"/>
                <a:ext cx="508124" cy="605419"/>
              </a:xfrm>
              <a:custGeom>
                <a:avLst/>
                <a:gdLst/>
                <a:ahLst/>
                <a:cxnLst/>
                <a:rect l="l" t="t" r="r" b="b"/>
                <a:pathLst>
                  <a:path w="11526" h="13733" extrusionOk="0">
                    <a:moveTo>
                      <a:pt x="6561" y="3755"/>
                    </a:moveTo>
                    <a:cubicBezTo>
                      <a:pt x="7763" y="3755"/>
                      <a:pt x="8239" y="4243"/>
                      <a:pt x="8239" y="5076"/>
                    </a:cubicBezTo>
                    <a:cubicBezTo>
                      <a:pt x="8239" y="5922"/>
                      <a:pt x="7763" y="6422"/>
                      <a:pt x="6561" y="6422"/>
                    </a:cubicBezTo>
                    <a:lnTo>
                      <a:pt x="4536" y="6422"/>
                    </a:lnTo>
                    <a:lnTo>
                      <a:pt x="4536" y="3755"/>
                    </a:lnTo>
                    <a:close/>
                    <a:moveTo>
                      <a:pt x="6703" y="8636"/>
                    </a:moveTo>
                    <a:cubicBezTo>
                      <a:pt x="7811" y="8636"/>
                      <a:pt x="8525" y="9077"/>
                      <a:pt x="8525" y="10053"/>
                    </a:cubicBezTo>
                    <a:cubicBezTo>
                      <a:pt x="8525" y="11089"/>
                      <a:pt x="7870" y="11518"/>
                      <a:pt x="6703" y="11518"/>
                    </a:cubicBezTo>
                    <a:lnTo>
                      <a:pt x="4536" y="11518"/>
                    </a:lnTo>
                    <a:lnTo>
                      <a:pt x="4536" y="8636"/>
                    </a:lnTo>
                    <a:close/>
                    <a:moveTo>
                      <a:pt x="2279" y="0"/>
                    </a:moveTo>
                    <a:cubicBezTo>
                      <a:pt x="2117" y="0"/>
                      <a:pt x="1951" y="32"/>
                      <a:pt x="1786" y="100"/>
                    </a:cubicBezTo>
                    <a:cubicBezTo>
                      <a:pt x="834" y="492"/>
                      <a:pt x="726" y="1790"/>
                      <a:pt x="1584" y="2350"/>
                    </a:cubicBezTo>
                    <a:cubicBezTo>
                      <a:pt x="1536" y="2528"/>
                      <a:pt x="1500" y="2719"/>
                      <a:pt x="1500" y="2909"/>
                    </a:cubicBezTo>
                    <a:lnTo>
                      <a:pt x="1500" y="10768"/>
                    </a:lnTo>
                    <a:cubicBezTo>
                      <a:pt x="1358" y="10672"/>
                      <a:pt x="1179" y="10625"/>
                      <a:pt x="1012" y="10625"/>
                    </a:cubicBezTo>
                    <a:cubicBezTo>
                      <a:pt x="417" y="10637"/>
                      <a:pt x="0" y="11208"/>
                      <a:pt x="179" y="11768"/>
                    </a:cubicBezTo>
                    <a:cubicBezTo>
                      <a:pt x="295" y="12167"/>
                      <a:pt x="650" y="12409"/>
                      <a:pt x="1024" y="12409"/>
                    </a:cubicBezTo>
                    <a:cubicBezTo>
                      <a:pt x="1185" y="12409"/>
                      <a:pt x="1350" y="12365"/>
                      <a:pt x="1500" y="12268"/>
                    </a:cubicBezTo>
                    <a:lnTo>
                      <a:pt x="1500" y="12363"/>
                    </a:lnTo>
                    <a:cubicBezTo>
                      <a:pt x="1500" y="13256"/>
                      <a:pt x="1989" y="13732"/>
                      <a:pt x="2882" y="13732"/>
                    </a:cubicBezTo>
                    <a:lnTo>
                      <a:pt x="7132" y="13732"/>
                    </a:lnTo>
                    <a:cubicBezTo>
                      <a:pt x="9894" y="13732"/>
                      <a:pt x="11525" y="12303"/>
                      <a:pt x="11525" y="10089"/>
                    </a:cubicBezTo>
                    <a:cubicBezTo>
                      <a:pt x="11514" y="8529"/>
                      <a:pt x="10406" y="7600"/>
                      <a:pt x="8978" y="7339"/>
                    </a:cubicBezTo>
                    <a:lnTo>
                      <a:pt x="8978" y="7291"/>
                    </a:lnTo>
                    <a:cubicBezTo>
                      <a:pt x="10478" y="6827"/>
                      <a:pt x="11133" y="5838"/>
                      <a:pt x="11133" y="4588"/>
                    </a:cubicBezTo>
                    <a:cubicBezTo>
                      <a:pt x="11144" y="3790"/>
                      <a:pt x="10811" y="3017"/>
                      <a:pt x="10216" y="2481"/>
                    </a:cubicBezTo>
                    <a:cubicBezTo>
                      <a:pt x="11192" y="2147"/>
                      <a:pt x="11383" y="838"/>
                      <a:pt x="10537" y="242"/>
                    </a:cubicBezTo>
                    <a:cubicBezTo>
                      <a:pt x="10306" y="80"/>
                      <a:pt x="10051" y="6"/>
                      <a:pt x="9802" y="6"/>
                    </a:cubicBezTo>
                    <a:cubicBezTo>
                      <a:pt x="9141" y="6"/>
                      <a:pt x="8525" y="526"/>
                      <a:pt x="8525" y="1278"/>
                    </a:cubicBezTo>
                    <a:cubicBezTo>
                      <a:pt x="8525" y="1421"/>
                      <a:pt x="8549" y="1552"/>
                      <a:pt x="8597" y="1683"/>
                    </a:cubicBezTo>
                    <a:cubicBezTo>
                      <a:pt x="8144" y="1588"/>
                      <a:pt x="7668" y="1540"/>
                      <a:pt x="7203" y="1540"/>
                    </a:cubicBezTo>
                    <a:lnTo>
                      <a:pt x="3524" y="1540"/>
                    </a:lnTo>
                    <a:cubicBezTo>
                      <a:pt x="3702" y="713"/>
                      <a:pt x="3049" y="0"/>
                      <a:pt x="2279" y="0"/>
                    </a:cubicBezTo>
                    <a:close/>
                  </a:path>
                </a:pathLst>
              </a:custGeom>
              <a:solidFill>
                <a:srgbClr val="DD89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12" name="Google Shape;284;p27">
                <a:extLst>
                  <a:ext uri="{FF2B5EF4-FFF2-40B4-BE49-F238E27FC236}">
                    <a16:creationId xmlns:a16="http://schemas.microsoft.com/office/drawing/2014/main" xmlns="" id="{AA9A3EC6-AC1A-4202-1B12-828B85E36C9B}"/>
                  </a:ext>
                </a:extLst>
              </p:cNvPr>
              <p:cNvSpPr/>
              <p:nvPr/>
            </p:nvSpPr>
            <p:spPr>
              <a:xfrm>
                <a:off x="2828046" y="1421599"/>
                <a:ext cx="73534" cy="63438"/>
              </a:xfrm>
              <a:custGeom>
                <a:avLst/>
                <a:gdLst/>
                <a:ahLst/>
                <a:cxnLst/>
                <a:rect l="l" t="t" r="r" b="b"/>
                <a:pathLst>
                  <a:path w="1668" h="1439" extrusionOk="0">
                    <a:moveTo>
                      <a:pt x="953" y="1"/>
                    </a:moveTo>
                    <a:cubicBezTo>
                      <a:pt x="322" y="1"/>
                      <a:pt x="1" y="775"/>
                      <a:pt x="453" y="1227"/>
                    </a:cubicBezTo>
                    <a:cubicBezTo>
                      <a:pt x="599" y="1373"/>
                      <a:pt x="778" y="1439"/>
                      <a:pt x="952" y="1439"/>
                    </a:cubicBezTo>
                    <a:cubicBezTo>
                      <a:pt x="1318" y="1439"/>
                      <a:pt x="1668" y="1151"/>
                      <a:pt x="1668" y="715"/>
                    </a:cubicBezTo>
                    <a:cubicBezTo>
                      <a:pt x="1668" y="322"/>
                      <a:pt x="1346" y="1"/>
                      <a:pt x="953"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13" name="Google Shape;285;p27">
                <a:extLst>
                  <a:ext uri="{FF2B5EF4-FFF2-40B4-BE49-F238E27FC236}">
                    <a16:creationId xmlns:a16="http://schemas.microsoft.com/office/drawing/2014/main" xmlns="" id="{B354B04B-4652-E697-1795-89069AAF529B}"/>
                  </a:ext>
                </a:extLst>
              </p:cNvPr>
              <p:cNvSpPr/>
              <p:nvPr/>
            </p:nvSpPr>
            <p:spPr>
              <a:xfrm>
                <a:off x="3159786" y="1421599"/>
                <a:ext cx="73534" cy="63218"/>
              </a:xfrm>
              <a:custGeom>
                <a:avLst/>
                <a:gdLst/>
                <a:ahLst/>
                <a:cxnLst/>
                <a:rect l="l" t="t" r="r" b="b"/>
                <a:pathLst>
                  <a:path w="1668" h="1434" extrusionOk="0">
                    <a:moveTo>
                      <a:pt x="953" y="1"/>
                    </a:moveTo>
                    <a:cubicBezTo>
                      <a:pt x="310" y="1"/>
                      <a:pt x="1" y="775"/>
                      <a:pt x="441" y="1227"/>
                    </a:cubicBezTo>
                    <a:cubicBezTo>
                      <a:pt x="587" y="1369"/>
                      <a:pt x="766" y="1433"/>
                      <a:pt x="942" y="1433"/>
                    </a:cubicBezTo>
                    <a:cubicBezTo>
                      <a:pt x="1312" y="1433"/>
                      <a:pt x="1667" y="1151"/>
                      <a:pt x="1667" y="715"/>
                    </a:cubicBezTo>
                    <a:cubicBezTo>
                      <a:pt x="1667" y="322"/>
                      <a:pt x="1346" y="1"/>
                      <a:pt x="953"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14" name="Google Shape;286;p27">
                <a:extLst>
                  <a:ext uri="{FF2B5EF4-FFF2-40B4-BE49-F238E27FC236}">
                    <a16:creationId xmlns:a16="http://schemas.microsoft.com/office/drawing/2014/main" xmlns="" id="{2A187252-60EF-5E37-706E-4DA8AC503358}"/>
                  </a:ext>
                </a:extLst>
              </p:cNvPr>
              <p:cNvSpPr/>
              <p:nvPr/>
            </p:nvSpPr>
            <p:spPr>
              <a:xfrm>
                <a:off x="2860581" y="1494559"/>
                <a:ext cx="392136" cy="477705"/>
              </a:xfrm>
              <a:custGeom>
                <a:avLst/>
                <a:gdLst/>
                <a:ahLst/>
                <a:cxnLst/>
                <a:rect l="l" t="t" r="r" b="b"/>
                <a:pathLst>
                  <a:path w="8895" h="10836" extrusionOk="0">
                    <a:moveTo>
                      <a:pt x="4537" y="1120"/>
                    </a:moveTo>
                    <a:cubicBezTo>
                      <a:pt x="5621" y="1120"/>
                      <a:pt x="6561" y="1644"/>
                      <a:pt x="6502" y="3156"/>
                    </a:cubicBezTo>
                    <a:cubicBezTo>
                      <a:pt x="6478" y="3894"/>
                      <a:pt x="5609" y="4597"/>
                      <a:pt x="4537" y="4597"/>
                    </a:cubicBezTo>
                    <a:lnTo>
                      <a:pt x="2168" y="4597"/>
                    </a:lnTo>
                    <a:lnTo>
                      <a:pt x="2168" y="1120"/>
                    </a:lnTo>
                    <a:close/>
                    <a:moveTo>
                      <a:pt x="4621" y="6109"/>
                    </a:moveTo>
                    <a:cubicBezTo>
                      <a:pt x="5609" y="6109"/>
                      <a:pt x="6680" y="6347"/>
                      <a:pt x="6680" y="7764"/>
                    </a:cubicBezTo>
                    <a:cubicBezTo>
                      <a:pt x="6680" y="9431"/>
                      <a:pt x="5621" y="9633"/>
                      <a:pt x="4597" y="9633"/>
                    </a:cubicBezTo>
                    <a:lnTo>
                      <a:pt x="2168" y="9633"/>
                    </a:lnTo>
                    <a:lnTo>
                      <a:pt x="2192" y="6109"/>
                    </a:lnTo>
                    <a:close/>
                    <a:moveTo>
                      <a:pt x="1215" y="1"/>
                    </a:moveTo>
                    <a:cubicBezTo>
                      <a:pt x="430" y="1"/>
                      <a:pt x="1" y="429"/>
                      <a:pt x="1" y="1227"/>
                    </a:cubicBezTo>
                    <a:lnTo>
                      <a:pt x="1" y="9621"/>
                    </a:lnTo>
                    <a:cubicBezTo>
                      <a:pt x="1" y="10407"/>
                      <a:pt x="430" y="10836"/>
                      <a:pt x="1215" y="10836"/>
                    </a:cubicBezTo>
                    <a:lnTo>
                      <a:pt x="4990" y="10836"/>
                    </a:lnTo>
                    <a:cubicBezTo>
                      <a:pt x="7442" y="10836"/>
                      <a:pt x="8895" y="9562"/>
                      <a:pt x="8895" y="7597"/>
                    </a:cubicBezTo>
                    <a:cubicBezTo>
                      <a:pt x="8895" y="6216"/>
                      <a:pt x="7919" y="5382"/>
                      <a:pt x="6645" y="5156"/>
                    </a:cubicBezTo>
                    <a:lnTo>
                      <a:pt x="6645" y="5109"/>
                    </a:lnTo>
                    <a:cubicBezTo>
                      <a:pt x="7978" y="4692"/>
                      <a:pt x="8550" y="3823"/>
                      <a:pt x="8550" y="2715"/>
                    </a:cubicBezTo>
                    <a:cubicBezTo>
                      <a:pt x="8550" y="1156"/>
                      <a:pt x="7359" y="1"/>
                      <a:pt x="5061" y="1"/>
                    </a:cubicBezTo>
                    <a:close/>
                  </a:path>
                </a:pathLst>
              </a:custGeom>
              <a:solidFill>
                <a:srgbClr val="EEA3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15" name="Google Shape;287;p27">
                <a:extLst>
                  <a:ext uri="{FF2B5EF4-FFF2-40B4-BE49-F238E27FC236}">
                    <a16:creationId xmlns:a16="http://schemas.microsoft.com/office/drawing/2014/main" xmlns="" id="{DC73BF94-13C1-D2E1-B6C0-9FA6BF5A1C9C}"/>
                  </a:ext>
                </a:extLst>
              </p:cNvPr>
              <p:cNvSpPr/>
              <p:nvPr/>
            </p:nvSpPr>
            <p:spPr>
              <a:xfrm>
                <a:off x="2929354" y="1508225"/>
                <a:ext cx="42057" cy="35841"/>
              </a:xfrm>
              <a:custGeom>
                <a:avLst/>
                <a:gdLst/>
                <a:ahLst/>
                <a:cxnLst/>
                <a:rect l="l" t="t" r="r" b="b"/>
                <a:pathLst>
                  <a:path w="954" h="813" extrusionOk="0">
                    <a:moveTo>
                      <a:pt x="548" y="0"/>
                    </a:moveTo>
                    <a:cubicBezTo>
                      <a:pt x="191" y="0"/>
                      <a:pt x="1" y="441"/>
                      <a:pt x="263" y="691"/>
                    </a:cubicBezTo>
                    <a:cubicBezTo>
                      <a:pt x="343" y="775"/>
                      <a:pt x="444" y="813"/>
                      <a:pt x="543" y="813"/>
                    </a:cubicBezTo>
                    <a:cubicBezTo>
                      <a:pt x="751" y="813"/>
                      <a:pt x="953" y="647"/>
                      <a:pt x="953" y="405"/>
                    </a:cubicBezTo>
                    <a:cubicBezTo>
                      <a:pt x="953" y="179"/>
                      <a:pt x="775" y="0"/>
                      <a:pt x="548"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16" name="Google Shape;288;p27">
                <a:extLst>
                  <a:ext uri="{FF2B5EF4-FFF2-40B4-BE49-F238E27FC236}">
                    <a16:creationId xmlns:a16="http://schemas.microsoft.com/office/drawing/2014/main" xmlns="" id="{00B3FA94-7622-81A9-8674-149E70557929}"/>
                  </a:ext>
                </a:extLst>
              </p:cNvPr>
              <p:cNvSpPr/>
              <p:nvPr/>
            </p:nvSpPr>
            <p:spPr>
              <a:xfrm>
                <a:off x="3105209" y="1508225"/>
                <a:ext cx="42013" cy="35841"/>
              </a:xfrm>
              <a:custGeom>
                <a:avLst/>
                <a:gdLst/>
                <a:ahLst/>
                <a:cxnLst/>
                <a:rect l="l" t="t" r="r" b="b"/>
                <a:pathLst>
                  <a:path w="953" h="813" extrusionOk="0">
                    <a:moveTo>
                      <a:pt x="548" y="0"/>
                    </a:moveTo>
                    <a:cubicBezTo>
                      <a:pt x="191" y="0"/>
                      <a:pt x="0" y="441"/>
                      <a:pt x="262" y="691"/>
                    </a:cubicBezTo>
                    <a:cubicBezTo>
                      <a:pt x="343" y="775"/>
                      <a:pt x="443" y="813"/>
                      <a:pt x="542" y="813"/>
                    </a:cubicBezTo>
                    <a:cubicBezTo>
                      <a:pt x="750" y="813"/>
                      <a:pt x="953" y="647"/>
                      <a:pt x="953" y="405"/>
                    </a:cubicBezTo>
                    <a:cubicBezTo>
                      <a:pt x="953" y="179"/>
                      <a:pt x="774" y="0"/>
                      <a:pt x="548"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17" name="Google Shape;289;p27">
                <a:extLst>
                  <a:ext uri="{FF2B5EF4-FFF2-40B4-BE49-F238E27FC236}">
                    <a16:creationId xmlns:a16="http://schemas.microsoft.com/office/drawing/2014/main" xmlns="" id="{F894E2D6-112E-8664-70D0-76D336008CB9}"/>
                  </a:ext>
                </a:extLst>
              </p:cNvPr>
              <p:cNvSpPr/>
              <p:nvPr/>
            </p:nvSpPr>
            <p:spPr>
              <a:xfrm>
                <a:off x="3021756" y="1509284"/>
                <a:ext cx="43732" cy="31521"/>
              </a:xfrm>
              <a:custGeom>
                <a:avLst/>
                <a:gdLst/>
                <a:ahLst/>
                <a:cxnLst/>
                <a:rect l="l" t="t" r="r" b="b"/>
                <a:pathLst>
                  <a:path w="992" h="715" extrusionOk="0">
                    <a:moveTo>
                      <a:pt x="465" y="0"/>
                    </a:moveTo>
                    <a:cubicBezTo>
                      <a:pt x="429" y="0"/>
                      <a:pt x="405" y="12"/>
                      <a:pt x="393" y="36"/>
                    </a:cubicBezTo>
                    <a:lnTo>
                      <a:pt x="36" y="560"/>
                    </a:lnTo>
                    <a:cubicBezTo>
                      <a:pt x="0" y="607"/>
                      <a:pt x="12" y="667"/>
                      <a:pt x="60" y="703"/>
                    </a:cubicBezTo>
                    <a:cubicBezTo>
                      <a:pt x="72" y="715"/>
                      <a:pt x="95" y="715"/>
                      <a:pt x="107" y="715"/>
                    </a:cubicBezTo>
                    <a:cubicBezTo>
                      <a:pt x="143" y="715"/>
                      <a:pt x="179" y="703"/>
                      <a:pt x="203" y="667"/>
                    </a:cubicBezTo>
                    <a:lnTo>
                      <a:pt x="476" y="262"/>
                    </a:lnTo>
                    <a:lnTo>
                      <a:pt x="786" y="679"/>
                    </a:lnTo>
                    <a:cubicBezTo>
                      <a:pt x="798" y="702"/>
                      <a:pt x="818" y="712"/>
                      <a:pt x="840" y="712"/>
                    </a:cubicBezTo>
                    <a:cubicBezTo>
                      <a:pt x="906" y="712"/>
                      <a:pt x="992" y="623"/>
                      <a:pt x="929" y="560"/>
                    </a:cubicBezTo>
                    <a:lnTo>
                      <a:pt x="548" y="36"/>
                    </a:lnTo>
                    <a:cubicBezTo>
                      <a:pt x="524" y="12"/>
                      <a:pt x="500" y="0"/>
                      <a:pt x="465"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18" name="Google Shape;290;p27">
                <a:extLst>
                  <a:ext uri="{FF2B5EF4-FFF2-40B4-BE49-F238E27FC236}">
                    <a16:creationId xmlns:a16="http://schemas.microsoft.com/office/drawing/2014/main" xmlns="" id="{F9C95836-8CF2-206A-A12F-330EB1FBD234}"/>
                  </a:ext>
                </a:extLst>
              </p:cNvPr>
              <p:cNvSpPr/>
              <p:nvPr/>
            </p:nvSpPr>
            <p:spPr>
              <a:xfrm>
                <a:off x="2882139" y="1536572"/>
                <a:ext cx="65643" cy="37825"/>
              </a:xfrm>
              <a:custGeom>
                <a:avLst/>
                <a:gdLst/>
                <a:ahLst/>
                <a:cxnLst/>
                <a:rect l="l" t="t" r="r" b="b"/>
                <a:pathLst>
                  <a:path w="1489" h="858" extrusionOk="0">
                    <a:moveTo>
                      <a:pt x="738" y="0"/>
                    </a:moveTo>
                    <a:cubicBezTo>
                      <a:pt x="334" y="0"/>
                      <a:pt x="0" y="191"/>
                      <a:pt x="0" y="429"/>
                    </a:cubicBezTo>
                    <a:cubicBezTo>
                      <a:pt x="0" y="667"/>
                      <a:pt x="334" y="858"/>
                      <a:pt x="738" y="858"/>
                    </a:cubicBezTo>
                    <a:cubicBezTo>
                      <a:pt x="1155" y="858"/>
                      <a:pt x="1488" y="667"/>
                      <a:pt x="1488" y="429"/>
                    </a:cubicBezTo>
                    <a:cubicBezTo>
                      <a:pt x="1488" y="191"/>
                      <a:pt x="1155" y="0"/>
                      <a:pt x="738"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19" name="Google Shape;291;p27">
                <a:extLst>
                  <a:ext uri="{FF2B5EF4-FFF2-40B4-BE49-F238E27FC236}">
                    <a16:creationId xmlns:a16="http://schemas.microsoft.com/office/drawing/2014/main" xmlns="" id="{FF2ECAC5-B428-331E-A2DD-DBDFA7927F2D}"/>
                  </a:ext>
                </a:extLst>
              </p:cNvPr>
              <p:cNvSpPr/>
              <p:nvPr/>
            </p:nvSpPr>
            <p:spPr>
              <a:xfrm>
                <a:off x="3136156" y="1536572"/>
                <a:ext cx="65687" cy="37825"/>
              </a:xfrm>
              <a:custGeom>
                <a:avLst/>
                <a:gdLst/>
                <a:ahLst/>
                <a:cxnLst/>
                <a:rect l="l" t="t" r="r" b="b"/>
                <a:pathLst>
                  <a:path w="1490" h="858" extrusionOk="0">
                    <a:moveTo>
                      <a:pt x="751" y="0"/>
                    </a:moveTo>
                    <a:cubicBezTo>
                      <a:pt x="334" y="0"/>
                      <a:pt x="1" y="191"/>
                      <a:pt x="1" y="429"/>
                    </a:cubicBezTo>
                    <a:cubicBezTo>
                      <a:pt x="1" y="667"/>
                      <a:pt x="334" y="858"/>
                      <a:pt x="751" y="858"/>
                    </a:cubicBezTo>
                    <a:cubicBezTo>
                      <a:pt x="1156" y="858"/>
                      <a:pt x="1489" y="667"/>
                      <a:pt x="1489" y="429"/>
                    </a:cubicBezTo>
                    <a:cubicBezTo>
                      <a:pt x="1489" y="191"/>
                      <a:pt x="1156" y="0"/>
                      <a:pt x="751"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20" name="Google Shape;292;p27">
                <a:extLst>
                  <a:ext uri="{FF2B5EF4-FFF2-40B4-BE49-F238E27FC236}">
                    <a16:creationId xmlns:a16="http://schemas.microsoft.com/office/drawing/2014/main" xmlns="" id="{41EB5D8E-0A0E-68F3-7B6F-05B82D82C4E5}"/>
                  </a:ext>
                </a:extLst>
              </p:cNvPr>
              <p:cNvSpPr/>
              <p:nvPr/>
            </p:nvSpPr>
            <p:spPr>
              <a:xfrm>
                <a:off x="2975555" y="1646255"/>
                <a:ext cx="133357" cy="80147"/>
              </a:xfrm>
              <a:custGeom>
                <a:avLst/>
                <a:gdLst/>
                <a:ahLst/>
                <a:cxnLst/>
                <a:rect l="l" t="t" r="r" b="b"/>
                <a:pathLst>
                  <a:path w="3025" h="1818" extrusionOk="0">
                    <a:moveTo>
                      <a:pt x="317" y="1"/>
                    </a:moveTo>
                    <a:cubicBezTo>
                      <a:pt x="221" y="1"/>
                      <a:pt x="143" y="77"/>
                      <a:pt x="84" y="239"/>
                    </a:cubicBezTo>
                    <a:cubicBezTo>
                      <a:pt x="0" y="465"/>
                      <a:pt x="203" y="918"/>
                      <a:pt x="203" y="918"/>
                    </a:cubicBezTo>
                    <a:cubicBezTo>
                      <a:pt x="203" y="918"/>
                      <a:pt x="12" y="1441"/>
                      <a:pt x="84" y="1584"/>
                    </a:cubicBezTo>
                    <a:cubicBezTo>
                      <a:pt x="139" y="1704"/>
                      <a:pt x="231" y="1817"/>
                      <a:pt x="341" y="1817"/>
                    </a:cubicBezTo>
                    <a:cubicBezTo>
                      <a:pt x="373" y="1817"/>
                      <a:pt x="406" y="1808"/>
                      <a:pt x="441" y="1787"/>
                    </a:cubicBezTo>
                    <a:lnTo>
                      <a:pt x="1251" y="1322"/>
                    </a:lnTo>
                    <a:cubicBezTo>
                      <a:pt x="1335" y="1345"/>
                      <a:pt x="1422" y="1357"/>
                      <a:pt x="1509" y="1357"/>
                    </a:cubicBezTo>
                    <a:cubicBezTo>
                      <a:pt x="1606" y="1357"/>
                      <a:pt x="1704" y="1342"/>
                      <a:pt x="1798" y="1310"/>
                    </a:cubicBezTo>
                    <a:lnTo>
                      <a:pt x="2644" y="1787"/>
                    </a:lnTo>
                    <a:cubicBezTo>
                      <a:pt x="2680" y="1806"/>
                      <a:pt x="2718" y="1815"/>
                      <a:pt x="2755" y="1815"/>
                    </a:cubicBezTo>
                    <a:cubicBezTo>
                      <a:pt x="2873" y="1815"/>
                      <a:pt x="2980" y="1721"/>
                      <a:pt x="2989" y="1584"/>
                    </a:cubicBezTo>
                    <a:cubicBezTo>
                      <a:pt x="3025" y="1418"/>
                      <a:pt x="2894" y="918"/>
                      <a:pt x="2894" y="918"/>
                    </a:cubicBezTo>
                    <a:cubicBezTo>
                      <a:pt x="2941" y="691"/>
                      <a:pt x="2977" y="465"/>
                      <a:pt x="2989" y="239"/>
                    </a:cubicBezTo>
                    <a:cubicBezTo>
                      <a:pt x="2989" y="102"/>
                      <a:pt x="2878" y="8"/>
                      <a:pt x="2756" y="8"/>
                    </a:cubicBezTo>
                    <a:cubicBezTo>
                      <a:pt x="2719" y="8"/>
                      <a:pt x="2680" y="17"/>
                      <a:pt x="2644" y="36"/>
                    </a:cubicBezTo>
                    <a:lnTo>
                      <a:pt x="1810" y="525"/>
                    </a:lnTo>
                    <a:cubicBezTo>
                      <a:pt x="1766" y="454"/>
                      <a:pt x="1635" y="418"/>
                      <a:pt x="1508" y="418"/>
                    </a:cubicBezTo>
                    <a:cubicBezTo>
                      <a:pt x="1397" y="418"/>
                      <a:pt x="1288" y="446"/>
                      <a:pt x="1239" y="501"/>
                    </a:cubicBezTo>
                    <a:lnTo>
                      <a:pt x="441" y="36"/>
                    </a:lnTo>
                    <a:cubicBezTo>
                      <a:pt x="397" y="13"/>
                      <a:pt x="356" y="1"/>
                      <a:pt x="317"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grpSp>
        <p:sp>
          <p:nvSpPr>
            <p:cNvPr id="10" name="TextBox 9">
              <a:extLst>
                <a:ext uri="{FF2B5EF4-FFF2-40B4-BE49-F238E27FC236}">
                  <a16:creationId xmlns:a16="http://schemas.microsoft.com/office/drawing/2014/main" xmlns="" id="{F11DAFA5-A135-FCE4-69AC-CAE9E20165F5}"/>
                </a:ext>
              </a:extLst>
            </p:cNvPr>
            <p:cNvSpPr txBox="1"/>
            <p:nvPr/>
          </p:nvSpPr>
          <p:spPr>
            <a:xfrm>
              <a:off x="3128114" y="4052514"/>
              <a:ext cx="7618107" cy="538398"/>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000" b="1" dirty="0">
                  <a:solidFill>
                    <a:srgbClr val="002060"/>
                  </a:solidFill>
                  <a:latin typeface="Cambria" panose="02040503050406030204" pitchFamily="18" charset="0"/>
                  <a:ea typeface="Cambria" panose="02040503050406030204" pitchFamily="18" charset="0"/>
                </a:rPr>
                <a:t>Ngành nông nghiệp trồng cây lúa nước.</a:t>
              </a:r>
              <a:endPar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grpSp>
        <p:nvGrpSpPr>
          <p:cNvPr id="21" name="Group 20">
            <a:extLst>
              <a:ext uri="{FF2B5EF4-FFF2-40B4-BE49-F238E27FC236}">
                <a16:creationId xmlns:a16="http://schemas.microsoft.com/office/drawing/2014/main" xmlns="" id="{E0FC26B6-BB1B-DD2F-8E82-1467A38453BB}"/>
              </a:ext>
            </a:extLst>
          </p:cNvPr>
          <p:cNvGrpSpPr/>
          <p:nvPr/>
        </p:nvGrpSpPr>
        <p:grpSpPr>
          <a:xfrm>
            <a:off x="573990" y="2142551"/>
            <a:ext cx="10054969" cy="1507248"/>
            <a:chOff x="1861723" y="2134893"/>
            <a:chExt cx="8819884" cy="1270717"/>
          </a:xfrm>
        </p:grpSpPr>
        <p:sp>
          <p:nvSpPr>
            <p:cNvPr id="22" name="Rectangle: Rounded Corners 21">
              <a:extLst>
                <a:ext uri="{FF2B5EF4-FFF2-40B4-BE49-F238E27FC236}">
                  <a16:creationId xmlns:a16="http://schemas.microsoft.com/office/drawing/2014/main" xmlns="" id="{C89FA5BC-7F7C-2DC5-D15F-5E162619542E}"/>
                </a:ext>
              </a:extLst>
            </p:cNvPr>
            <p:cNvSpPr/>
            <p:nvPr/>
          </p:nvSpPr>
          <p:spPr>
            <a:xfrm>
              <a:off x="2265256" y="2348686"/>
              <a:ext cx="8416351" cy="1056924"/>
            </a:xfrm>
            <a:custGeom>
              <a:avLst/>
              <a:gdLst>
                <a:gd name="connsiteX0" fmla="*/ 0 w 8416351"/>
                <a:gd name="connsiteY0" fmla="*/ 176158 h 1056924"/>
                <a:gd name="connsiteX1" fmla="*/ 176158 w 8416351"/>
                <a:gd name="connsiteY1" fmla="*/ 0 h 1056924"/>
                <a:gd name="connsiteX2" fmla="*/ 8240193 w 8416351"/>
                <a:gd name="connsiteY2" fmla="*/ 0 h 1056924"/>
                <a:gd name="connsiteX3" fmla="*/ 8416351 w 8416351"/>
                <a:gd name="connsiteY3" fmla="*/ 176158 h 1056924"/>
                <a:gd name="connsiteX4" fmla="*/ 8416351 w 8416351"/>
                <a:gd name="connsiteY4" fmla="*/ 880766 h 1056924"/>
                <a:gd name="connsiteX5" fmla="*/ 8240193 w 8416351"/>
                <a:gd name="connsiteY5" fmla="*/ 1056924 h 1056924"/>
                <a:gd name="connsiteX6" fmla="*/ 176158 w 8416351"/>
                <a:gd name="connsiteY6" fmla="*/ 1056924 h 1056924"/>
                <a:gd name="connsiteX7" fmla="*/ 0 w 8416351"/>
                <a:gd name="connsiteY7" fmla="*/ 880766 h 1056924"/>
                <a:gd name="connsiteX8" fmla="*/ 0 w 8416351"/>
                <a:gd name="connsiteY8" fmla="*/ 176158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8"/>
                  </a:moveTo>
                  <a:cubicBezTo>
                    <a:pt x="7893" y="86111"/>
                    <a:pt x="87871" y="12775"/>
                    <a:pt x="176158" y="0"/>
                  </a:cubicBezTo>
                  <a:cubicBezTo>
                    <a:pt x="3287664" y="-168267"/>
                    <a:pt x="7429709" y="-42953"/>
                    <a:pt x="8240193" y="0"/>
                  </a:cubicBezTo>
                  <a:cubicBezTo>
                    <a:pt x="8338451" y="1100"/>
                    <a:pt x="8416199" y="76805"/>
                    <a:pt x="8416351" y="176158"/>
                  </a:cubicBezTo>
                  <a:cubicBezTo>
                    <a:pt x="8447587" y="400663"/>
                    <a:pt x="8400357" y="608119"/>
                    <a:pt x="8416351" y="880766"/>
                  </a:cubicBezTo>
                  <a:cubicBezTo>
                    <a:pt x="8419209" y="975368"/>
                    <a:pt x="8344736" y="1073000"/>
                    <a:pt x="8240193" y="1056924"/>
                  </a:cubicBezTo>
                  <a:cubicBezTo>
                    <a:pt x="5621790" y="1125149"/>
                    <a:pt x="3127106" y="1067800"/>
                    <a:pt x="176158" y="1056924"/>
                  </a:cubicBezTo>
                  <a:cubicBezTo>
                    <a:pt x="80438" y="1059435"/>
                    <a:pt x="14419" y="970632"/>
                    <a:pt x="0" y="880766"/>
                  </a:cubicBezTo>
                  <a:cubicBezTo>
                    <a:pt x="2431" y="685142"/>
                    <a:pt x="20249" y="458778"/>
                    <a:pt x="0" y="176158"/>
                  </a:cubicBezTo>
                  <a:close/>
                </a:path>
                <a:path w="8416351" h="1056924" stroke="0" extrusionOk="0">
                  <a:moveTo>
                    <a:pt x="0" y="176158"/>
                  </a:moveTo>
                  <a:cubicBezTo>
                    <a:pt x="-1824" y="70834"/>
                    <a:pt x="77632" y="2937"/>
                    <a:pt x="176158" y="0"/>
                  </a:cubicBezTo>
                  <a:cubicBezTo>
                    <a:pt x="3423790" y="163917"/>
                    <a:pt x="5828000" y="128764"/>
                    <a:pt x="8240193" y="0"/>
                  </a:cubicBezTo>
                  <a:cubicBezTo>
                    <a:pt x="8345984" y="5674"/>
                    <a:pt x="8417788" y="84358"/>
                    <a:pt x="8416351" y="176158"/>
                  </a:cubicBezTo>
                  <a:cubicBezTo>
                    <a:pt x="8468870" y="513959"/>
                    <a:pt x="8372524" y="656074"/>
                    <a:pt x="8416351" y="880766"/>
                  </a:cubicBezTo>
                  <a:cubicBezTo>
                    <a:pt x="8408151" y="993363"/>
                    <a:pt x="8337518" y="1059432"/>
                    <a:pt x="8240193" y="1056924"/>
                  </a:cubicBezTo>
                  <a:cubicBezTo>
                    <a:pt x="7110429" y="1034942"/>
                    <a:pt x="3876525" y="982036"/>
                    <a:pt x="176158" y="1056924"/>
                  </a:cubicBezTo>
                  <a:cubicBezTo>
                    <a:pt x="95668" y="1050394"/>
                    <a:pt x="-2288" y="982049"/>
                    <a:pt x="0" y="880766"/>
                  </a:cubicBezTo>
                  <a:cubicBezTo>
                    <a:pt x="47304" y="724577"/>
                    <a:pt x="4060" y="391678"/>
                    <a:pt x="0" y="176158"/>
                  </a:cubicBezTo>
                  <a:close/>
                </a:path>
              </a:pathLst>
            </a:custGeom>
            <a:ln w="38100">
              <a:extLst>
                <a:ext uri="{C807C97D-BFC1-408E-A445-0C87EB9F89A2}">
                  <ask:lineSketchStyleProps xmlns:ask="http://schemas.microsoft.com/office/drawing/2018/sketchyshapes" xmln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grpSp>
          <p:nvGrpSpPr>
            <p:cNvPr id="23" name="Google Shape;438;p31">
              <a:extLst>
                <a:ext uri="{FF2B5EF4-FFF2-40B4-BE49-F238E27FC236}">
                  <a16:creationId xmlns:a16="http://schemas.microsoft.com/office/drawing/2014/main" xmlns="" id="{FBBE2949-1D56-FD0C-B3FB-FEF32E24C236}"/>
                </a:ext>
              </a:extLst>
            </p:cNvPr>
            <p:cNvGrpSpPr/>
            <p:nvPr/>
          </p:nvGrpSpPr>
          <p:grpSpPr>
            <a:xfrm>
              <a:off x="1861723" y="2134893"/>
              <a:ext cx="1371125" cy="1248645"/>
              <a:chOff x="1702688" y="1359262"/>
              <a:chExt cx="519674" cy="648887"/>
            </a:xfrm>
          </p:grpSpPr>
          <p:sp>
            <p:nvSpPr>
              <p:cNvPr id="25" name="Google Shape;439;p31">
                <a:extLst>
                  <a:ext uri="{FF2B5EF4-FFF2-40B4-BE49-F238E27FC236}">
                    <a16:creationId xmlns:a16="http://schemas.microsoft.com/office/drawing/2014/main" xmlns="" id="{D2C9DA83-DD69-F7A3-A698-63C9574260C9}"/>
                  </a:ext>
                </a:extLst>
              </p:cNvPr>
              <p:cNvSpPr/>
              <p:nvPr/>
            </p:nvSpPr>
            <p:spPr>
              <a:xfrm>
                <a:off x="1702688" y="1792926"/>
                <a:ext cx="73402" cy="71197"/>
              </a:xfrm>
              <a:custGeom>
                <a:avLst/>
                <a:gdLst/>
                <a:ahLst/>
                <a:cxnLst/>
                <a:rect l="l" t="t" r="r" b="b"/>
                <a:pathLst>
                  <a:path w="1665" h="1615" extrusionOk="0">
                    <a:moveTo>
                      <a:pt x="399" y="0"/>
                    </a:moveTo>
                    <a:cubicBezTo>
                      <a:pt x="389" y="0"/>
                      <a:pt x="379" y="3"/>
                      <a:pt x="370" y="8"/>
                    </a:cubicBezTo>
                    <a:cubicBezTo>
                      <a:pt x="346" y="19"/>
                      <a:pt x="334" y="55"/>
                      <a:pt x="346" y="79"/>
                    </a:cubicBezTo>
                    <a:lnTo>
                      <a:pt x="477" y="317"/>
                    </a:lnTo>
                    <a:cubicBezTo>
                      <a:pt x="429" y="341"/>
                      <a:pt x="394" y="389"/>
                      <a:pt x="370" y="436"/>
                    </a:cubicBezTo>
                    <a:lnTo>
                      <a:pt x="72" y="424"/>
                    </a:lnTo>
                    <a:cubicBezTo>
                      <a:pt x="13" y="424"/>
                      <a:pt x="1" y="508"/>
                      <a:pt x="60" y="519"/>
                    </a:cubicBezTo>
                    <a:lnTo>
                      <a:pt x="346" y="543"/>
                    </a:lnTo>
                    <a:cubicBezTo>
                      <a:pt x="334" y="579"/>
                      <a:pt x="334" y="615"/>
                      <a:pt x="346" y="650"/>
                    </a:cubicBezTo>
                    <a:cubicBezTo>
                      <a:pt x="377" y="785"/>
                      <a:pt x="507" y="884"/>
                      <a:pt x="650" y="884"/>
                    </a:cubicBezTo>
                    <a:cubicBezTo>
                      <a:pt x="672" y="884"/>
                      <a:pt x="693" y="881"/>
                      <a:pt x="715" y="877"/>
                    </a:cubicBezTo>
                    <a:cubicBezTo>
                      <a:pt x="715" y="877"/>
                      <a:pt x="715" y="889"/>
                      <a:pt x="715" y="900"/>
                    </a:cubicBezTo>
                    <a:cubicBezTo>
                      <a:pt x="376" y="1017"/>
                      <a:pt x="499" y="1483"/>
                      <a:pt x="799" y="1483"/>
                    </a:cubicBezTo>
                    <a:cubicBezTo>
                      <a:pt x="836" y="1483"/>
                      <a:pt x="876" y="1476"/>
                      <a:pt x="918" y="1460"/>
                    </a:cubicBezTo>
                    <a:cubicBezTo>
                      <a:pt x="965" y="1448"/>
                      <a:pt x="1025" y="1424"/>
                      <a:pt x="1060" y="1377"/>
                    </a:cubicBezTo>
                    <a:lnTo>
                      <a:pt x="1334" y="1603"/>
                    </a:lnTo>
                    <a:cubicBezTo>
                      <a:pt x="1346" y="1603"/>
                      <a:pt x="1358" y="1615"/>
                      <a:pt x="1370" y="1615"/>
                    </a:cubicBezTo>
                    <a:cubicBezTo>
                      <a:pt x="1382" y="1615"/>
                      <a:pt x="1394" y="1603"/>
                      <a:pt x="1406" y="1591"/>
                    </a:cubicBezTo>
                    <a:cubicBezTo>
                      <a:pt x="1418" y="1579"/>
                      <a:pt x="1418" y="1543"/>
                      <a:pt x="1406" y="1531"/>
                    </a:cubicBezTo>
                    <a:lnTo>
                      <a:pt x="1120" y="1293"/>
                    </a:lnTo>
                    <a:cubicBezTo>
                      <a:pt x="1132" y="1281"/>
                      <a:pt x="1132" y="1258"/>
                      <a:pt x="1144" y="1246"/>
                    </a:cubicBezTo>
                    <a:lnTo>
                      <a:pt x="1525" y="1305"/>
                    </a:lnTo>
                    <a:lnTo>
                      <a:pt x="1537" y="1305"/>
                    </a:lnTo>
                    <a:cubicBezTo>
                      <a:pt x="1561" y="1305"/>
                      <a:pt x="1572" y="1293"/>
                      <a:pt x="1584" y="1270"/>
                    </a:cubicBezTo>
                    <a:cubicBezTo>
                      <a:pt x="1584" y="1246"/>
                      <a:pt x="1572" y="1222"/>
                      <a:pt x="1537" y="1210"/>
                    </a:cubicBezTo>
                    <a:lnTo>
                      <a:pt x="1144" y="1150"/>
                    </a:lnTo>
                    <a:cubicBezTo>
                      <a:pt x="1144" y="1127"/>
                      <a:pt x="1144" y="1115"/>
                      <a:pt x="1144" y="1103"/>
                    </a:cubicBezTo>
                    <a:cubicBezTo>
                      <a:pt x="1144" y="1067"/>
                      <a:pt x="1132" y="1043"/>
                      <a:pt x="1108" y="1020"/>
                    </a:cubicBezTo>
                    <a:cubicBezTo>
                      <a:pt x="1144" y="996"/>
                      <a:pt x="1168" y="960"/>
                      <a:pt x="1180" y="924"/>
                    </a:cubicBezTo>
                    <a:lnTo>
                      <a:pt x="1537" y="1031"/>
                    </a:lnTo>
                    <a:lnTo>
                      <a:pt x="1561" y="1031"/>
                    </a:lnTo>
                    <a:cubicBezTo>
                      <a:pt x="1572" y="1031"/>
                      <a:pt x="1596" y="1020"/>
                      <a:pt x="1596" y="1008"/>
                    </a:cubicBezTo>
                    <a:cubicBezTo>
                      <a:pt x="1608" y="984"/>
                      <a:pt x="1596" y="948"/>
                      <a:pt x="1572" y="948"/>
                    </a:cubicBezTo>
                    <a:lnTo>
                      <a:pt x="1191" y="829"/>
                    </a:lnTo>
                    <a:cubicBezTo>
                      <a:pt x="1191" y="817"/>
                      <a:pt x="1191" y="793"/>
                      <a:pt x="1191" y="781"/>
                    </a:cubicBezTo>
                    <a:lnTo>
                      <a:pt x="1608" y="698"/>
                    </a:lnTo>
                    <a:cubicBezTo>
                      <a:pt x="1664" y="687"/>
                      <a:pt x="1646" y="602"/>
                      <a:pt x="1594" y="602"/>
                    </a:cubicBezTo>
                    <a:cubicBezTo>
                      <a:pt x="1591" y="602"/>
                      <a:pt x="1588" y="602"/>
                      <a:pt x="1584" y="603"/>
                    </a:cubicBezTo>
                    <a:lnTo>
                      <a:pt x="1180" y="698"/>
                    </a:lnTo>
                    <a:cubicBezTo>
                      <a:pt x="1168" y="698"/>
                      <a:pt x="1168" y="698"/>
                      <a:pt x="1156" y="710"/>
                    </a:cubicBezTo>
                    <a:lnTo>
                      <a:pt x="1310" y="484"/>
                    </a:lnTo>
                    <a:cubicBezTo>
                      <a:pt x="1328" y="450"/>
                      <a:pt x="1302" y="422"/>
                      <a:pt x="1273" y="422"/>
                    </a:cubicBezTo>
                    <a:cubicBezTo>
                      <a:pt x="1261" y="422"/>
                      <a:pt x="1249" y="426"/>
                      <a:pt x="1239" y="436"/>
                    </a:cubicBezTo>
                    <a:lnTo>
                      <a:pt x="1096" y="650"/>
                    </a:lnTo>
                    <a:cubicBezTo>
                      <a:pt x="1049" y="615"/>
                      <a:pt x="1001" y="603"/>
                      <a:pt x="941" y="603"/>
                    </a:cubicBezTo>
                    <a:cubicBezTo>
                      <a:pt x="953" y="567"/>
                      <a:pt x="953" y="531"/>
                      <a:pt x="941" y="496"/>
                    </a:cubicBezTo>
                    <a:cubicBezTo>
                      <a:pt x="911" y="352"/>
                      <a:pt x="783" y="262"/>
                      <a:pt x="642" y="262"/>
                    </a:cubicBezTo>
                    <a:cubicBezTo>
                      <a:pt x="619" y="262"/>
                      <a:pt x="596" y="264"/>
                      <a:pt x="572" y="269"/>
                    </a:cubicBezTo>
                    <a:lnTo>
                      <a:pt x="441" y="31"/>
                    </a:lnTo>
                    <a:cubicBezTo>
                      <a:pt x="434" y="9"/>
                      <a:pt x="417" y="0"/>
                      <a:pt x="399"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26" name="Google Shape;440;p31">
                <a:extLst>
                  <a:ext uri="{FF2B5EF4-FFF2-40B4-BE49-F238E27FC236}">
                    <a16:creationId xmlns:a16="http://schemas.microsoft.com/office/drawing/2014/main" xmlns="" id="{B1DC03F7-2D71-A339-B410-1ED76325717C}"/>
                  </a:ext>
                </a:extLst>
              </p:cNvPr>
              <p:cNvSpPr/>
              <p:nvPr/>
            </p:nvSpPr>
            <p:spPr>
              <a:xfrm>
                <a:off x="1749948" y="1801567"/>
                <a:ext cx="13137" cy="12256"/>
              </a:xfrm>
              <a:custGeom>
                <a:avLst/>
                <a:gdLst/>
                <a:ahLst/>
                <a:cxnLst/>
                <a:rect l="l" t="t" r="r" b="b"/>
                <a:pathLst>
                  <a:path w="298" h="278" extrusionOk="0">
                    <a:moveTo>
                      <a:pt x="209" y="0"/>
                    </a:moveTo>
                    <a:cubicBezTo>
                      <a:pt x="195" y="0"/>
                      <a:pt x="177" y="5"/>
                      <a:pt x="155" y="14"/>
                    </a:cubicBezTo>
                    <a:cubicBezTo>
                      <a:pt x="72" y="38"/>
                      <a:pt x="0" y="73"/>
                      <a:pt x="24" y="157"/>
                    </a:cubicBezTo>
                    <a:cubicBezTo>
                      <a:pt x="35" y="232"/>
                      <a:pt x="103" y="278"/>
                      <a:pt x="186" y="278"/>
                    </a:cubicBezTo>
                    <a:cubicBezTo>
                      <a:pt x="195" y="278"/>
                      <a:pt x="205" y="277"/>
                      <a:pt x="215" y="276"/>
                    </a:cubicBezTo>
                    <a:cubicBezTo>
                      <a:pt x="298" y="252"/>
                      <a:pt x="298" y="193"/>
                      <a:pt x="274" y="97"/>
                    </a:cubicBezTo>
                    <a:cubicBezTo>
                      <a:pt x="265" y="36"/>
                      <a:pt x="250" y="0"/>
                      <a:pt x="209"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27" name="Google Shape;441;p31">
                <a:extLst>
                  <a:ext uri="{FF2B5EF4-FFF2-40B4-BE49-F238E27FC236}">
                    <a16:creationId xmlns:a16="http://schemas.microsoft.com/office/drawing/2014/main" xmlns="" id="{B04B0039-D8E0-284F-10B4-296CDB56DBA2}"/>
                  </a:ext>
                </a:extLst>
              </p:cNvPr>
              <p:cNvSpPr/>
              <p:nvPr/>
            </p:nvSpPr>
            <p:spPr>
              <a:xfrm>
                <a:off x="1734915" y="1706343"/>
                <a:ext cx="70712" cy="74856"/>
              </a:xfrm>
              <a:custGeom>
                <a:avLst/>
                <a:gdLst/>
                <a:ahLst/>
                <a:cxnLst/>
                <a:rect l="l" t="t" r="r" b="b"/>
                <a:pathLst>
                  <a:path w="1604" h="1698" extrusionOk="0">
                    <a:moveTo>
                      <a:pt x="442" y="0"/>
                    </a:moveTo>
                    <a:cubicBezTo>
                      <a:pt x="413" y="0"/>
                      <a:pt x="381" y="28"/>
                      <a:pt x="389" y="67"/>
                    </a:cubicBezTo>
                    <a:lnTo>
                      <a:pt x="496" y="317"/>
                    </a:lnTo>
                    <a:cubicBezTo>
                      <a:pt x="449" y="340"/>
                      <a:pt x="413" y="376"/>
                      <a:pt x="377" y="436"/>
                    </a:cubicBezTo>
                    <a:lnTo>
                      <a:pt x="79" y="388"/>
                    </a:lnTo>
                    <a:cubicBezTo>
                      <a:pt x="75" y="387"/>
                      <a:pt x="71" y="387"/>
                      <a:pt x="67" y="387"/>
                    </a:cubicBezTo>
                    <a:cubicBezTo>
                      <a:pt x="7" y="387"/>
                      <a:pt x="0" y="472"/>
                      <a:pt x="68" y="483"/>
                    </a:cubicBezTo>
                    <a:lnTo>
                      <a:pt x="341" y="531"/>
                    </a:lnTo>
                    <a:cubicBezTo>
                      <a:pt x="329" y="567"/>
                      <a:pt x="329" y="602"/>
                      <a:pt x="341" y="638"/>
                    </a:cubicBezTo>
                    <a:cubicBezTo>
                      <a:pt x="364" y="785"/>
                      <a:pt x="494" y="889"/>
                      <a:pt x="639" y="889"/>
                    </a:cubicBezTo>
                    <a:cubicBezTo>
                      <a:pt x="647" y="889"/>
                      <a:pt x="655" y="889"/>
                      <a:pt x="663" y="888"/>
                    </a:cubicBezTo>
                    <a:cubicBezTo>
                      <a:pt x="663" y="912"/>
                      <a:pt x="663" y="924"/>
                      <a:pt x="663" y="936"/>
                    </a:cubicBezTo>
                    <a:cubicBezTo>
                      <a:pt x="340" y="1092"/>
                      <a:pt x="516" y="1514"/>
                      <a:pt x="787" y="1514"/>
                    </a:cubicBezTo>
                    <a:cubicBezTo>
                      <a:pt x="845" y="1514"/>
                      <a:pt x="909" y="1494"/>
                      <a:pt x="972" y="1448"/>
                    </a:cubicBezTo>
                    <a:lnTo>
                      <a:pt x="1222" y="1686"/>
                    </a:lnTo>
                    <a:cubicBezTo>
                      <a:pt x="1234" y="1698"/>
                      <a:pt x="1246" y="1698"/>
                      <a:pt x="1258" y="1698"/>
                    </a:cubicBezTo>
                    <a:cubicBezTo>
                      <a:pt x="1270" y="1698"/>
                      <a:pt x="1282" y="1698"/>
                      <a:pt x="1294" y="1686"/>
                    </a:cubicBezTo>
                    <a:cubicBezTo>
                      <a:pt x="1306" y="1674"/>
                      <a:pt x="1306" y="1638"/>
                      <a:pt x="1294" y="1614"/>
                    </a:cubicBezTo>
                    <a:lnTo>
                      <a:pt x="1032" y="1364"/>
                    </a:lnTo>
                    <a:cubicBezTo>
                      <a:pt x="1044" y="1352"/>
                      <a:pt x="1044" y="1329"/>
                      <a:pt x="1056" y="1317"/>
                    </a:cubicBezTo>
                    <a:lnTo>
                      <a:pt x="1437" y="1412"/>
                    </a:lnTo>
                    <a:lnTo>
                      <a:pt x="1449" y="1412"/>
                    </a:lnTo>
                    <a:cubicBezTo>
                      <a:pt x="1508" y="1412"/>
                      <a:pt x="1520" y="1329"/>
                      <a:pt x="1461" y="1317"/>
                    </a:cubicBezTo>
                    <a:lnTo>
                      <a:pt x="1068" y="1221"/>
                    </a:lnTo>
                    <a:cubicBezTo>
                      <a:pt x="1068" y="1210"/>
                      <a:pt x="1068" y="1186"/>
                      <a:pt x="1068" y="1174"/>
                    </a:cubicBezTo>
                    <a:cubicBezTo>
                      <a:pt x="1068" y="1138"/>
                      <a:pt x="1056" y="1114"/>
                      <a:pt x="1044" y="1090"/>
                    </a:cubicBezTo>
                    <a:cubicBezTo>
                      <a:pt x="1080" y="1067"/>
                      <a:pt x="1103" y="1031"/>
                      <a:pt x="1115" y="995"/>
                    </a:cubicBezTo>
                    <a:lnTo>
                      <a:pt x="1472" y="1150"/>
                    </a:lnTo>
                    <a:lnTo>
                      <a:pt x="1484" y="1150"/>
                    </a:lnTo>
                    <a:cubicBezTo>
                      <a:pt x="1508" y="1150"/>
                      <a:pt x="1520" y="1138"/>
                      <a:pt x="1532" y="1114"/>
                    </a:cubicBezTo>
                    <a:cubicBezTo>
                      <a:pt x="1544" y="1090"/>
                      <a:pt x="1532" y="1067"/>
                      <a:pt x="1508" y="1055"/>
                    </a:cubicBezTo>
                    <a:lnTo>
                      <a:pt x="1139" y="912"/>
                    </a:lnTo>
                    <a:cubicBezTo>
                      <a:pt x="1139" y="888"/>
                      <a:pt x="1139" y="876"/>
                      <a:pt x="1139" y="864"/>
                    </a:cubicBezTo>
                    <a:lnTo>
                      <a:pt x="1556" y="805"/>
                    </a:lnTo>
                    <a:cubicBezTo>
                      <a:pt x="1592" y="805"/>
                      <a:pt x="1603" y="781"/>
                      <a:pt x="1603" y="757"/>
                    </a:cubicBezTo>
                    <a:cubicBezTo>
                      <a:pt x="1592" y="733"/>
                      <a:pt x="1568" y="721"/>
                      <a:pt x="1544" y="721"/>
                    </a:cubicBezTo>
                    <a:lnTo>
                      <a:pt x="1127" y="781"/>
                    </a:lnTo>
                    <a:cubicBezTo>
                      <a:pt x="1126" y="781"/>
                      <a:pt x="1125" y="781"/>
                      <a:pt x="1125" y="781"/>
                    </a:cubicBezTo>
                    <a:lnTo>
                      <a:pt x="1125" y="781"/>
                    </a:lnTo>
                    <a:lnTo>
                      <a:pt x="1282" y="578"/>
                    </a:lnTo>
                    <a:cubicBezTo>
                      <a:pt x="1306" y="555"/>
                      <a:pt x="1306" y="531"/>
                      <a:pt x="1282" y="519"/>
                    </a:cubicBezTo>
                    <a:cubicBezTo>
                      <a:pt x="1276" y="513"/>
                      <a:pt x="1267" y="510"/>
                      <a:pt x="1258" y="510"/>
                    </a:cubicBezTo>
                    <a:cubicBezTo>
                      <a:pt x="1249" y="510"/>
                      <a:pt x="1240" y="513"/>
                      <a:pt x="1234" y="519"/>
                    </a:cubicBezTo>
                    <a:lnTo>
                      <a:pt x="1068" y="721"/>
                    </a:lnTo>
                    <a:cubicBezTo>
                      <a:pt x="1032" y="698"/>
                      <a:pt x="996" y="674"/>
                      <a:pt x="949" y="662"/>
                    </a:cubicBezTo>
                    <a:cubicBezTo>
                      <a:pt x="960" y="626"/>
                      <a:pt x="960" y="578"/>
                      <a:pt x="949" y="543"/>
                    </a:cubicBezTo>
                    <a:cubicBezTo>
                      <a:pt x="927" y="390"/>
                      <a:pt x="796" y="278"/>
                      <a:pt x="646" y="278"/>
                    </a:cubicBezTo>
                    <a:cubicBezTo>
                      <a:pt x="632" y="278"/>
                      <a:pt x="618" y="279"/>
                      <a:pt x="603" y="281"/>
                    </a:cubicBezTo>
                    <a:lnTo>
                      <a:pt x="484" y="31"/>
                    </a:lnTo>
                    <a:cubicBezTo>
                      <a:pt x="476" y="9"/>
                      <a:pt x="459" y="0"/>
                      <a:pt x="442"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28" name="Google Shape;442;p31">
                <a:extLst>
                  <a:ext uri="{FF2B5EF4-FFF2-40B4-BE49-F238E27FC236}">
                    <a16:creationId xmlns:a16="http://schemas.microsoft.com/office/drawing/2014/main" xmlns="" id="{28BD3113-4BEF-E625-6472-A018643C08D7}"/>
                  </a:ext>
                </a:extLst>
              </p:cNvPr>
              <p:cNvSpPr/>
              <p:nvPr/>
            </p:nvSpPr>
            <p:spPr>
              <a:xfrm>
                <a:off x="1781424" y="1719613"/>
                <a:ext cx="13181" cy="11815"/>
              </a:xfrm>
              <a:custGeom>
                <a:avLst/>
                <a:gdLst/>
                <a:ahLst/>
                <a:cxnLst/>
                <a:rect l="l" t="t" r="r" b="b"/>
                <a:pathLst>
                  <a:path w="299" h="268" extrusionOk="0">
                    <a:moveTo>
                      <a:pt x="202" y="1"/>
                    </a:moveTo>
                    <a:cubicBezTo>
                      <a:pt x="192" y="1"/>
                      <a:pt x="181" y="2"/>
                      <a:pt x="167" y="4"/>
                    </a:cubicBezTo>
                    <a:cubicBezTo>
                      <a:pt x="84" y="16"/>
                      <a:pt x="1" y="39"/>
                      <a:pt x="13" y="123"/>
                    </a:cubicBezTo>
                    <a:cubicBezTo>
                      <a:pt x="24" y="210"/>
                      <a:pt x="94" y="267"/>
                      <a:pt x="179" y="267"/>
                    </a:cubicBezTo>
                    <a:cubicBezTo>
                      <a:pt x="187" y="267"/>
                      <a:pt x="195" y="267"/>
                      <a:pt x="203" y="266"/>
                    </a:cubicBezTo>
                    <a:cubicBezTo>
                      <a:pt x="275" y="242"/>
                      <a:pt x="298" y="182"/>
                      <a:pt x="275" y="99"/>
                    </a:cubicBezTo>
                    <a:cubicBezTo>
                      <a:pt x="265" y="29"/>
                      <a:pt x="255" y="1"/>
                      <a:pt x="202"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29" name="Google Shape;443;p31">
                <a:extLst>
                  <a:ext uri="{FF2B5EF4-FFF2-40B4-BE49-F238E27FC236}">
                    <a16:creationId xmlns:a16="http://schemas.microsoft.com/office/drawing/2014/main" xmlns="" id="{798A0831-E7F3-F1D4-8092-C3B329F91A42}"/>
                  </a:ext>
                </a:extLst>
              </p:cNvPr>
              <p:cNvSpPr/>
              <p:nvPr/>
            </p:nvSpPr>
            <p:spPr>
              <a:xfrm>
                <a:off x="1763085" y="1626109"/>
                <a:ext cx="69302" cy="78471"/>
              </a:xfrm>
              <a:custGeom>
                <a:avLst/>
                <a:gdLst/>
                <a:ahLst/>
                <a:cxnLst/>
                <a:rect l="l" t="t" r="r" b="b"/>
                <a:pathLst>
                  <a:path w="1572" h="1780" extrusionOk="0">
                    <a:moveTo>
                      <a:pt x="453" y="1"/>
                    </a:moveTo>
                    <a:cubicBezTo>
                      <a:pt x="446" y="1"/>
                      <a:pt x="438" y="2"/>
                      <a:pt x="429" y="5"/>
                    </a:cubicBezTo>
                    <a:cubicBezTo>
                      <a:pt x="405" y="17"/>
                      <a:pt x="393" y="41"/>
                      <a:pt x="405" y="77"/>
                    </a:cubicBezTo>
                    <a:lnTo>
                      <a:pt x="488" y="327"/>
                    </a:lnTo>
                    <a:cubicBezTo>
                      <a:pt x="441" y="351"/>
                      <a:pt x="393" y="386"/>
                      <a:pt x="357" y="434"/>
                    </a:cubicBezTo>
                    <a:lnTo>
                      <a:pt x="71" y="363"/>
                    </a:lnTo>
                    <a:cubicBezTo>
                      <a:pt x="65" y="360"/>
                      <a:pt x="59" y="359"/>
                      <a:pt x="53" y="359"/>
                    </a:cubicBezTo>
                    <a:cubicBezTo>
                      <a:pt x="27" y="359"/>
                      <a:pt x="10" y="379"/>
                      <a:pt x="0" y="398"/>
                    </a:cubicBezTo>
                    <a:cubicBezTo>
                      <a:pt x="0" y="434"/>
                      <a:pt x="12" y="458"/>
                      <a:pt x="48" y="470"/>
                    </a:cubicBezTo>
                    <a:lnTo>
                      <a:pt x="310" y="529"/>
                    </a:lnTo>
                    <a:cubicBezTo>
                      <a:pt x="298" y="565"/>
                      <a:pt x="298" y="601"/>
                      <a:pt x="298" y="636"/>
                    </a:cubicBezTo>
                    <a:cubicBezTo>
                      <a:pt x="310" y="791"/>
                      <a:pt x="452" y="922"/>
                      <a:pt x="619" y="922"/>
                    </a:cubicBezTo>
                    <a:cubicBezTo>
                      <a:pt x="619" y="934"/>
                      <a:pt x="619" y="946"/>
                      <a:pt x="619" y="958"/>
                    </a:cubicBezTo>
                    <a:cubicBezTo>
                      <a:pt x="248" y="1025"/>
                      <a:pt x="323" y="1559"/>
                      <a:pt x="663" y="1559"/>
                    </a:cubicBezTo>
                    <a:cubicBezTo>
                      <a:pt x="683" y="1559"/>
                      <a:pt x="704" y="1557"/>
                      <a:pt x="726" y="1553"/>
                    </a:cubicBezTo>
                    <a:cubicBezTo>
                      <a:pt x="786" y="1553"/>
                      <a:pt x="845" y="1529"/>
                      <a:pt x="893" y="1494"/>
                    </a:cubicBezTo>
                    <a:lnTo>
                      <a:pt x="1119" y="1756"/>
                    </a:lnTo>
                    <a:cubicBezTo>
                      <a:pt x="1131" y="1767"/>
                      <a:pt x="1143" y="1779"/>
                      <a:pt x="1155" y="1779"/>
                    </a:cubicBezTo>
                    <a:cubicBezTo>
                      <a:pt x="1167" y="1779"/>
                      <a:pt x="1179" y="1767"/>
                      <a:pt x="1191" y="1767"/>
                    </a:cubicBezTo>
                    <a:cubicBezTo>
                      <a:pt x="1203" y="1744"/>
                      <a:pt x="1203" y="1708"/>
                      <a:pt x="1191" y="1696"/>
                    </a:cubicBezTo>
                    <a:lnTo>
                      <a:pt x="964" y="1434"/>
                    </a:lnTo>
                    <a:cubicBezTo>
                      <a:pt x="964" y="1422"/>
                      <a:pt x="976" y="1398"/>
                      <a:pt x="988" y="1386"/>
                    </a:cubicBezTo>
                    <a:lnTo>
                      <a:pt x="1357" y="1506"/>
                    </a:lnTo>
                    <a:lnTo>
                      <a:pt x="1369" y="1506"/>
                    </a:lnTo>
                    <a:cubicBezTo>
                      <a:pt x="1393" y="1506"/>
                      <a:pt x="1417" y="1494"/>
                      <a:pt x="1417" y="1470"/>
                    </a:cubicBezTo>
                    <a:cubicBezTo>
                      <a:pt x="1429" y="1446"/>
                      <a:pt x="1417" y="1422"/>
                      <a:pt x="1393" y="1410"/>
                    </a:cubicBezTo>
                    <a:lnTo>
                      <a:pt x="1012" y="1291"/>
                    </a:lnTo>
                    <a:lnTo>
                      <a:pt x="1012" y="1244"/>
                    </a:lnTo>
                    <a:cubicBezTo>
                      <a:pt x="1012" y="1208"/>
                      <a:pt x="1000" y="1184"/>
                      <a:pt x="988" y="1148"/>
                    </a:cubicBezTo>
                    <a:cubicBezTo>
                      <a:pt x="1024" y="1136"/>
                      <a:pt x="1048" y="1101"/>
                      <a:pt x="1072" y="1065"/>
                    </a:cubicBezTo>
                    <a:lnTo>
                      <a:pt x="1405" y="1244"/>
                    </a:lnTo>
                    <a:lnTo>
                      <a:pt x="1429" y="1244"/>
                    </a:lnTo>
                    <a:cubicBezTo>
                      <a:pt x="1476" y="1244"/>
                      <a:pt x="1488" y="1172"/>
                      <a:pt x="1453" y="1148"/>
                    </a:cubicBezTo>
                    <a:lnTo>
                      <a:pt x="1107" y="970"/>
                    </a:lnTo>
                    <a:cubicBezTo>
                      <a:pt x="1107" y="958"/>
                      <a:pt x="1107" y="946"/>
                      <a:pt x="1107" y="934"/>
                    </a:cubicBezTo>
                    <a:lnTo>
                      <a:pt x="1524" y="910"/>
                    </a:lnTo>
                    <a:cubicBezTo>
                      <a:pt x="1548" y="910"/>
                      <a:pt x="1572" y="886"/>
                      <a:pt x="1572" y="863"/>
                    </a:cubicBezTo>
                    <a:cubicBezTo>
                      <a:pt x="1562" y="843"/>
                      <a:pt x="1544" y="824"/>
                      <a:pt x="1525" y="824"/>
                    </a:cubicBezTo>
                    <a:cubicBezTo>
                      <a:pt x="1521" y="824"/>
                      <a:pt x="1516" y="825"/>
                      <a:pt x="1512" y="827"/>
                    </a:cubicBezTo>
                    <a:lnTo>
                      <a:pt x="1095" y="851"/>
                    </a:lnTo>
                    <a:lnTo>
                      <a:pt x="1083" y="851"/>
                    </a:lnTo>
                    <a:lnTo>
                      <a:pt x="1274" y="648"/>
                    </a:lnTo>
                    <a:cubicBezTo>
                      <a:pt x="1286" y="624"/>
                      <a:pt x="1286" y="601"/>
                      <a:pt x="1274" y="589"/>
                    </a:cubicBezTo>
                    <a:cubicBezTo>
                      <a:pt x="1262" y="583"/>
                      <a:pt x="1250" y="580"/>
                      <a:pt x="1240" y="580"/>
                    </a:cubicBezTo>
                    <a:cubicBezTo>
                      <a:pt x="1229" y="580"/>
                      <a:pt x="1220" y="583"/>
                      <a:pt x="1214" y="589"/>
                    </a:cubicBezTo>
                    <a:lnTo>
                      <a:pt x="1036" y="779"/>
                    </a:lnTo>
                    <a:cubicBezTo>
                      <a:pt x="1000" y="744"/>
                      <a:pt x="953" y="720"/>
                      <a:pt x="905" y="708"/>
                    </a:cubicBezTo>
                    <a:cubicBezTo>
                      <a:pt x="917" y="672"/>
                      <a:pt x="917" y="624"/>
                      <a:pt x="917" y="589"/>
                    </a:cubicBezTo>
                    <a:cubicBezTo>
                      <a:pt x="905" y="429"/>
                      <a:pt x="774" y="302"/>
                      <a:pt x="616" y="302"/>
                    </a:cubicBezTo>
                    <a:cubicBezTo>
                      <a:pt x="609" y="302"/>
                      <a:pt x="602" y="302"/>
                      <a:pt x="595" y="303"/>
                    </a:cubicBezTo>
                    <a:lnTo>
                      <a:pt x="500" y="41"/>
                    </a:lnTo>
                    <a:cubicBezTo>
                      <a:pt x="491" y="14"/>
                      <a:pt x="476" y="1"/>
                      <a:pt x="453"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30" name="Google Shape;444;p31">
                <a:extLst>
                  <a:ext uri="{FF2B5EF4-FFF2-40B4-BE49-F238E27FC236}">
                    <a16:creationId xmlns:a16="http://schemas.microsoft.com/office/drawing/2014/main" xmlns="" id="{106FC84C-E2D0-4150-9CA6-94A01E33AFFC}"/>
                  </a:ext>
                </a:extLst>
              </p:cNvPr>
              <p:cNvSpPr/>
              <p:nvPr/>
            </p:nvSpPr>
            <p:spPr>
              <a:xfrm>
                <a:off x="1809771" y="1642508"/>
                <a:ext cx="12123" cy="11683"/>
              </a:xfrm>
              <a:custGeom>
                <a:avLst/>
                <a:gdLst/>
                <a:ahLst/>
                <a:cxnLst/>
                <a:rect l="l" t="t" r="r" b="b"/>
                <a:pathLst>
                  <a:path w="275" h="265" extrusionOk="0">
                    <a:moveTo>
                      <a:pt x="184" y="0"/>
                    </a:moveTo>
                    <a:cubicBezTo>
                      <a:pt x="175" y="0"/>
                      <a:pt x="166" y="1"/>
                      <a:pt x="155" y="2"/>
                    </a:cubicBezTo>
                    <a:cubicBezTo>
                      <a:pt x="72" y="2"/>
                      <a:pt x="1" y="26"/>
                      <a:pt x="13" y="110"/>
                    </a:cubicBezTo>
                    <a:cubicBezTo>
                      <a:pt x="13" y="205"/>
                      <a:pt x="84" y="264"/>
                      <a:pt x="179" y="264"/>
                    </a:cubicBezTo>
                    <a:cubicBezTo>
                      <a:pt x="263" y="252"/>
                      <a:pt x="275" y="193"/>
                      <a:pt x="275" y="110"/>
                    </a:cubicBezTo>
                    <a:cubicBezTo>
                      <a:pt x="264" y="37"/>
                      <a:pt x="245" y="0"/>
                      <a:pt x="184"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31" name="Google Shape;445;p31">
                <a:extLst>
                  <a:ext uri="{FF2B5EF4-FFF2-40B4-BE49-F238E27FC236}">
                    <a16:creationId xmlns:a16="http://schemas.microsoft.com/office/drawing/2014/main" xmlns="" id="{63C25818-A9B4-649F-8D29-F88B0A2ABA67}"/>
                  </a:ext>
                </a:extLst>
              </p:cNvPr>
              <p:cNvSpPr/>
              <p:nvPr/>
            </p:nvSpPr>
            <p:spPr>
              <a:xfrm>
                <a:off x="1861218" y="1435706"/>
                <a:ext cx="33637" cy="32711"/>
              </a:xfrm>
              <a:custGeom>
                <a:avLst/>
                <a:gdLst/>
                <a:ahLst/>
                <a:cxnLst/>
                <a:rect l="l" t="t" r="r" b="b"/>
                <a:pathLst>
                  <a:path w="763" h="742" extrusionOk="0">
                    <a:moveTo>
                      <a:pt x="414" y="0"/>
                    </a:moveTo>
                    <a:cubicBezTo>
                      <a:pt x="205" y="0"/>
                      <a:pt x="23" y="53"/>
                      <a:pt x="12" y="276"/>
                    </a:cubicBezTo>
                    <a:cubicBezTo>
                      <a:pt x="0" y="514"/>
                      <a:pt x="191" y="717"/>
                      <a:pt x="429" y="741"/>
                    </a:cubicBezTo>
                    <a:cubicBezTo>
                      <a:pt x="437" y="741"/>
                      <a:pt x="445" y="741"/>
                      <a:pt x="452" y="741"/>
                    </a:cubicBezTo>
                    <a:cubicBezTo>
                      <a:pt x="683" y="741"/>
                      <a:pt x="739" y="566"/>
                      <a:pt x="751" y="336"/>
                    </a:cubicBezTo>
                    <a:cubicBezTo>
                      <a:pt x="762" y="86"/>
                      <a:pt x="727" y="14"/>
                      <a:pt x="489" y="2"/>
                    </a:cubicBezTo>
                    <a:cubicBezTo>
                      <a:pt x="464" y="1"/>
                      <a:pt x="439" y="0"/>
                      <a:pt x="414"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32" name="Google Shape;446;p31">
                <a:extLst>
                  <a:ext uri="{FF2B5EF4-FFF2-40B4-BE49-F238E27FC236}">
                    <a16:creationId xmlns:a16="http://schemas.microsoft.com/office/drawing/2014/main" xmlns="" id="{648B93EC-335B-A499-FF05-2E556B045241}"/>
                  </a:ext>
                </a:extLst>
              </p:cNvPr>
              <p:cNvSpPr/>
              <p:nvPr/>
            </p:nvSpPr>
            <p:spPr>
              <a:xfrm>
                <a:off x="1751006" y="1359262"/>
                <a:ext cx="136796" cy="216810"/>
              </a:xfrm>
              <a:custGeom>
                <a:avLst/>
                <a:gdLst/>
                <a:ahLst/>
                <a:cxnLst/>
                <a:rect l="l" t="t" r="r" b="b"/>
                <a:pathLst>
                  <a:path w="3103" h="4918" extrusionOk="0">
                    <a:moveTo>
                      <a:pt x="1074" y="1"/>
                    </a:moveTo>
                    <a:cubicBezTo>
                      <a:pt x="1036" y="1"/>
                      <a:pt x="1006" y="23"/>
                      <a:pt x="988" y="58"/>
                    </a:cubicBezTo>
                    <a:cubicBezTo>
                      <a:pt x="881" y="296"/>
                      <a:pt x="869" y="558"/>
                      <a:pt x="941" y="808"/>
                    </a:cubicBezTo>
                    <a:cubicBezTo>
                      <a:pt x="822" y="867"/>
                      <a:pt x="715" y="939"/>
                      <a:pt x="631" y="1034"/>
                    </a:cubicBezTo>
                    <a:cubicBezTo>
                      <a:pt x="417" y="867"/>
                      <a:pt x="226" y="617"/>
                      <a:pt x="357" y="343"/>
                    </a:cubicBezTo>
                    <a:cubicBezTo>
                      <a:pt x="381" y="274"/>
                      <a:pt x="323" y="219"/>
                      <a:pt x="264" y="219"/>
                    </a:cubicBezTo>
                    <a:cubicBezTo>
                      <a:pt x="232" y="219"/>
                      <a:pt x="200" y="235"/>
                      <a:pt x="179" y="272"/>
                    </a:cubicBezTo>
                    <a:cubicBezTo>
                      <a:pt x="0" y="641"/>
                      <a:pt x="250" y="974"/>
                      <a:pt x="512" y="1189"/>
                    </a:cubicBezTo>
                    <a:cubicBezTo>
                      <a:pt x="119" y="1832"/>
                      <a:pt x="560" y="2665"/>
                      <a:pt x="1310" y="2701"/>
                    </a:cubicBezTo>
                    <a:lnTo>
                      <a:pt x="1334" y="2701"/>
                    </a:lnTo>
                    <a:cubicBezTo>
                      <a:pt x="1334" y="2748"/>
                      <a:pt x="1334" y="2796"/>
                      <a:pt x="1346" y="2844"/>
                    </a:cubicBezTo>
                    <a:cubicBezTo>
                      <a:pt x="1298" y="2867"/>
                      <a:pt x="1250" y="2903"/>
                      <a:pt x="1215" y="2927"/>
                    </a:cubicBezTo>
                    <a:cubicBezTo>
                      <a:pt x="834" y="3165"/>
                      <a:pt x="715" y="3677"/>
                      <a:pt x="953" y="4058"/>
                    </a:cubicBezTo>
                    <a:cubicBezTo>
                      <a:pt x="1110" y="4268"/>
                      <a:pt x="1352" y="4379"/>
                      <a:pt x="1596" y="4379"/>
                    </a:cubicBezTo>
                    <a:cubicBezTo>
                      <a:pt x="1740" y="4379"/>
                      <a:pt x="1884" y="4340"/>
                      <a:pt x="2012" y="4260"/>
                    </a:cubicBezTo>
                    <a:cubicBezTo>
                      <a:pt x="2239" y="4368"/>
                      <a:pt x="2370" y="4594"/>
                      <a:pt x="2358" y="4832"/>
                    </a:cubicBezTo>
                    <a:cubicBezTo>
                      <a:pt x="2358" y="4875"/>
                      <a:pt x="2396" y="4917"/>
                      <a:pt x="2438" y="4917"/>
                    </a:cubicBezTo>
                    <a:cubicBezTo>
                      <a:pt x="2443" y="4917"/>
                      <a:pt x="2448" y="4917"/>
                      <a:pt x="2453" y="4915"/>
                    </a:cubicBezTo>
                    <a:cubicBezTo>
                      <a:pt x="2500" y="4915"/>
                      <a:pt x="2548" y="4880"/>
                      <a:pt x="2548" y="4820"/>
                    </a:cubicBezTo>
                    <a:cubicBezTo>
                      <a:pt x="2560" y="4546"/>
                      <a:pt x="2417" y="4296"/>
                      <a:pt x="2191" y="4141"/>
                    </a:cubicBezTo>
                    <a:cubicBezTo>
                      <a:pt x="2310" y="4034"/>
                      <a:pt x="2405" y="3891"/>
                      <a:pt x="2441" y="3737"/>
                    </a:cubicBezTo>
                    <a:cubicBezTo>
                      <a:pt x="2512" y="3760"/>
                      <a:pt x="2572" y="3808"/>
                      <a:pt x="2631" y="3856"/>
                    </a:cubicBezTo>
                    <a:cubicBezTo>
                      <a:pt x="2727" y="3951"/>
                      <a:pt x="2774" y="4082"/>
                      <a:pt x="2774" y="4213"/>
                    </a:cubicBezTo>
                    <a:cubicBezTo>
                      <a:pt x="2774" y="4260"/>
                      <a:pt x="2822" y="4308"/>
                      <a:pt x="2870" y="4308"/>
                    </a:cubicBezTo>
                    <a:cubicBezTo>
                      <a:pt x="2917" y="4308"/>
                      <a:pt x="2965" y="4272"/>
                      <a:pt x="2965" y="4213"/>
                    </a:cubicBezTo>
                    <a:cubicBezTo>
                      <a:pt x="2965" y="4034"/>
                      <a:pt x="2893" y="3856"/>
                      <a:pt x="2774" y="3725"/>
                    </a:cubicBezTo>
                    <a:cubicBezTo>
                      <a:pt x="2691" y="3641"/>
                      <a:pt x="2596" y="3582"/>
                      <a:pt x="2477" y="3546"/>
                    </a:cubicBezTo>
                    <a:cubicBezTo>
                      <a:pt x="2489" y="3391"/>
                      <a:pt x="2441" y="3237"/>
                      <a:pt x="2358" y="3094"/>
                    </a:cubicBezTo>
                    <a:cubicBezTo>
                      <a:pt x="2381" y="3058"/>
                      <a:pt x="2417" y="3022"/>
                      <a:pt x="2441" y="2975"/>
                    </a:cubicBezTo>
                    <a:cubicBezTo>
                      <a:pt x="2798" y="2963"/>
                      <a:pt x="3024" y="2820"/>
                      <a:pt x="3096" y="2522"/>
                    </a:cubicBezTo>
                    <a:cubicBezTo>
                      <a:pt x="3103" y="2457"/>
                      <a:pt x="3049" y="2414"/>
                      <a:pt x="2995" y="2414"/>
                    </a:cubicBezTo>
                    <a:cubicBezTo>
                      <a:pt x="2959" y="2414"/>
                      <a:pt x="2924" y="2432"/>
                      <a:pt x="2905" y="2475"/>
                    </a:cubicBezTo>
                    <a:cubicBezTo>
                      <a:pt x="2893" y="2558"/>
                      <a:pt x="2834" y="2748"/>
                      <a:pt x="2500" y="2772"/>
                    </a:cubicBezTo>
                    <a:cubicBezTo>
                      <a:pt x="2500" y="2772"/>
                      <a:pt x="2500" y="2760"/>
                      <a:pt x="2500" y="2748"/>
                    </a:cubicBezTo>
                    <a:cubicBezTo>
                      <a:pt x="2500" y="2665"/>
                      <a:pt x="2489" y="2582"/>
                      <a:pt x="2453" y="2498"/>
                    </a:cubicBezTo>
                    <a:lnTo>
                      <a:pt x="2751" y="2415"/>
                    </a:lnTo>
                    <a:cubicBezTo>
                      <a:pt x="2878" y="2383"/>
                      <a:pt x="2844" y="2217"/>
                      <a:pt x="2741" y="2217"/>
                    </a:cubicBezTo>
                    <a:cubicBezTo>
                      <a:pt x="2729" y="2217"/>
                      <a:pt x="2717" y="2220"/>
                      <a:pt x="2703" y="2225"/>
                    </a:cubicBezTo>
                    <a:lnTo>
                      <a:pt x="2346" y="2332"/>
                    </a:lnTo>
                    <a:cubicBezTo>
                      <a:pt x="2310" y="2284"/>
                      <a:pt x="2274" y="2248"/>
                      <a:pt x="2215" y="2225"/>
                    </a:cubicBezTo>
                    <a:cubicBezTo>
                      <a:pt x="2608" y="1582"/>
                      <a:pt x="2167" y="760"/>
                      <a:pt x="1417" y="724"/>
                    </a:cubicBezTo>
                    <a:cubicBezTo>
                      <a:pt x="1391" y="721"/>
                      <a:pt x="1365" y="720"/>
                      <a:pt x="1338" y="720"/>
                    </a:cubicBezTo>
                    <a:cubicBezTo>
                      <a:pt x="1265" y="720"/>
                      <a:pt x="1189" y="731"/>
                      <a:pt x="1119" y="748"/>
                    </a:cubicBezTo>
                    <a:cubicBezTo>
                      <a:pt x="1060" y="546"/>
                      <a:pt x="1072" y="331"/>
                      <a:pt x="1167" y="141"/>
                    </a:cubicBezTo>
                    <a:cubicBezTo>
                      <a:pt x="1191" y="93"/>
                      <a:pt x="1167" y="34"/>
                      <a:pt x="1119" y="10"/>
                    </a:cubicBezTo>
                    <a:cubicBezTo>
                      <a:pt x="1103" y="4"/>
                      <a:pt x="1088" y="1"/>
                      <a:pt x="1074"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33" name="Google Shape;447;p31">
                <a:extLst>
                  <a:ext uri="{FF2B5EF4-FFF2-40B4-BE49-F238E27FC236}">
                    <a16:creationId xmlns:a16="http://schemas.microsoft.com/office/drawing/2014/main" xmlns="" id="{D6603A84-7B0C-097B-C4AA-F8D568016370}"/>
                  </a:ext>
                </a:extLst>
              </p:cNvPr>
              <p:cNvSpPr/>
              <p:nvPr/>
            </p:nvSpPr>
            <p:spPr>
              <a:xfrm>
                <a:off x="1787199" y="1434736"/>
                <a:ext cx="16840" cy="14019"/>
              </a:xfrm>
              <a:custGeom>
                <a:avLst/>
                <a:gdLst/>
                <a:ahLst/>
                <a:cxnLst/>
                <a:rect l="l" t="t" r="r" b="b"/>
                <a:pathLst>
                  <a:path w="382" h="318" extrusionOk="0">
                    <a:moveTo>
                      <a:pt x="227" y="1"/>
                    </a:moveTo>
                    <a:cubicBezTo>
                      <a:pt x="72" y="1"/>
                      <a:pt x="1" y="167"/>
                      <a:pt x="108" y="274"/>
                    </a:cubicBezTo>
                    <a:cubicBezTo>
                      <a:pt x="138" y="304"/>
                      <a:pt x="176" y="318"/>
                      <a:pt x="214" y="318"/>
                    </a:cubicBezTo>
                    <a:cubicBezTo>
                      <a:pt x="298" y="318"/>
                      <a:pt x="382" y="253"/>
                      <a:pt x="382" y="155"/>
                    </a:cubicBezTo>
                    <a:cubicBezTo>
                      <a:pt x="382" y="72"/>
                      <a:pt x="310" y="1"/>
                      <a:pt x="22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34" name="Google Shape;448;p31">
                <a:extLst>
                  <a:ext uri="{FF2B5EF4-FFF2-40B4-BE49-F238E27FC236}">
                    <a16:creationId xmlns:a16="http://schemas.microsoft.com/office/drawing/2014/main" xmlns="" id="{1EB5C024-E6DB-EFCC-D09F-DB93B6CED577}"/>
                  </a:ext>
                </a:extLst>
              </p:cNvPr>
              <p:cNvSpPr/>
              <p:nvPr/>
            </p:nvSpPr>
            <p:spPr>
              <a:xfrm>
                <a:off x="1824495" y="1411106"/>
                <a:ext cx="16840" cy="14416"/>
              </a:xfrm>
              <a:custGeom>
                <a:avLst/>
                <a:gdLst/>
                <a:ahLst/>
                <a:cxnLst/>
                <a:rect l="l" t="t" r="r" b="b"/>
                <a:pathLst>
                  <a:path w="382" h="327" extrusionOk="0">
                    <a:moveTo>
                      <a:pt x="214" y="1"/>
                    </a:moveTo>
                    <a:cubicBezTo>
                      <a:pt x="71" y="1"/>
                      <a:pt x="0" y="179"/>
                      <a:pt x="107" y="275"/>
                    </a:cubicBezTo>
                    <a:cubicBezTo>
                      <a:pt x="139" y="310"/>
                      <a:pt x="180" y="326"/>
                      <a:pt x="221" y="326"/>
                    </a:cubicBezTo>
                    <a:cubicBezTo>
                      <a:pt x="302" y="326"/>
                      <a:pt x="381" y="263"/>
                      <a:pt x="381" y="167"/>
                    </a:cubicBezTo>
                    <a:cubicBezTo>
                      <a:pt x="381" y="72"/>
                      <a:pt x="310" y="1"/>
                      <a:pt x="214"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35" name="Google Shape;449;p31">
                <a:extLst>
                  <a:ext uri="{FF2B5EF4-FFF2-40B4-BE49-F238E27FC236}">
                    <a16:creationId xmlns:a16="http://schemas.microsoft.com/office/drawing/2014/main" xmlns="" id="{8184C97A-A233-12DC-08CD-626D949F7914}"/>
                  </a:ext>
                </a:extLst>
              </p:cNvPr>
              <p:cNvSpPr/>
              <p:nvPr/>
            </p:nvSpPr>
            <p:spPr>
              <a:xfrm>
                <a:off x="1809374" y="1423582"/>
                <a:ext cx="15650" cy="13314"/>
              </a:xfrm>
              <a:custGeom>
                <a:avLst/>
                <a:gdLst/>
                <a:ahLst/>
                <a:cxnLst/>
                <a:rect l="l" t="t" r="r" b="b"/>
                <a:pathLst>
                  <a:path w="355" h="302" extrusionOk="0">
                    <a:moveTo>
                      <a:pt x="268" y="1"/>
                    </a:moveTo>
                    <a:cubicBezTo>
                      <a:pt x="244" y="1"/>
                      <a:pt x="219" y="26"/>
                      <a:pt x="236" y="51"/>
                    </a:cubicBezTo>
                    <a:cubicBezTo>
                      <a:pt x="284" y="99"/>
                      <a:pt x="272" y="170"/>
                      <a:pt x="224" y="218"/>
                    </a:cubicBezTo>
                    <a:cubicBezTo>
                      <a:pt x="209" y="229"/>
                      <a:pt x="191" y="235"/>
                      <a:pt x="173" y="235"/>
                    </a:cubicBezTo>
                    <a:cubicBezTo>
                      <a:pt x="134" y="235"/>
                      <a:pt x="93" y="211"/>
                      <a:pt x="69" y="170"/>
                    </a:cubicBezTo>
                    <a:cubicBezTo>
                      <a:pt x="64" y="165"/>
                      <a:pt x="57" y="162"/>
                      <a:pt x="50" y="162"/>
                    </a:cubicBezTo>
                    <a:cubicBezTo>
                      <a:pt x="27" y="162"/>
                      <a:pt x="0" y="190"/>
                      <a:pt x="10" y="218"/>
                    </a:cubicBezTo>
                    <a:cubicBezTo>
                      <a:pt x="45" y="265"/>
                      <a:pt x="105" y="301"/>
                      <a:pt x="176" y="301"/>
                    </a:cubicBezTo>
                    <a:cubicBezTo>
                      <a:pt x="212" y="301"/>
                      <a:pt x="236" y="289"/>
                      <a:pt x="272" y="277"/>
                    </a:cubicBezTo>
                    <a:cubicBezTo>
                      <a:pt x="343" y="206"/>
                      <a:pt x="355" y="99"/>
                      <a:pt x="295" y="15"/>
                    </a:cubicBezTo>
                    <a:cubicBezTo>
                      <a:pt x="288" y="5"/>
                      <a:pt x="278" y="1"/>
                      <a:pt x="26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36" name="Google Shape;450;p31">
                <a:extLst>
                  <a:ext uri="{FF2B5EF4-FFF2-40B4-BE49-F238E27FC236}">
                    <a16:creationId xmlns:a16="http://schemas.microsoft.com/office/drawing/2014/main" xmlns="" id="{C578425D-152E-4529-DA2B-0547A2D4180E}"/>
                  </a:ext>
                </a:extLst>
              </p:cNvPr>
              <p:cNvSpPr/>
              <p:nvPr/>
            </p:nvSpPr>
            <p:spPr>
              <a:xfrm>
                <a:off x="1789844" y="1449945"/>
                <a:ext cx="14195" cy="10536"/>
              </a:xfrm>
              <a:custGeom>
                <a:avLst/>
                <a:gdLst/>
                <a:ahLst/>
                <a:cxnLst/>
                <a:rect l="l" t="t" r="r" b="b"/>
                <a:pathLst>
                  <a:path w="322" h="239" extrusionOk="0">
                    <a:moveTo>
                      <a:pt x="216" y="1"/>
                    </a:moveTo>
                    <a:cubicBezTo>
                      <a:pt x="182" y="1"/>
                      <a:pt x="143" y="13"/>
                      <a:pt x="107" y="37"/>
                    </a:cubicBezTo>
                    <a:cubicBezTo>
                      <a:pt x="36" y="84"/>
                      <a:pt x="0" y="156"/>
                      <a:pt x="36" y="203"/>
                    </a:cubicBezTo>
                    <a:cubicBezTo>
                      <a:pt x="54" y="227"/>
                      <a:pt x="84" y="239"/>
                      <a:pt x="118" y="239"/>
                    </a:cubicBezTo>
                    <a:cubicBezTo>
                      <a:pt x="152" y="239"/>
                      <a:pt x="191" y="227"/>
                      <a:pt x="226" y="203"/>
                    </a:cubicBezTo>
                    <a:cubicBezTo>
                      <a:pt x="298" y="156"/>
                      <a:pt x="322" y="84"/>
                      <a:pt x="298" y="37"/>
                    </a:cubicBezTo>
                    <a:cubicBezTo>
                      <a:pt x="280" y="13"/>
                      <a:pt x="250" y="1"/>
                      <a:pt x="216" y="1"/>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37" name="Google Shape;451;p31">
                <a:extLst>
                  <a:ext uri="{FF2B5EF4-FFF2-40B4-BE49-F238E27FC236}">
                    <a16:creationId xmlns:a16="http://schemas.microsoft.com/office/drawing/2014/main" xmlns="" id="{400347BF-DD09-B717-0217-021B4C49CEFC}"/>
                  </a:ext>
                </a:extLst>
              </p:cNvPr>
              <p:cNvSpPr/>
              <p:nvPr/>
            </p:nvSpPr>
            <p:spPr>
              <a:xfrm>
                <a:off x="1839705" y="1417807"/>
                <a:ext cx="16840" cy="12785"/>
              </a:xfrm>
              <a:custGeom>
                <a:avLst/>
                <a:gdLst/>
                <a:ahLst/>
                <a:cxnLst/>
                <a:rect l="l" t="t" r="r" b="b"/>
                <a:pathLst>
                  <a:path w="382" h="290" extrusionOk="0">
                    <a:moveTo>
                      <a:pt x="191" y="1"/>
                    </a:moveTo>
                    <a:cubicBezTo>
                      <a:pt x="161" y="1"/>
                      <a:pt x="131" y="10"/>
                      <a:pt x="107" y="27"/>
                    </a:cubicBezTo>
                    <a:cubicBezTo>
                      <a:pt x="0" y="111"/>
                      <a:pt x="60" y="289"/>
                      <a:pt x="191" y="289"/>
                    </a:cubicBezTo>
                    <a:cubicBezTo>
                      <a:pt x="322" y="289"/>
                      <a:pt x="381" y="111"/>
                      <a:pt x="274" y="27"/>
                    </a:cubicBezTo>
                    <a:cubicBezTo>
                      <a:pt x="250" y="10"/>
                      <a:pt x="221" y="1"/>
                      <a:pt x="191" y="1"/>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38" name="Google Shape;452;p31">
                <a:extLst>
                  <a:ext uri="{FF2B5EF4-FFF2-40B4-BE49-F238E27FC236}">
                    <a16:creationId xmlns:a16="http://schemas.microsoft.com/office/drawing/2014/main" xmlns="" id="{4863897B-E082-B920-8B54-EFD5AB2E8972}"/>
                  </a:ext>
                </a:extLst>
              </p:cNvPr>
              <p:cNvSpPr/>
              <p:nvPr/>
            </p:nvSpPr>
            <p:spPr>
              <a:xfrm>
                <a:off x="1733151" y="1458894"/>
                <a:ext cx="489211" cy="549255"/>
              </a:xfrm>
              <a:custGeom>
                <a:avLst/>
                <a:gdLst/>
                <a:ahLst/>
                <a:cxnLst/>
                <a:rect l="l" t="t" r="r" b="b"/>
                <a:pathLst>
                  <a:path w="11097" h="12459" extrusionOk="0">
                    <a:moveTo>
                      <a:pt x="5584" y="2822"/>
                    </a:moveTo>
                    <a:cubicBezTo>
                      <a:pt x="5763" y="3524"/>
                      <a:pt x="5906" y="4096"/>
                      <a:pt x="6156" y="4882"/>
                    </a:cubicBezTo>
                    <a:lnTo>
                      <a:pt x="6763" y="6823"/>
                    </a:lnTo>
                    <a:lnTo>
                      <a:pt x="6192" y="7215"/>
                    </a:lnTo>
                    <a:cubicBezTo>
                      <a:pt x="6215" y="6953"/>
                      <a:pt x="6275" y="6692"/>
                      <a:pt x="6370" y="6442"/>
                    </a:cubicBezTo>
                    <a:lnTo>
                      <a:pt x="6370" y="6442"/>
                    </a:lnTo>
                    <a:cubicBezTo>
                      <a:pt x="6025" y="6668"/>
                      <a:pt x="5715" y="6918"/>
                      <a:pt x="5430" y="7204"/>
                    </a:cubicBezTo>
                    <a:cubicBezTo>
                      <a:pt x="5418" y="7001"/>
                      <a:pt x="5489" y="6799"/>
                      <a:pt x="5632" y="6656"/>
                    </a:cubicBezTo>
                    <a:cubicBezTo>
                      <a:pt x="5775" y="6513"/>
                      <a:pt x="5882" y="6334"/>
                      <a:pt x="5953" y="6156"/>
                    </a:cubicBezTo>
                    <a:lnTo>
                      <a:pt x="5953" y="6156"/>
                    </a:lnTo>
                    <a:cubicBezTo>
                      <a:pt x="5489" y="6394"/>
                      <a:pt x="5144" y="6811"/>
                      <a:pt x="4810" y="7227"/>
                    </a:cubicBezTo>
                    <a:cubicBezTo>
                      <a:pt x="4941" y="6811"/>
                      <a:pt x="5156" y="6430"/>
                      <a:pt x="5430" y="6096"/>
                    </a:cubicBezTo>
                    <a:lnTo>
                      <a:pt x="5430" y="6096"/>
                    </a:lnTo>
                    <a:cubicBezTo>
                      <a:pt x="5156" y="6227"/>
                      <a:pt x="4965" y="6477"/>
                      <a:pt x="4787" y="6727"/>
                    </a:cubicBezTo>
                    <a:lnTo>
                      <a:pt x="4334" y="7346"/>
                    </a:lnTo>
                    <a:lnTo>
                      <a:pt x="4048" y="7346"/>
                    </a:lnTo>
                    <a:lnTo>
                      <a:pt x="4822" y="4882"/>
                    </a:lnTo>
                    <a:cubicBezTo>
                      <a:pt x="5072" y="4096"/>
                      <a:pt x="5215" y="3524"/>
                      <a:pt x="5394" y="2822"/>
                    </a:cubicBezTo>
                    <a:close/>
                    <a:moveTo>
                      <a:pt x="6787" y="6930"/>
                    </a:moveTo>
                    <a:lnTo>
                      <a:pt x="6918" y="7346"/>
                    </a:lnTo>
                    <a:lnTo>
                      <a:pt x="6704" y="7346"/>
                    </a:lnTo>
                    <a:cubicBezTo>
                      <a:pt x="6727" y="7215"/>
                      <a:pt x="6763" y="7073"/>
                      <a:pt x="6787" y="6930"/>
                    </a:cubicBezTo>
                    <a:close/>
                    <a:moveTo>
                      <a:pt x="5561" y="0"/>
                    </a:moveTo>
                    <a:cubicBezTo>
                      <a:pt x="4552" y="0"/>
                      <a:pt x="3542" y="572"/>
                      <a:pt x="3144" y="1715"/>
                    </a:cubicBezTo>
                    <a:lnTo>
                      <a:pt x="84" y="10597"/>
                    </a:lnTo>
                    <a:cubicBezTo>
                      <a:pt x="24" y="10740"/>
                      <a:pt x="0" y="10894"/>
                      <a:pt x="0" y="11049"/>
                    </a:cubicBezTo>
                    <a:cubicBezTo>
                      <a:pt x="0" y="11740"/>
                      <a:pt x="512" y="12335"/>
                      <a:pt x="1203" y="12430"/>
                    </a:cubicBezTo>
                    <a:cubicBezTo>
                      <a:pt x="1276" y="12442"/>
                      <a:pt x="1349" y="12447"/>
                      <a:pt x="1421" y="12447"/>
                    </a:cubicBezTo>
                    <a:cubicBezTo>
                      <a:pt x="2020" y="12447"/>
                      <a:pt x="2571" y="12061"/>
                      <a:pt x="2763" y="11466"/>
                    </a:cubicBezTo>
                    <a:lnTo>
                      <a:pt x="3286" y="9740"/>
                    </a:lnTo>
                    <a:lnTo>
                      <a:pt x="7680" y="9740"/>
                    </a:lnTo>
                    <a:lnTo>
                      <a:pt x="8216" y="11430"/>
                    </a:lnTo>
                    <a:cubicBezTo>
                      <a:pt x="8419" y="12050"/>
                      <a:pt x="8996" y="12459"/>
                      <a:pt x="9628" y="12459"/>
                    </a:cubicBezTo>
                    <a:cubicBezTo>
                      <a:pt x="9700" y="12459"/>
                      <a:pt x="9773" y="12453"/>
                      <a:pt x="9847" y="12442"/>
                    </a:cubicBezTo>
                    <a:cubicBezTo>
                      <a:pt x="10561" y="12323"/>
                      <a:pt x="11085" y="11716"/>
                      <a:pt x="11097" y="10990"/>
                    </a:cubicBezTo>
                    <a:cubicBezTo>
                      <a:pt x="11085" y="10823"/>
                      <a:pt x="11061" y="10656"/>
                      <a:pt x="11014" y="10502"/>
                    </a:cubicBezTo>
                    <a:lnTo>
                      <a:pt x="7978" y="1715"/>
                    </a:lnTo>
                    <a:cubicBezTo>
                      <a:pt x="7579" y="572"/>
                      <a:pt x="6570" y="0"/>
                      <a:pt x="5561" y="0"/>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39" name="Google Shape;453;p31">
                <a:extLst>
                  <a:ext uri="{FF2B5EF4-FFF2-40B4-BE49-F238E27FC236}">
                    <a16:creationId xmlns:a16="http://schemas.microsoft.com/office/drawing/2014/main" xmlns="" id="{3E5968E9-6277-2107-B5F8-99C24AED7D75}"/>
                  </a:ext>
                </a:extLst>
              </p:cNvPr>
              <p:cNvSpPr/>
              <p:nvPr/>
            </p:nvSpPr>
            <p:spPr>
              <a:xfrm>
                <a:off x="1756252" y="1485389"/>
                <a:ext cx="441996" cy="496309"/>
              </a:xfrm>
              <a:custGeom>
                <a:avLst/>
                <a:gdLst/>
                <a:ahLst/>
                <a:cxnLst/>
                <a:rect l="l" t="t" r="r" b="b"/>
                <a:pathLst>
                  <a:path w="10026" h="11258" extrusionOk="0">
                    <a:moveTo>
                      <a:pt x="5489" y="2042"/>
                    </a:moveTo>
                    <a:cubicBezTo>
                      <a:pt x="5668" y="2745"/>
                      <a:pt x="5799" y="3495"/>
                      <a:pt x="6049" y="4281"/>
                    </a:cubicBezTo>
                    <a:lnTo>
                      <a:pt x="6823" y="6972"/>
                    </a:lnTo>
                    <a:lnTo>
                      <a:pt x="3215" y="6972"/>
                    </a:lnTo>
                    <a:lnTo>
                      <a:pt x="3989" y="4281"/>
                    </a:lnTo>
                    <a:cubicBezTo>
                      <a:pt x="4227" y="3495"/>
                      <a:pt x="4382" y="2757"/>
                      <a:pt x="4560" y="2042"/>
                    </a:cubicBezTo>
                    <a:close/>
                    <a:moveTo>
                      <a:pt x="5032" y="1"/>
                    </a:moveTo>
                    <a:cubicBezTo>
                      <a:pt x="4123" y="1"/>
                      <a:pt x="3215" y="518"/>
                      <a:pt x="2858" y="1554"/>
                    </a:cubicBezTo>
                    <a:lnTo>
                      <a:pt x="72" y="9579"/>
                    </a:lnTo>
                    <a:cubicBezTo>
                      <a:pt x="24" y="9710"/>
                      <a:pt x="0" y="9841"/>
                      <a:pt x="0" y="9984"/>
                    </a:cubicBezTo>
                    <a:cubicBezTo>
                      <a:pt x="0" y="10686"/>
                      <a:pt x="250" y="11258"/>
                      <a:pt x="953" y="11258"/>
                    </a:cubicBezTo>
                    <a:cubicBezTo>
                      <a:pt x="1512" y="11258"/>
                      <a:pt x="2012" y="10901"/>
                      <a:pt x="2179" y="10365"/>
                    </a:cubicBezTo>
                    <a:lnTo>
                      <a:pt x="2655" y="8805"/>
                    </a:lnTo>
                    <a:lnTo>
                      <a:pt x="7180" y="8805"/>
                    </a:lnTo>
                    <a:lnTo>
                      <a:pt x="7668" y="10329"/>
                    </a:lnTo>
                    <a:cubicBezTo>
                      <a:pt x="7846" y="10877"/>
                      <a:pt x="8358" y="11246"/>
                      <a:pt x="8930" y="11258"/>
                    </a:cubicBezTo>
                    <a:cubicBezTo>
                      <a:pt x="9668" y="11258"/>
                      <a:pt x="10025" y="10663"/>
                      <a:pt x="10025" y="9924"/>
                    </a:cubicBezTo>
                    <a:cubicBezTo>
                      <a:pt x="10025" y="9770"/>
                      <a:pt x="10001" y="9627"/>
                      <a:pt x="9954" y="9484"/>
                    </a:cubicBezTo>
                    <a:lnTo>
                      <a:pt x="7215" y="1554"/>
                    </a:lnTo>
                    <a:cubicBezTo>
                      <a:pt x="6852" y="518"/>
                      <a:pt x="5941" y="1"/>
                      <a:pt x="5032" y="1"/>
                    </a:cubicBezTo>
                    <a:close/>
                  </a:path>
                </a:pathLst>
              </a:custGeom>
              <a:solidFill>
                <a:srgbClr val="F2888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grpSp>
        <p:sp>
          <p:nvSpPr>
            <p:cNvPr id="24" name="TextBox 23">
              <a:extLst>
                <a:ext uri="{FF2B5EF4-FFF2-40B4-BE49-F238E27FC236}">
                  <a16:creationId xmlns:a16="http://schemas.microsoft.com/office/drawing/2014/main" xmlns="" id="{F03D0082-927F-D30B-D3D1-28AAB9BD0C0A}"/>
                </a:ext>
              </a:extLst>
            </p:cNvPr>
            <p:cNvSpPr txBox="1"/>
            <p:nvPr/>
          </p:nvSpPr>
          <p:spPr>
            <a:xfrm>
              <a:off x="3055114" y="2481179"/>
              <a:ext cx="7500557" cy="803828"/>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Công nghiệp khai thác chế biến khoáng sản, thủy điện, trồng và chế biến cây công nghiệp, cây ăn quả, ...du lịch</a:t>
              </a:r>
            </a:p>
          </p:txBody>
        </p:sp>
      </p:grpSp>
      <p:grpSp>
        <p:nvGrpSpPr>
          <p:cNvPr id="40" name="Group 39">
            <a:extLst>
              <a:ext uri="{FF2B5EF4-FFF2-40B4-BE49-F238E27FC236}">
                <a16:creationId xmlns:a16="http://schemas.microsoft.com/office/drawing/2014/main" xmlns="" id="{0625102D-5500-22E0-29DA-7DDFF1B6F6EC}"/>
              </a:ext>
            </a:extLst>
          </p:cNvPr>
          <p:cNvGrpSpPr/>
          <p:nvPr/>
        </p:nvGrpSpPr>
        <p:grpSpPr>
          <a:xfrm>
            <a:off x="3013354" y="5104039"/>
            <a:ext cx="8973766" cy="1673529"/>
            <a:chOff x="1612674" y="5184381"/>
            <a:chExt cx="8973766" cy="1409055"/>
          </a:xfrm>
        </p:grpSpPr>
        <p:sp>
          <p:nvSpPr>
            <p:cNvPr id="41" name="Rectangle: Rounded Corners 40">
              <a:extLst>
                <a:ext uri="{FF2B5EF4-FFF2-40B4-BE49-F238E27FC236}">
                  <a16:creationId xmlns:a16="http://schemas.microsoft.com/office/drawing/2014/main" xmlns="" id="{8F75F6AB-0252-BA27-7850-0ACECE8479F8}"/>
                </a:ext>
              </a:extLst>
            </p:cNvPr>
            <p:cNvSpPr/>
            <p:nvPr/>
          </p:nvSpPr>
          <p:spPr>
            <a:xfrm>
              <a:off x="2170089" y="5479849"/>
              <a:ext cx="8416351" cy="1056924"/>
            </a:xfrm>
            <a:custGeom>
              <a:avLst/>
              <a:gdLst>
                <a:gd name="connsiteX0" fmla="*/ 0 w 8416351"/>
                <a:gd name="connsiteY0" fmla="*/ 176158 h 1056924"/>
                <a:gd name="connsiteX1" fmla="*/ 176158 w 8416351"/>
                <a:gd name="connsiteY1" fmla="*/ 0 h 1056924"/>
                <a:gd name="connsiteX2" fmla="*/ 8240193 w 8416351"/>
                <a:gd name="connsiteY2" fmla="*/ 0 h 1056924"/>
                <a:gd name="connsiteX3" fmla="*/ 8416351 w 8416351"/>
                <a:gd name="connsiteY3" fmla="*/ 176158 h 1056924"/>
                <a:gd name="connsiteX4" fmla="*/ 8416351 w 8416351"/>
                <a:gd name="connsiteY4" fmla="*/ 880766 h 1056924"/>
                <a:gd name="connsiteX5" fmla="*/ 8240193 w 8416351"/>
                <a:gd name="connsiteY5" fmla="*/ 1056924 h 1056924"/>
                <a:gd name="connsiteX6" fmla="*/ 176158 w 8416351"/>
                <a:gd name="connsiteY6" fmla="*/ 1056924 h 1056924"/>
                <a:gd name="connsiteX7" fmla="*/ 0 w 8416351"/>
                <a:gd name="connsiteY7" fmla="*/ 880766 h 1056924"/>
                <a:gd name="connsiteX8" fmla="*/ 0 w 8416351"/>
                <a:gd name="connsiteY8" fmla="*/ 176158 h 105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16351" h="1056924" fill="none" extrusionOk="0">
                  <a:moveTo>
                    <a:pt x="0" y="176158"/>
                  </a:moveTo>
                  <a:cubicBezTo>
                    <a:pt x="7893" y="86111"/>
                    <a:pt x="87871" y="12775"/>
                    <a:pt x="176158" y="0"/>
                  </a:cubicBezTo>
                  <a:cubicBezTo>
                    <a:pt x="3287664" y="-168267"/>
                    <a:pt x="7429709" y="-42953"/>
                    <a:pt x="8240193" y="0"/>
                  </a:cubicBezTo>
                  <a:cubicBezTo>
                    <a:pt x="8338451" y="1100"/>
                    <a:pt x="8416199" y="76805"/>
                    <a:pt x="8416351" y="176158"/>
                  </a:cubicBezTo>
                  <a:cubicBezTo>
                    <a:pt x="8447587" y="400663"/>
                    <a:pt x="8400357" y="608119"/>
                    <a:pt x="8416351" y="880766"/>
                  </a:cubicBezTo>
                  <a:cubicBezTo>
                    <a:pt x="8419209" y="975368"/>
                    <a:pt x="8344736" y="1073000"/>
                    <a:pt x="8240193" y="1056924"/>
                  </a:cubicBezTo>
                  <a:cubicBezTo>
                    <a:pt x="5621790" y="1125149"/>
                    <a:pt x="3127106" y="1067800"/>
                    <a:pt x="176158" y="1056924"/>
                  </a:cubicBezTo>
                  <a:cubicBezTo>
                    <a:pt x="80438" y="1059435"/>
                    <a:pt x="14419" y="970632"/>
                    <a:pt x="0" y="880766"/>
                  </a:cubicBezTo>
                  <a:cubicBezTo>
                    <a:pt x="2431" y="685142"/>
                    <a:pt x="20249" y="458778"/>
                    <a:pt x="0" y="176158"/>
                  </a:cubicBezTo>
                  <a:close/>
                </a:path>
                <a:path w="8416351" h="1056924" stroke="0" extrusionOk="0">
                  <a:moveTo>
                    <a:pt x="0" y="176158"/>
                  </a:moveTo>
                  <a:cubicBezTo>
                    <a:pt x="-1824" y="70834"/>
                    <a:pt x="77632" y="2937"/>
                    <a:pt x="176158" y="0"/>
                  </a:cubicBezTo>
                  <a:cubicBezTo>
                    <a:pt x="3423790" y="163917"/>
                    <a:pt x="5828000" y="128764"/>
                    <a:pt x="8240193" y="0"/>
                  </a:cubicBezTo>
                  <a:cubicBezTo>
                    <a:pt x="8345984" y="5674"/>
                    <a:pt x="8417788" y="84358"/>
                    <a:pt x="8416351" y="176158"/>
                  </a:cubicBezTo>
                  <a:cubicBezTo>
                    <a:pt x="8468870" y="513959"/>
                    <a:pt x="8372524" y="656074"/>
                    <a:pt x="8416351" y="880766"/>
                  </a:cubicBezTo>
                  <a:cubicBezTo>
                    <a:pt x="8408151" y="993363"/>
                    <a:pt x="8337518" y="1059432"/>
                    <a:pt x="8240193" y="1056924"/>
                  </a:cubicBezTo>
                  <a:cubicBezTo>
                    <a:pt x="7110429" y="1034942"/>
                    <a:pt x="3876525" y="982036"/>
                    <a:pt x="176158" y="1056924"/>
                  </a:cubicBezTo>
                  <a:cubicBezTo>
                    <a:pt x="95668" y="1050394"/>
                    <a:pt x="-2288" y="982049"/>
                    <a:pt x="0" y="880766"/>
                  </a:cubicBezTo>
                  <a:cubicBezTo>
                    <a:pt x="47304" y="724577"/>
                    <a:pt x="4060" y="391678"/>
                    <a:pt x="0" y="176158"/>
                  </a:cubicBezTo>
                  <a:close/>
                </a:path>
              </a:pathLst>
            </a:custGeom>
            <a:ln w="38100">
              <a:extLst>
                <a:ext uri="{C807C97D-BFC1-408E-A445-0C87EB9F89A2}">
                  <ask:lineSketchStyleProps xmlns:ask="http://schemas.microsoft.com/office/drawing/2018/sketchyshapes" xmlns="" sd="1872881490">
                    <a:prstGeom prst="roundRect">
                      <a:avLst/>
                    </a:prstGeom>
                    <ask:type>
                      <ask:lineSketchCurved/>
                    </ask:type>
                  </ask:lineSketchStyleProps>
                </a:ext>
              </a:extLst>
            </a:ln>
            <a:effectLst>
              <a:glow rad="635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Calibri" panose="020F0502020204030204"/>
                <a:ea typeface="+mn-ea"/>
                <a:cs typeface="+mn-cs"/>
              </a:endParaRPr>
            </a:p>
          </p:txBody>
        </p:sp>
        <p:grpSp>
          <p:nvGrpSpPr>
            <p:cNvPr id="42" name="Google Shape;293;p27">
              <a:extLst>
                <a:ext uri="{FF2B5EF4-FFF2-40B4-BE49-F238E27FC236}">
                  <a16:creationId xmlns:a16="http://schemas.microsoft.com/office/drawing/2014/main" xmlns="" id="{F2A58BBE-857C-B7E7-1F2E-08AE92DBEF2C}"/>
                </a:ext>
              </a:extLst>
            </p:cNvPr>
            <p:cNvGrpSpPr/>
            <p:nvPr/>
          </p:nvGrpSpPr>
          <p:grpSpPr>
            <a:xfrm rot="21403310">
              <a:off x="1612674" y="5184381"/>
              <a:ext cx="1724419" cy="1409055"/>
              <a:chOff x="3676506" y="1404273"/>
              <a:chExt cx="792384" cy="610489"/>
            </a:xfrm>
          </p:grpSpPr>
          <p:sp>
            <p:nvSpPr>
              <p:cNvPr id="44" name="Google Shape;294;p27">
                <a:extLst>
                  <a:ext uri="{FF2B5EF4-FFF2-40B4-BE49-F238E27FC236}">
                    <a16:creationId xmlns:a16="http://schemas.microsoft.com/office/drawing/2014/main" xmlns="" id="{D2D4C231-1A38-0FD5-456C-7727953658B5}"/>
                  </a:ext>
                </a:extLst>
              </p:cNvPr>
              <p:cNvSpPr/>
              <p:nvPr/>
            </p:nvSpPr>
            <p:spPr>
              <a:xfrm>
                <a:off x="3899885" y="1404273"/>
                <a:ext cx="177442" cy="160690"/>
              </a:xfrm>
              <a:custGeom>
                <a:avLst/>
                <a:gdLst/>
                <a:ahLst/>
                <a:cxnLst/>
                <a:rect l="l" t="t" r="r" b="b"/>
                <a:pathLst>
                  <a:path w="4025" h="3645" extrusionOk="0">
                    <a:moveTo>
                      <a:pt x="1158" y="1"/>
                    </a:moveTo>
                    <a:cubicBezTo>
                      <a:pt x="1024" y="1"/>
                      <a:pt x="906" y="30"/>
                      <a:pt x="810" y="96"/>
                    </a:cubicBezTo>
                    <a:cubicBezTo>
                      <a:pt x="0" y="656"/>
                      <a:pt x="1096" y="3644"/>
                      <a:pt x="1096" y="3644"/>
                    </a:cubicBezTo>
                    <a:lnTo>
                      <a:pt x="4025" y="1620"/>
                    </a:lnTo>
                    <a:cubicBezTo>
                      <a:pt x="4025" y="1620"/>
                      <a:pt x="2155" y="1"/>
                      <a:pt x="1158"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45" name="Google Shape;295;p27">
                <a:extLst>
                  <a:ext uri="{FF2B5EF4-FFF2-40B4-BE49-F238E27FC236}">
                    <a16:creationId xmlns:a16="http://schemas.microsoft.com/office/drawing/2014/main" xmlns="" id="{C6042492-5720-5EF8-460D-9B620F907D2A}"/>
                  </a:ext>
                </a:extLst>
              </p:cNvPr>
              <p:cNvSpPr/>
              <p:nvPr/>
            </p:nvSpPr>
            <p:spPr>
              <a:xfrm>
                <a:off x="3935065" y="1440820"/>
                <a:ext cx="121807" cy="109948"/>
              </a:xfrm>
              <a:custGeom>
                <a:avLst/>
                <a:gdLst/>
                <a:ahLst/>
                <a:cxnLst/>
                <a:rect l="l" t="t" r="r" b="b"/>
                <a:pathLst>
                  <a:path w="2763" h="2494" extrusionOk="0">
                    <a:moveTo>
                      <a:pt x="798" y="0"/>
                    </a:moveTo>
                    <a:cubicBezTo>
                      <a:pt x="706" y="0"/>
                      <a:pt x="625" y="20"/>
                      <a:pt x="560" y="65"/>
                    </a:cubicBezTo>
                    <a:cubicBezTo>
                      <a:pt x="0" y="446"/>
                      <a:pt x="750" y="2494"/>
                      <a:pt x="750" y="2494"/>
                    </a:cubicBezTo>
                    <a:lnTo>
                      <a:pt x="2762" y="1113"/>
                    </a:lnTo>
                    <a:cubicBezTo>
                      <a:pt x="2762" y="1113"/>
                      <a:pt x="1483" y="0"/>
                      <a:pt x="798" y="0"/>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46" name="Google Shape;296;p27">
                <a:extLst>
                  <a:ext uri="{FF2B5EF4-FFF2-40B4-BE49-F238E27FC236}">
                    <a16:creationId xmlns:a16="http://schemas.microsoft.com/office/drawing/2014/main" xmlns="" id="{35CAD6B6-EF25-29EC-FFE3-51ACB233C350}"/>
                  </a:ext>
                </a:extLst>
              </p:cNvPr>
              <p:cNvSpPr/>
              <p:nvPr/>
            </p:nvSpPr>
            <p:spPr>
              <a:xfrm>
                <a:off x="4228450" y="1404273"/>
                <a:ext cx="177442" cy="160690"/>
              </a:xfrm>
              <a:custGeom>
                <a:avLst/>
                <a:gdLst/>
                <a:ahLst/>
                <a:cxnLst/>
                <a:rect l="l" t="t" r="r" b="b"/>
                <a:pathLst>
                  <a:path w="4025" h="3645" extrusionOk="0">
                    <a:moveTo>
                      <a:pt x="2856" y="1"/>
                    </a:moveTo>
                    <a:cubicBezTo>
                      <a:pt x="1861" y="1"/>
                      <a:pt x="1" y="1620"/>
                      <a:pt x="1" y="1620"/>
                    </a:cubicBezTo>
                    <a:lnTo>
                      <a:pt x="2918" y="3644"/>
                    </a:lnTo>
                    <a:cubicBezTo>
                      <a:pt x="2918" y="3644"/>
                      <a:pt x="4025" y="656"/>
                      <a:pt x="3203" y="96"/>
                    </a:cubicBezTo>
                    <a:cubicBezTo>
                      <a:pt x="3108" y="30"/>
                      <a:pt x="2990" y="1"/>
                      <a:pt x="2856" y="1"/>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47" name="Google Shape;297;p27">
                <a:extLst>
                  <a:ext uri="{FF2B5EF4-FFF2-40B4-BE49-F238E27FC236}">
                    <a16:creationId xmlns:a16="http://schemas.microsoft.com/office/drawing/2014/main" xmlns="" id="{3FEAE17A-DCBB-78BC-B638-77F55F91A83B}"/>
                  </a:ext>
                </a:extLst>
              </p:cNvPr>
              <p:cNvSpPr/>
              <p:nvPr/>
            </p:nvSpPr>
            <p:spPr>
              <a:xfrm>
                <a:off x="4246834" y="1437601"/>
                <a:ext cx="126524" cy="114753"/>
              </a:xfrm>
              <a:custGeom>
                <a:avLst/>
                <a:gdLst/>
                <a:ahLst/>
                <a:cxnLst/>
                <a:rect l="l" t="t" r="r" b="b"/>
                <a:pathLst>
                  <a:path w="2870" h="2603" extrusionOk="0">
                    <a:moveTo>
                      <a:pt x="2044" y="0"/>
                    </a:moveTo>
                    <a:cubicBezTo>
                      <a:pt x="1338" y="0"/>
                      <a:pt x="0" y="1162"/>
                      <a:pt x="0" y="1162"/>
                    </a:cubicBezTo>
                    <a:lnTo>
                      <a:pt x="2084" y="2603"/>
                    </a:lnTo>
                    <a:cubicBezTo>
                      <a:pt x="2084" y="2603"/>
                      <a:pt x="2870" y="471"/>
                      <a:pt x="2286" y="67"/>
                    </a:cubicBezTo>
                    <a:cubicBezTo>
                      <a:pt x="2220" y="21"/>
                      <a:pt x="2138" y="0"/>
                      <a:pt x="2044" y="0"/>
                    </a:cubicBezTo>
                    <a:close/>
                  </a:path>
                </a:pathLst>
              </a:custGeom>
              <a:solidFill>
                <a:srgbClr val="DE626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48" name="Google Shape;298;p27">
                <a:extLst>
                  <a:ext uri="{FF2B5EF4-FFF2-40B4-BE49-F238E27FC236}">
                    <a16:creationId xmlns:a16="http://schemas.microsoft.com/office/drawing/2014/main" xmlns="" id="{9CD55A9E-B2A0-FFE6-0E24-5B9DCBC6DE6D}"/>
                  </a:ext>
                </a:extLst>
              </p:cNvPr>
              <p:cNvSpPr/>
              <p:nvPr/>
            </p:nvSpPr>
            <p:spPr>
              <a:xfrm>
                <a:off x="3891994" y="1453648"/>
                <a:ext cx="480306" cy="560673"/>
              </a:xfrm>
              <a:custGeom>
                <a:avLst/>
                <a:gdLst/>
                <a:ahLst/>
                <a:cxnLst/>
                <a:rect l="l" t="t" r="r" b="b"/>
                <a:pathLst>
                  <a:path w="10895" h="12718" extrusionOk="0">
                    <a:moveTo>
                      <a:pt x="5966" y="0"/>
                    </a:moveTo>
                    <a:cubicBezTo>
                      <a:pt x="5311" y="0"/>
                      <a:pt x="4668" y="84"/>
                      <a:pt x="4049" y="262"/>
                    </a:cubicBezTo>
                    <a:cubicBezTo>
                      <a:pt x="3954" y="298"/>
                      <a:pt x="3858" y="322"/>
                      <a:pt x="3763" y="357"/>
                    </a:cubicBezTo>
                    <a:cubicBezTo>
                      <a:pt x="3573" y="429"/>
                      <a:pt x="3394" y="500"/>
                      <a:pt x="3215" y="595"/>
                    </a:cubicBezTo>
                    <a:cubicBezTo>
                      <a:pt x="3120" y="631"/>
                      <a:pt x="3037" y="679"/>
                      <a:pt x="2954" y="726"/>
                    </a:cubicBezTo>
                    <a:cubicBezTo>
                      <a:pt x="1084" y="1750"/>
                      <a:pt x="1" y="3822"/>
                      <a:pt x="1" y="6453"/>
                    </a:cubicBezTo>
                    <a:cubicBezTo>
                      <a:pt x="1" y="8751"/>
                      <a:pt x="715" y="10537"/>
                      <a:pt x="2120" y="11597"/>
                    </a:cubicBezTo>
                    <a:cubicBezTo>
                      <a:pt x="2668" y="12002"/>
                      <a:pt x="3299" y="12299"/>
                      <a:pt x="3954" y="12466"/>
                    </a:cubicBezTo>
                    <a:cubicBezTo>
                      <a:pt x="4568" y="12633"/>
                      <a:pt x="5202" y="12717"/>
                      <a:pt x="5839" y="12717"/>
                    </a:cubicBezTo>
                    <a:cubicBezTo>
                      <a:pt x="5881" y="12717"/>
                      <a:pt x="5923" y="12717"/>
                      <a:pt x="5966" y="12716"/>
                    </a:cubicBezTo>
                    <a:cubicBezTo>
                      <a:pt x="6168" y="12716"/>
                      <a:pt x="6383" y="12704"/>
                      <a:pt x="6597" y="12692"/>
                    </a:cubicBezTo>
                    <a:cubicBezTo>
                      <a:pt x="6799" y="12680"/>
                      <a:pt x="7014" y="12656"/>
                      <a:pt x="7228" y="12621"/>
                    </a:cubicBezTo>
                    <a:cubicBezTo>
                      <a:pt x="9073" y="12323"/>
                      <a:pt x="10895" y="11406"/>
                      <a:pt x="10895" y="9775"/>
                    </a:cubicBezTo>
                    <a:cubicBezTo>
                      <a:pt x="10895" y="9239"/>
                      <a:pt x="10609" y="8727"/>
                      <a:pt x="10133" y="8466"/>
                    </a:cubicBezTo>
                    <a:cubicBezTo>
                      <a:pt x="9907" y="8335"/>
                      <a:pt x="9645" y="8263"/>
                      <a:pt x="9383" y="8263"/>
                    </a:cubicBezTo>
                    <a:cubicBezTo>
                      <a:pt x="8204" y="8263"/>
                      <a:pt x="8085" y="9394"/>
                      <a:pt x="7192" y="9966"/>
                    </a:cubicBezTo>
                    <a:cubicBezTo>
                      <a:pt x="7073" y="10037"/>
                      <a:pt x="6942" y="10097"/>
                      <a:pt x="6811" y="10144"/>
                    </a:cubicBezTo>
                    <a:cubicBezTo>
                      <a:pt x="6565" y="10230"/>
                      <a:pt x="6309" y="10277"/>
                      <a:pt x="6052" y="10277"/>
                    </a:cubicBezTo>
                    <a:cubicBezTo>
                      <a:pt x="6024" y="10277"/>
                      <a:pt x="5995" y="10276"/>
                      <a:pt x="5966" y="10275"/>
                    </a:cubicBezTo>
                    <a:cubicBezTo>
                      <a:pt x="5945" y="10276"/>
                      <a:pt x="5925" y="10276"/>
                      <a:pt x="5904" y="10276"/>
                    </a:cubicBezTo>
                    <a:cubicBezTo>
                      <a:pt x="5473" y="10276"/>
                      <a:pt x="5055" y="10157"/>
                      <a:pt x="4680" y="9930"/>
                    </a:cubicBezTo>
                    <a:cubicBezTo>
                      <a:pt x="4644" y="9906"/>
                      <a:pt x="4608" y="9882"/>
                      <a:pt x="4573" y="9847"/>
                    </a:cubicBezTo>
                    <a:cubicBezTo>
                      <a:pt x="4489" y="9799"/>
                      <a:pt x="4418" y="9739"/>
                      <a:pt x="4358" y="9680"/>
                    </a:cubicBezTo>
                    <a:cubicBezTo>
                      <a:pt x="4323" y="9644"/>
                      <a:pt x="4287" y="9608"/>
                      <a:pt x="4251" y="9573"/>
                    </a:cubicBezTo>
                    <a:cubicBezTo>
                      <a:pt x="3644" y="8954"/>
                      <a:pt x="3251" y="7894"/>
                      <a:pt x="3251" y="6299"/>
                    </a:cubicBezTo>
                    <a:cubicBezTo>
                      <a:pt x="3251" y="4917"/>
                      <a:pt x="3549" y="3953"/>
                      <a:pt x="4049" y="3322"/>
                    </a:cubicBezTo>
                    <a:cubicBezTo>
                      <a:pt x="4097" y="3262"/>
                      <a:pt x="4156" y="3191"/>
                      <a:pt x="4227" y="3132"/>
                    </a:cubicBezTo>
                    <a:cubicBezTo>
                      <a:pt x="4251" y="3096"/>
                      <a:pt x="4287" y="3060"/>
                      <a:pt x="4323" y="3024"/>
                    </a:cubicBezTo>
                    <a:cubicBezTo>
                      <a:pt x="4763" y="2642"/>
                      <a:pt x="5328" y="2429"/>
                      <a:pt x="5918" y="2429"/>
                    </a:cubicBezTo>
                    <a:cubicBezTo>
                      <a:pt x="5934" y="2429"/>
                      <a:pt x="5950" y="2429"/>
                      <a:pt x="5966" y="2429"/>
                    </a:cubicBezTo>
                    <a:cubicBezTo>
                      <a:pt x="5988" y="2428"/>
                      <a:pt x="6011" y="2428"/>
                      <a:pt x="6033" y="2428"/>
                    </a:cubicBezTo>
                    <a:cubicBezTo>
                      <a:pt x="6369" y="2428"/>
                      <a:pt x="6713" y="2510"/>
                      <a:pt x="7025" y="2655"/>
                    </a:cubicBezTo>
                    <a:cubicBezTo>
                      <a:pt x="7240" y="2762"/>
                      <a:pt x="7430" y="2905"/>
                      <a:pt x="7597" y="3084"/>
                    </a:cubicBezTo>
                    <a:cubicBezTo>
                      <a:pt x="7823" y="3334"/>
                      <a:pt x="8014" y="3608"/>
                      <a:pt x="8240" y="3822"/>
                    </a:cubicBezTo>
                    <a:cubicBezTo>
                      <a:pt x="8481" y="4086"/>
                      <a:pt x="8833" y="4239"/>
                      <a:pt x="9199" y="4239"/>
                    </a:cubicBezTo>
                    <a:cubicBezTo>
                      <a:pt x="9213" y="4239"/>
                      <a:pt x="9226" y="4239"/>
                      <a:pt x="9240" y="4239"/>
                    </a:cubicBezTo>
                    <a:cubicBezTo>
                      <a:pt x="9585" y="4239"/>
                      <a:pt x="9907" y="4120"/>
                      <a:pt x="10169" y="3905"/>
                    </a:cubicBezTo>
                    <a:cubicBezTo>
                      <a:pt x="10204" y="3882"/>
                      <a:pt x="10240" y="3846"/>
                      <a:pt x="10276" y="3822"/>
                    </a:cubicBezTo>
                    <a:cubicBezTo>
                      <a:pt x="10550" y="3536"/>
                      <a:pt x="10716" y="3167"/>
                      <a:pt x="10704" y="2774"/>
                    </a:cubicBezTo>
                    <a:cubicBezTo>
                      <a:pt x="10704" y="2191"/>
                      <a:pt x="10454" y="1643"/>
                      <a:pt x="10014" y="1262"/>
                    </a:cubicBezTo>
                    <a:cubicBezTo>
                      <a:pt x="9788" y="1060"/>
                      <a:pt x="9538" y="881"/>
                      <a:pt x="9264" y="738"/>
                    </a:cubicBezTo>
                    <a:cubicBezTo>
                      <a:pt x="8299" y="226"/>
                      <a:pt x="7025" y="0"/>
                      <a:pt x="5966" y="0"/>
                    </a:cubicBezTo>
                    <a:close/>
                  </a:path>
                </a:pathLst>
              </a:custGeom>
              <a:solidFill>
                <a:srgbClr val="EFD89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49" name="Google Shape;299;p27">
                <a:extLst>
                  <a:ext uri="{FF2B5EF4-FFF2-40B4-BE49-F238E27FC236}">
                    <a16:creationId xmlns:a16="http://schemas.microsoft.com/office/drawing/2014/main" xmlns="" id="{9F55F073-471B-E9E9-0D09-ADFE3506C3B9}"/>
                  </a:ext>
                </a:extLst>
              </p:cNvPr>
              <p:cNvSpPr/>
              <p:nvPr/>
            </p:nvSpPr>
            <p:spPr>
              <a:xfrm>
                <a:off x="3676506" y="1453648"/>
                <a:ext cx="721482" cy="561114"/>
              </a:xfrm>
              <a:custGeom>
                <a:avLst/>
                <a:gdLst/>
                <a:ahLst/>
                <a:cxnLst/>
                <a:rect l="l" t="t" r="r" b="b"/>
                <a:pathLst>
                  <a:path w="15783" h="12728" extrusionOk="0">
                    <a:moveTo>
                      <a:pt x="10854" y="465"/>
                    </a:moveTo>
                    <a:cubicBezTo>
                      <a:pt x="12628" y="465"/>
                      <a:pt x="15128" y="1179"/>
                      <a:pt x="15128" y="2774"/>
                    </a:cubicBezTo>
                    <a:cubicBezTo>
                      <a:pt x="15140" y="3315"/>
                      <a:pt x="14699" y="3763"/>
                      <a:pt x="14161" y="3763"/>
                    </a:cubicBezTo>
                    <a:cubicBezTo>
                      <a:pt x="14154" y="3763"/>
                      <a:pt x="14147" y="3763"/>
                      <a:pt x="14140" y="3763"/>
                    </a:cubicBezTo>
                    <a:cubicBezTo>
                      <a:pt x="13699" y="3763"/>
                      <a:pt x="13509" y="3560"/>
                      <a:pt x="13176" y="3143"/>
                    </a:cubicBezTo>
                    <a:cubicBezTo>
                      <a:pt x="12759" y="2643"/>
                      <a:pt x="12199" y="1953"/>
                      <a:pt x="10854" y="1953"/>
                    </a:cubicBezTo>
                    <a:cubicBezTo>
                      <a:pt x="8865" y="1953"/>
                      <a:pt x="7675" y="3584"/>
                      <a:pt x="7675" y="6310"/>
                    </a:cubicBezTo>
                    <a:cubicBezTo>
                      <a:pt x="7675" y="10430"/>
                      <a:pt x="10116" y="10751"/>
                      <a:pt x="10854" y="10751"/>
                    </a:cubicBezTo>
                    <a:cubicBezTo>
                      <a:pt x="12259" y="10751"/>
                      <a:pt x="12830" y="9989"/>
                      <a:pt x="13259" y="9442"/>
                    </a:cubicBezTo>
                    <a:cubicBezTo>
                      <a:pt x="13616" y="8966"/>
                      <a:pt x="13818" y="8739"/>
                      <a:pt x="14283" y="8739"/>
                    </a:cubicBezTo>
                    <a:cubicBezTo>
                      <a:pt x="14854" y="8739"/>
                      <a:pt x="15307" y="9204"/>
                      <a:pt x="15307" y="9775"/>
                    </a:cubicBezTo>
                    <a:cubicBezTo>
                      <a:pt x="15307" y="11466"/>
                      <a:pt x="12652" y="12240"/>
                      <a:pt x="10854" y="12240"/>
                    </a:cubicBezTo>
                    <a:cubicBezTo>
                      <a:pt x="9068" y="12240"/>
                      <a:pt x="7687" y="11728"/>
                      <a:pt x="6758" y="10728"/>
                    </a:cubicBezTo>
                    <a:lnTo>
                      <a:pt x="6818" y="10680"/>
                    </a:lnTo>
                    <a:cubicBezTo>
                      <a:pt x="7195" y="10274"/>
                      <a:pt x="6857" y="9711"/>
                      <a:pt x="6411" y="9711"/>
                    </a:cubicBezTo>
                    <a:cubicBezTo>
                      <a:pt x="6308" y="9711"/>
                      <a:pt x="6199" y="9741"/>
                      <a:pt x="6091" y="9811"/>
                    </a:cubicBezTo>
                    <a:cubicBezTo>
                      <a:pt x="5603" y="8918"/>
                      <a:pt x="5353" y="7787"/>
                      <a:pt x="5353" y="6453"/>
                    </a:cubicBezTo>
                    <a:cubicBezTo>
                      <a:pt x="5353" y="2810"/>
                      <a:pt x="7508" y="465"/>
                      <a:pt x="10854" y="465"/>
                    </a:cubicBezTo>
                    <a:close/>
                    <a:moveTo>
                      <a:pt x="10854" y="0"/>
                    </a:moveTo>
                    <a:cubicBezTo>
                      <a:pt x="7187" y="0"/>
                      <a:pt x="4877" y="2631"/>
                      <a:pt x="4877" y="6453"/>
                    </a:cubicBezTo>
                    <a:cubicBezTo>
                      <a:pt x="4877" y="7882"/>
                      <a:pt x="5151" y="9108"/>
                      <a:pt x="5698" y="10085"/>
                    </a:cubicBezTo>
                    <a:cubicBezTo>
                      <a:pt x="5437" y="10194"/>
                      <a:pt x="5081" y="10263"/>
                      <a:pt x="4740" y="10263"/>
                    </a:cubicBezTo>
                    <a:cubicBezTo>
                      <a:pt x="4413" y="10263"/>
                      <a:pt x="4098" y="10200"/>
                      <a:pt x="3889" y="10049"/>
                    </a:cubicBezTo>
                    <a:cubicBezTo>
                      <a:pt x="3448" y="9739"/>
                      <a:pt x="3698" y="8989"/>
                      <a:pt x="3996" y="8430"/>
                    </a:cubicBezTo>
                    <a:cubicBezTo>
                      <a:pt x="5091" y="6370"/>
                      <a:pt x="4484" y="5037"/>
                      <a:pt x="3555" y="4477"/>
                    </a:cubicBezTo>
                    <a:cubicBezTo>
                      <a:pt x="3168" y="4247"/>
                      <a:pt x="2730" y="4138"/>
                      <a:pt x="2295" y="4138"/>
                    </a:cubicBezTo>
                    <a:cubicBezTo>
                      <a:pt x="1512" y="4138"/>
                      <a:pt x="741" y="4493"/>
                      <a:pt x="305" y="5144"/>
                    </a:cubicBezTo>
                    <a:cubicBezTo>
                      <a:pt x="0" y="5592"/>
                      <a:pt x="393" y="6040"/>
                      <a:pt x="795" y="6040"/>
                    </a:cubicBezTo>
                    <a:cubicBezTo>
                      <a:pt x="959" y="6040"/>
                      <a:pt x="1125" y="5966"/>
                      <a:pt x="1245" y="5787"/>
                    </a:cubicBezTo>
                    <a:cubicBezTo>
                      <a:pt x="1467" y="5458"/>
                      <a:pt x="1884" y="5277"/>
                      <a:pt x="2303" y="5277"/>
                    </a:cubicBezTo>
                    <a:cubicBezTo>
                      <a:pt x="2537" y="5277"/>
                      <a:pt x="2771" y="5334"/>
                      <a:pt x="2972" y="5453"/>
                    </a:cubicBezTo>
                    <a:cubicBezTo>
                      <a:pt x="3603" y="5834"/>
                      <a:pt x="3615" y="6727"/>
                      <a:pt x="2996" y="7906"/>
                    </a:cubicBezTo>
                    <a:cubicBezTo>
                      <a:pt x="2019" y="9728"/>
                      <a:pt x="2722" y="10609"/>
                      <a:pt x="3222" y="10978"/>
                    </a:cubicBezTo>
                    <a:cubicBezTo>
                      <a:pt x="3644" y="11244"/>
                      <a:pt x="4128" y="11397"/>
                      <a:pt x="4636" y="11397"/>
                    </a:cubicBezTo>
                    <a:cubicBezTo>
                      <a:pt x="4672" y="11397"/>
                      <a:pt x="4709" y="11396"/>
                      <a:pt x="4746" y="11394"/>
                    </a:cubicBezTo>
                    <a:cubicBezTo>
                      <a:pt x="4769" y="11395"/>
                      <a:pt x="4793" y="11395"/>
                      <a:pt x="4816" y="11395"/>
                    </a:cubicBezTo>
                    <a:cubicBezTo>
                      <a:pt x="5351" y="11395"/>
                      <a:pt x="5874" y="11264"/>
                      <a:pt x="6353" y="11013"/>
                    </a:cubicBezTo>
                    <a:cubicBezTo>
                      <a:pt x="7365" y="12121"/>
                      <a:pt x="8865" y="12728"/>
                      <a:pt x="10854" y="12728"/>
                    </a:cubicBezTo>
                    <a:cubicBezTo>
                      <a:pt x="13009" y="12728"/>
                      <a:pt x="15771" y="11787"/>
                      <a:pt x="15771" y="9787"/>
                    </a:cubicBezTo>
                    <a:cubicBezTo>
                      <a:pt x="15783" y="8954"/>
                      <a:pt x="15116" y="8275"/>
                      <a:pt x="14283" y="8263"/>
                    </a:cubicBezTo>
                    <a:cubicBezTo>
                      <a:pt x="12711" y="8263"/>
                      <a:pt x="13009" y="10275"/>
                      <a:pt x="10854" y="10275"/>
                    </a:cubicBezTo>
                    <a:cubicBezTo>
                      <a:pt x="9389" y="10275"/>
                      <a:pt x="8139" y="9132"/>
                      <a:pt x="8139" y="6310"/>
                    </a:cubicBezTo>
                    <a:cubicBezTo>
                      <a:pt x="8139" y="3572"/>
                      <a:pt x="9318" y="2441"/>
                      <a:pt x="10854" y="2441"/>
                    </a:cubicBezTo>
                    <a:cubicBezTo>
                      <a:pt x="12914" y="2441"/>
                      <a:pt x="12640" y="4251"/>
                      <a:pt x="14128" y="4251"/>
                    </a:cubicBezTo>
                    <a:cubicBezTo>
                      <a:pt x="14938" y="4251"/>
                      <a:pt x="15604" y="3584"/>
                      <a:pt x="15604" y="2774"/>
                    </a:cubicBezTo>
                    <a:cubicBezTo>
                      <a:pt x="15604" y="834"/>
                      <a:pt x="12854" y="0"/>
                      <a:pt x="10854" y="0"/>
                    </a:cubicBezTo>
                    <a:close/>
                  </a:path>
                </a:pathLst>
              </a:custGeom>
              <a:solidFill>
                <a:srgbClr val="FFFF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50" name="Google Shape;300;p27">
                <a:extLst>
                  <a:ext uri="{FF2B5EF4-FFF2-40B4-BE49-F238E27FC236}">
                    <a16:creationId xmlns:a16="http://schemas.microsoft.com/office/drawing/2014/main" xmlns="" id="{365CD12D-A523-743E-C317-7DD51707B08A}"/>
                  </a:ext>
                </a:extLst>
              </p:cNvPr>
              <p:cNvSpPr/>
              <p:nvPr/>
            </p:nvSpPr>
            <p:spPr>
              <a:xfrm>
                <a:off x="4049465" y="1507167"/>
                <a:ext cx="42057" cy="35885"/>
              </a:xfrm>
              <a:custGeom>
                <a:avLst/>
                <a:gdLst/>
                <a:ahLst/>
                <a:cxnLst/>
                <a:rect l="l" t="t" r="r" b="b"/>
                <a:pathLst>
                  <a:path w="954" h="814" extrusionOk="0">
                    <a:moveTo>
                      <a:pt x="548" y="1"/>
                    </a:moveTo>
                    <a:cubicBezTo>
                      <a:pt x="191" y="1"/>
                      <a:pt x="1" y="441"/>
                      <a:pt x="263" y="691"/>
                    </a:cubicBezTo>
                    <a:cubicBezTo>
                      <a:pt x="343" y="776"/>
                      <a:pt x="444" y="813"/>
                      <a:pt x="543" y="813"/>
                    </a:cubicBezTo>
                    <a:cubicBezTo>
                      <a:pt x="751" y="813"/>
                      <a:pt x="953" y="647"/>
                      <a:pt x="953" y="405"/>
                    </a:cubicBezTo>
                    <a:cubicBezTo>
                      <a:pt x="953" y="179"/>
                      <a:pt x="775" y="1"/>
                      <a:pt x="54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51" name="Google Shape;301;p27">
                <a:extLst>
                  <a:ext uri="{FF2B5EF4-FFF2-40B4-BE49-F238E27FC236}">
                    <a16:creationId xmlns:a16="http://schemas.microsoft.com/office/drawing/2014/main" xmlns="" id="{B1C7BB1D-A90B-2CAD-AB8F-3E73DCEDA59A}"/>
                  </a:ext>
                </a:extLst>
              </p:cNvPr>
              <p:cNvSpPr/>
              <p:nvPr/>
            </p:nvSpPr>
            <p:spPr>
              <a:xfrm>
                <a:off x="4140809" y="1511223"/>
                <a:ext cx="53563" cy="23806"/>
              </a:xfrm>
              <a:custGeom>
                <a:avLst/>
                <a:gdLst/>
                <a:ahLst/>
                <a:cxnLst/>
                <a:rect l="l" t="t" r="r" b="b"/>
                <a:pathLst>
                  <a:path w="1215" h="540" extrusionOk="0">
                    <a:moveTo>
                      <a:pt x="1103" y="1"/>
                    </a:moveTo>
                    <a:cubicBezTo>
                      <a:pt x="1054" y="1"/>
                      <a:pt x="1006" y="34"/>
                      <a:pt x="1000" y="99"/>
                    </a:cubicBezTo>
                    <a:cubicBezTo>
                      <a:pt x="989" y="182"/>
                      <a:pt x="953" y="254"/>
                      <a:pt x="893" y="313"/>
                    </a:cubicBezTo>
                    <a:cubicBezTo>
                      <a:pt x="810" y="278"/>
                      <a:pt x="739" y="242"/>
                      <a:pt x="679" y="171"/>
                    </a:cubicBezTo>
                    <a:cubicBezTo>
                      <a:pt x="655" y="153"/>
                      <a:pt x="628" y="144"/>
                      <a:pt x="603" y="144"/>
                    </a:cubicBezTo>
                    <a:cubicBezTo>
                      <a:pt x="578" y="144"/>
                      <a:pt x="554" y="153"/>
                      <a:pt x="536" y="171"/>
                    </a:cubicBezTo>
                    <a:cubicBezTo>
                      <a:pt x="465" y="230"/>
                      <a:pt x="405" y="278"/>
                      <a:pt x="334" y="325"/>
                    </a:cubicBezTo>
                    <a:cubicBezTo>
                      <a:pt x="262" y="278"/>
                      <a:pt x="215" y="194"/>
                      <a:pt x="215" y="111"/>
                    </a:cubicBezTo>
                    <a:cubicBezTo>
                      <a:pt x="215" y="40"/>
                      <a:pt x="161" y="4"/>
                      <a:pt x="107" y="4"/>
                    </a:cubicBezTo>
                    <a:cubicBezTo>
                      <a:pt x="54" y="4"/>
                      <a:pt x="0" y="40"/>
                      <a:pt x="0" y="111"/>
                    </a:cubicBezTo>
                    <a:cubicBezTo>
                      <a:pt x="0" y="266"/>
                      <a:pt x="72" y="409"/>
                      <a:pt x="203" y="504"/>
                    </a:cubicBezTo>
                    <a:cubicBezTo>
                      <a:pt x="234" y="523"/>
                      <a:pt x="269" y="531"/>
                      <a:pt x="304" y="531"/>
                    </a:cubicBezTo>
                    <a:cubicBezTo>
                      <a:pt x="403" y="531"/>
                      <a:pt x="511" y="470"/>
                      <a:pt x="608" y="409"/>
                    </a:cubicBezTo>
                    <a:cubicBezTo>
                      <a:pt x="679" y="480"/>
                      <a:pt x="786" y="528"/>
                      <a:pt x="905" y="540"/>
                    </a:cubicBezTo>
                    <a:cubicBezTo>
                      <a:pt x="929" y="528"/>
                      <a:pt x="965" y="516"/>
                      <a:pt x="989" y="492"/>
                    </a:cubicBezTo>
                    <a:cubicBezTo>
                      <a:pt x="1120" y="409"/>
                      <a:pt x="1203" y="254"/>
                      <a:pt x="1215" y="99"/>
                    </a:cubicBezTo>
                    <a:cubicBezTo>
                      <a:pt x="1203" y="34"/>
                      <a:pt x="1152" y="1"/>
                      <a:pt x="1103"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52" name="Google Shape;302;p27">
                <a:extLst>
                  <a:ext uri="{FF2B5EF4-FFF2-40B4-BE49-F238E27FC236}">
                    <a16:creationId xmlns:a16="http://schemas.microsoft.com/office/drawing/2014/main" xmlns="" id="{2F464EAC-41E7-5217-27BF-290C1309E1E0}"/>
                  </a:ext>
                </a:extLst>
              </p:cNvPr>
              <p:cNvSpPr/>
              <p:nvPr/>
            </p:nvSpPr>
            <p:spPr>
              <a:xfrm>
                <a:off x="4225320" y="1507167"/>
                <a:ext cx="42013" cy="35885"/>
              </a:xfrm>
              <a:custGeom>
                <a:avLst/>
                <a:gdLst/>
                <a:ahLst/>
                <a:cxnLst/>
                <a:rect l="l" t="t" r="r" b="b"/>
                <a:pathLst>
                  <a:path w="953" h="814" extrusionOk="0">
                    <a:moveTo>
                      <a:pt x="548" y="1"/>
                    </a:moveTo>
                    <a:cubicBezTo>
                      <a:pt x="191" y="1"/>
                      <a:pt x="0" y="441"/>
                      <a:pt x="262" y="691"/>
                    </a:cubicBezTo>
                    <a:cubicBezTo>
                      <a:pt x="343" y="776"/>
                      <a:pt x="443" y="813"/>
                      <a:pt x="542" y="813"/>
                    </a:cubicBezTo>
                    <a:cubicBezTo>
                      <a:pt x="750" y="813"/>
                      <a:pt x="953" y="647"/>
                      <a:pt x="953" y="405"/>
                    </a:cubicBezTo>
                    <a:cubicBezTo>
                      <a:pt x="953" y="179"/>
                      <a:pt x="774" y="1"/>
                      <a:pt x="54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53" name="Google Shape;303;p27">
                <a:extLst>
                  <a:ext uri="{FF2B5EF4-FFF2-40B4-BE49-F238E27FC236}">
                    <a16:creationId xmlns:a16="http://schemas.microsoft.com/office/drawing/2014/main" xmlns="" id="{B96E291B-536D-6F8A-DE10-B5C3253A9DEA}"/>
                  </a:ext>
                </a:extLst>
              </p:cNvPr>
              <p:cNvSpPr/>
              <p:nvPr/>
            </p:nvSpPr>
            <p:spPr>
              <a:xfrm>
                <a:off x="4003264" y="1538556"/>
                <a:ext cx="53078" cy="16929"/>
              </a:xfrm>
              <a:custGeom>
                <a:avLst/>
                <a:gdLst/>
                <a:ahLst/>
                <a:cxnLst/>
                <a:rect l="l" t="t" r="r" b="b"/>
                <a:pathLst>
                  <a:path w="1204" h="384" extrusionOk="0">
                    <a:moveTo>
                      <a:pt x="102" y="1"/>
                    </a:moveTo>
                    <a:cubicBezTo>
                      <a:pt x="61" y="1"/>
                      <a:pt x="23" y="34"/>
                      <a:pt x="13" y="86"/>
                    </a:cubicBezTo>
                    <a:cubicBezTo>
                      <a:pt x="1" y="134"/>
                      <a:pt x="37" y="182"/>
                      <a:pt x="84" y="193"/>
                    </a:cubicBezTo>
                    <a:lnTo>
                      <a:pt x="1061" y="384"/>
                    </a:lnTo>
                    <a:lnTo>
                      <a:pt x="1072" y="384"/>
                    </a:lnTo>
                    <a:cubicBezTo>
                      <a:pt x="1192" y="372"/>
                      <a:pt x="1203" y="217"/>
                      <a:pt x="1096" y="193"/>
                    </a:cubicBezTo>
                    <a:lnTo>
                      <a:pt x="120" y="3"/>
                    </a:lnTo>
                    <a:cubicBezTo>
                      <a:pt x="114" y="1"/>
                      <a:pt x="108" y="1"/>
                      <a:pt x="102"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54" name="Google Shape;304;p27">
                <a:extLst>
                  <a:ext uri="{FF2B5EF4-FFF2-40B4-BE49-F238E27FC236}">
                    <a16:creationId xmlns:a16="http://schemas.microsoft.com/office/drawing/2014/main" xmlns="" id="{4C2F6090-8239-FE8E-CA3A-C495880CA9AC}"/>
                  </a:ext>
                </a:extLst>
              </p:cNvPr>
              <p:cNvSpPr/>
              <p:nvPr/>
            </p:nvSpPr>
            <p:spPr>
              <a:xfrm>
                <a:off x="3998547" y="1560731"/>
                <a:ext cx="54621" cy="8420"/>
              </a:xfrm>
              <a:custGeom>
                <a:avLst/>
                <a:gdLst/>
                <a:ahLst/>
                <a:cxnLst/>
                <a:rect l="l" t="t" r="r" b="b"/>
                <a:pathLst>
                  <a:path w="1239" h="191" extrusionOk="0">
                    <a:moveTo>
                      <a:pt x="132" y="0"/>
                    </a:moveTo>
                    <a:cubicBezTo>
                      <a:pt x="1" y="0"/>
                      <a:pt x="1" y="191"/>
                      <a:pt x="132" y="191"/>
                    </a:cubicBezTo>
                    <a:lnTo>
                      <a:pt x="1120" y="191"/>
                    </a:lnTo>
                    <a:cubicBezTo>
                      <a:pt x="1239" y="191"/>
                      <a:pt x="1239" y="0"/>
                      <a:pt x="1120"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55" name="Google Shape;305;p27">
                <a:extLst>
                  <a:ext uri="{FF2B5EF4-FFF2-40B4-BE49-F238E27FC236}">
                    <a16:creationId xmlns:a16="http://schemas.microsoft.com/office/drawing/2014/main" xmlns="" id="{92B5E5D7-6269-790F-C74E-654779B27993}"/>
                  </a:ext>
                </a:extLst>
              </p:cNvPr>
              <p:cNvSpPr/>
              <p:nvPr/>
            </p:nvSpPr>
            <p:spPr>
              <a:xfrm>
                <a:off x="4264688" y="1538556"/>
                <a:ext cx="51976" cy="16929"/>
              </a:xfrm>
              <a:custGeom>
                <a:avLst/>
                <a:gdLst/>
                <a:ahLst/>
                <a:cxnLst/>
                <a:rect l="l" t="t" r="r" b="b"/>
                <a:pathLst>
                  <a:path w="1179" h="384" extrusionOk="0">
                    <a:moveTo>
                      <a:pt x="1078" y="1"/>
                    </a:moveTo>
                    <a:cubicBezTo>
                      <a:pt x="1072" y="1"/>
                      <a:pt x="1066" y="1"/>
                      <a:pt x="1060" y="3"/>
                    </a:cubicBezTo>
                    <a:lnTo>
                      <a:pt x="84" y="193"/>
                    </a:lnTo>
                    <a:cubicBezTo>
                      <a:pt x="36" y="193"/>
                      <a:pt x="0" y="241"/>
                      <a:pt x="12" y="301"/>
                    </a:cubicBezTo>
                    <a:cubicBezTo>
                      <a:pt x="12" y="348"/>
                      <a:pt x="60" y="384"/>
                      <a:pt x="107" y="384"/>
                    </a:cubicBezTo>
                    <a:lnTo>
                      <a:pt x="119" y="372"/>
                    </a:lnTo>
                    <a:lnTo>
                      <a:pt x="1096" y="193"/>
                    </a:lnTo>
                    <a:cubicBezTo>
                      <a:pt x="1143" y="182"/>
                      <a:pt x="1179" y="134"/>
                      <a:pt x="1167" y="86"/>
                    </a:cubicBezTo>
                    <a:cubicBezTo>
                      <a:pt x="1157" y="34"/>
                      <a:pt x="1119" y="1"/>
                      <a:pt x="1078"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56" name="Google Shape;306;p27">
                <a:extLst>
                  <a:ext uri="{FF2B5EF4-FFF2-40B4-BE49-F238E27FC236}">
                    <a16:creationId xmlns:a16="http://schemas.microsoft.com/office/drawing/2014/main" xmlns="" id="{4420934A-3245-4D5E-8DE8-4397EB0E9023}"/>
                  </a:ext>
                </a:extLst>
              </p:cNvPr>
              <p:cNvSpPr/>
              <p:nvPr/>
            </p:nvSpPr>
            <p:spPr>
              <a:xfrm>
                <a:off x="4266760" y="1560731"/>
                <a:ext cx="54665" cy="8420"/>
              </a:xfrm>
              <a:custGeom>
                <a:avLst/>
                <a:gdLst/>
                <a:ahLst/>
                <a:cxnLst/>
                <a:rect l="l" t="t" r="r" b="b"/>
                <a:pathLst>
                  <a:path w="1240" h="191" extrusionOk="0">
                    <a:moveTo>
                      <a:pt x="132" y="0"/>
                    </a:moveTo>
                    <a:cubicBezTo>
                      <a:pt x="1" y="0"/>
                      <a:pt x="1" y="191"/>
                      <a:pt x="132" y="191"/>
                    </a:cubicBezTo>
                    <a:lnTo>
                      <a:pt x="1108" y="191"/>
                    </a:lnTo>
                    <a:cubicBezTo>
                      <a:pt x="1239" y="191"/>
                      <a:pt x="1239" y="0"/>
                      <a:pt x="1108" y="0"/>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57" name="Google Shape;307;p27">
                <a:extLst>
                  <a:ext uri="{FF2B5EF4-FFF2-40B4-BE49-F238E27FC236}">
                    <a16:creationId xmlns:a16="http://schemas.microsoft.com/office/drawing/2014/main" xmlns="" id="{A8CC3EDE-7215-4866-2DED-DE326B9980CB}"/>
                  </a:ext>
                </a:extLst>
              </p:cNvPr>
              <p:cNvSpPr/>
              <p:nvPr/>
            </p:nvSpPr>
            <p:spPr>
              <a:xfrm>
                <a:off x="4362292" y="1636821"/>
                <a:ext cx="66172" cy="56341"/>
              </a:xfrm>
              <a:custGeom>
                <a:avLst/>
                <a:gdLst/>
                <a:ahLst/>
                <a:cxnLst/>
                <a:rect l="l" t="t" r="r" b="b"/>
                <a:pathLst>
                  <a:path w="1501" h="1278" extrusionOk="0">
                    <a:moveTo>
                      <a:pt x="858" y="0"/>
                    </a:moveTo>
                    <a:cubicBezTo>
                      <a:pt x="287" y="0"/>
                      <a:pt x="1" y="691"/>
                      <a:pt x="406" y="1096"/>
                    </a:cubicBezTo>
                    <a:cubicBezTo>
                      <a:pt x="535" y="1222"/>
                      <a:pt x="694" y="1278"/>
                      <a:pt x="850" y="1278"/>
                    </a:cubicBezTo>
                    <a:cubicBezTo>
                      <a:pt x="1182" y="1278"/>
                      <a:pt x="1501" y="1024"/>
                      <a:pt x="1501" y="643"/>
                    </a:cubicBezTo>
                    <a:cubicBezTo>
                      <a:pt x="1501" y="286"/>
                      <a:pt x="1215" y="0"/>
                      <a:pt x="858"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58" name="Google Shape;308;p27">
                <a:extLst>
                  <a:ext uri="{FF2B5EF4-FFF2-40B4-BE49-F238E27FC236}">
                    <a16:creationId xmlns:a16="http://schemas.microsoft.com/office/drawing/2014/main" xmlns="" id="{BD5CEBD6-7CE7-251D-3F5C-0A8F15A3A1A6}"/>
                  </a:ext>
                </a:extLst>
              </p:cNvPr>
              <p:cNvSpPr/>
              <p:nvPr/>
            </p:nvSpPr>
            <p:spPr>
              <a:xfrm>
                <a:off x="4407435" y="1615308"/>
                <a:ext cx="28391" cy="24688"/>
              </a:xfrm>
              <a:custGeom>
                <a:avLst/>
                <a:gdLst/>
                <a:ahLst/>
                <a:cxnLst/>
                <a:rect l="l" t="t" r="r" b="b"/>
                <a:pathLst>
                  <a:path w="644" h="560" extrusionOk="0">
                    <a:moveTo>
                      <a:pt x="370" y="0"/>
                    </a:moveTo>
                    <a:cubicBezTo>
                      <a:pt x="120" y="0"/>
                      <a:pt x="1" y="298"/>
                      <a:pt x="167" y="477"/>
                    </a:cubicBezTo>
                    <a:cubicBezTo>
                      <a:pt x="225" y="534"/>
                      <a:pt x="295" y="560"/>
                      <a:pt x="363" y="560"/>
                    </a:cubicBezTo>
                    <a:cubicBezTo>
                      <a:pt x="507" y="560"/>
                      <a:pt x="644" y="447"/>
                      <a:pt x="644" y="286"/>
                    </a:cubicBezTo>
                    <a:cubicBezTo>
                      <a:pt x="644" y="131"/>
                      <a:pt x="525" y="0"/>
                      <a:pt x="370"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59" name="Google Shape;309;p27">
                <a:extLst>
                  <a:ext uri="{FF2B5EF4-FFF2-40B4-BE49-F238E27FC236}">
                    <a16:creationId xmlns:a16="http://schemas.microsoft.com/office/drawing/2014/main" xmlns="" id="{5A041ECF-D503-5A34-35ED-7B98EE8F9229}"/>
                  </a:ext>
                </a:extLst>
              </p:cNvPr>
              <p:cNvSpPr/>
              <p:nvPr/>
            </p:nvSpPr>
            <p:spPr>
              <a:xfrm>
                <a:off x="4375430" y="1608960"/>
                <a:ext cx="28920" cy="24335"/>
              </a:xfrm>
              <a:custGeom>
                <a:avLst/>
                <a:gdLst/>
                <a:ahLst/>
                <a:cxnLst/>
                <a:rect l="l" t="t" r="r" b="b"/>
                <a:pathLst>
                  <a:path w="656" h="552" extrusionOk="0">
                    <a:moveTo>
                      <a:pt x="389" y="1"/>
                    </a:moveTo>
                    <a:cubicBezTo>
                      <a:pt x="383" y="1"/>
                      <a:pt x="376" y="1"/>
                      <a:pt x="370" y="1"/>
                    </a:cubicBezTo>
                    <a:cubicBezTo>
                      <a:pt x="119" y="1"/>
                      <a:pt x="0" y="299"/>
                      <a:pt x="179" y="466"/>
                    </a:cubicBezTo>
                    <a:cubicBezTo>
                      <a:pt x="234" y="525"/>
                      <a:pt x="305" y="551"/>
                      <a:pt x="375" y="551"/>
                    </a:cubicBezTo>
                    <a:cubicBezTo>
                      <a:pt x="517" y="551"/>
                      <a:pt x="655" y="443"/>
                      <a:pt x="655" y="275"/>
                    </a:cubicBezTo>
                    <a:cubicBezTo>
                      <a:pt x="644" y="127"/>
                      <a:pt x="534" y="1"/>
                      <a:pt x="389"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60" name="Google Shape;310;p27">
                <a:extLst>
                  <a:ext uri="{FF2B5EF4-FFF2-40B4-BE49-F238E27FC236}">
                    <a16:creationId xmlns:a16="http://schemas.microsoft.com/office/drawing/2014/main" xmlns="" id="{191F857A-7D0F-0BBD-5033-739B1F9DDC42}"/>
                  </a:ext>
                </a:extLst>
              </p:cNvPr>
              <p:cNvSpPr/>
              <p:nvPr/>
            </p:nvSpPr>
            <p:spPr>
              <a:xfrm>
                <a:off x="4427406" y="1639951"/>
                <a:ext cx="28876" cy="24688"/>
              </a:xfrm>
              <a:custGeom>
                <a:avLst/>
                <a:gdLst/>
                <a:ahLst/>
                <a:cxnLst/>
                <a:rect l="l" t="t" r="r" b="b"/>
                <a:pathLst>
                  <a:path w="655" h="560" extrusionOk="0">
                    <a:moveTo>
                      <a:pt x="369" y="1"/>
                    </a:moveTo>
                    <a:cubicBezTo>
                      <a:pt x="119" y="1"/>
                      <a:pt x="0" y="299"/>
                      <a:pt x="179" y="477"/>
                    </a:cubicBezTo>
                    <a:cubicBezTo>
                      <a:pt x="232" y="534"/>
                      <a:pt x="300" y="560"/>
                      <a:pt x="368" y="560"/>
                    </a:cubicBezTo>
                    <a:cubicBezTo>
                      <a:pt x="512" y="560"/>
                      <a:pt x="655" y="445"/>
                      <a:pt x="655" y="275"/>
                    </a:cubicBezTo>
                    <a:cubicBezTo>
                      <a:pt x="655" y="120"/>
                      <a:pt x="524" y="1"/>
                      <a:pt x="369"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61" name="Google Shape;311;p27">
                <a:extLst>
                  <a:ext uri="{FF2B5EF4-FFF2-40B4-BE49-F238E27FC236}">
                    <a16:creationId xmlns:a16="http://schemas.microsoft.com/office/drawing/2014/main" xmlns="" id="{0AE1E744-3264-8A96-10FA-02EFCB26225C}"/>
                  </a:ext>
                </a:extLst>
              </p:cNvPr>
              <p:cNvSpPr/>
              <p:nvPr/>
            </p:nvSpPr>
            <p:spPr>
              <a:xfrm>
                <a:off x="4411139" y="1559144"/>
                <a:ext cx="57222" cy="43071"/>
              </a:xfrm>
              <a:custGeom>
                <a:avLst/>
                <a:gdLst/>
                <a:ahLst/>
                <a:cxnLst/>
                <a:rect l="l" t="t" r="r" b="b"/>
                <a:pathLst>
                  <a:path w="1298" h="977" extrusionOk="0">
                    <a:moveTo>
                      <a:pt x="655" y="0"/>
                    </a:moveTo>
                    <a:cubicBezTo>
                      <a:pt x="530" y="0"/>
                      <a:pt x="405" y="48"/>
                      <a:pt x="310" y="143"/>
                    </a:cubicBezTo>
                    <a:cubicBezTo>
                      <a:pt x="0" y="453"/>
                      <a:pt x="226" y="977"/>
                      <a:pt x="655" y="977"/>
                    </a:cubicBezTo>
                    <a:cubicBezTo>
                      <a:pt x="1084" y="977"/>
                      <a:pt x="1298" y="453"/>
                      <a:pt x="1000" y="143"/>
                    </a:cubicBezTo>
                    <a:cubicBezTo>
                      <a:pt x="905" y="48"/>
                      <a:pt x="780" y="0"/>
                      <a:pt x="655"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62" name="Google Shape;312;p27">
                <a:extLst>
                  <a:ext uri="{FF2B5EF4-FFF2-40B4-BE49-F238E27FC236}">
                    <a16:creationId xmlns:a16="http://schemas.microsoft.com/office/drawing/2014/main" xmlns="" id="{3F2E924D-7F2D-08DB-4B9D-630AC9909A9E}"/>
                  </a:ext>
                </a:extLst>
              </p:cNvPr>
              <p:cNvSpPr/>
              <p:nvPr/>
            </p:nvSpPr>
            <p:spPr>
              <a:xfrm>
                <a:off x="4420044" y="1538556"/>
                <a:ext cx="25217" cy="18516"/>
              </a:xfrm>
              <a:custGeom>
                <a:avLst/>
                <a:gdLst/>
                <a:ahLst/>
                <a:cxnLst/>
                <a:rect l="l" t="t" r="r" b="b"/>
                <a:pathLst>
                  <a:path w="572" h="420" extrusionOk="0">
                    <a:moveTo>
                      <a:pt x="280" y="0"/>
                    </a:moveTo>
                    <a:cubicBezTo>
                      <a:pt x="227" y="0"/>
                      <a:pt x="173" y="21"/>
                      <a:pt x="131" y="63"/>
                    </a:cubicBezTo>
                    <a:cubicBezTo>
                      <a:pt x="0" y="193"/>
                      <a:pt x="96" y="420"/>
                      <a:pt x="286" y="420"/>
                    </a:cubicBezTo>
                    <a:cubicBezTo>
                      <a:pt x="477" y="420"/>
                      <a:pt x="572" y="193"/>
                      <a:pt x="429" y="63"/>
                    </a:cubicBezTo>
                    <a:cubicBezTo>
                      <a:pt x="387" y="21"/>
                      <a:pt x="334" y="0"/>
                      <a:pt x="280" y="0"/>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63" name="Google Shape;313;p27">
                <a:extLst>
                  <a:ext uri="{FF2B5EF4-FFF2-40B4-BE49-F238E27FC236}">
                    <a16:creationId xmlns:a16="http://schemas.microsoft.com/office/drawing/2014/main" xmlns="" id="{64EF7073-7B3A-E758-FCB9-897D60AFBDA4}"/>
                  </a:ext>
                </a:extLst>
              </p:cNvPr>
              <p:cNvSpPr/>
              <p:nvPr/>
            </p:nvSpPr>
            <p:spPr>
              <a:xfrm>
                <a:off x="4399059" y="1552178"/>
                <a:ext cx="25217" cy="18560"/>
              </a:xfrm>
              <a:custGeom>
                <a:avLst/>
                <a:gdLst/>
                <a:ahLst/>
                <a:cxnLst/>
                <a:rect l="l" t="t" r="r" b="b"/>
                <a:pathLst>
                  <a:path w="572" h="421" extrusionOk="0">
                    <a:moveTo>
                      <a:pt x="292" y="1"/>
                    </a:moveTo>
                    <a:cubicBezTo>
                      <a:pt x="238" y="1"/>
                      <a:pt x="185" y="21"/>
                      <a:pt x="143" y="63"/>
                    </a:cubicBezTo>
                    <a:cubicBezTo>
                      <a:pt x="0" y="194"/>
                      <a:pt x="95" y="420"/>
                      <a:pt x="286" y="420"/>
                    </a:cubicBezTo>
                    <a:cubicBezTo>
                      <a:pt x="476" y="420"/>
                      <a:pt x="572" y="194"/>
                      <a:pt x="441" y="63"/>
                    </a:cubicBezTo>
                    <a:cubicBezTo>
                      <a:pt x="399" y="21"/>
                      <a:pt x="345" y="1"/>
                      <a:pt x="292"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sp>
            <p:nvSpPr>
              <p:cNvPr id="64" name="Google Shape;314;p27">
                <a:extLst>
                  <a:ext uri="{FF2B5EF4-FFF2-40B4-BE49-F238E27FC236}">
                    <a16:creationId xmlns:a16="http://schemas.microsoft.com/office/drawing/2014/main" xmlns="" id="{97A2B157-5382-58AB-0674-56950D156BE1}"/>
                  </a:ext>
                </a:extLst>
              </p:cNvPr>
              <p:cNvSpPr/>
              <p:nvPr/>
            </p:nvSpPr>
            <p:spPr>
              <a:xfrm>
                <a:off x="4444202" y="1541157"/>
                <a:ext cx="24688" cy="18560"/>
              </a:xfrm>
              <a:custGeom>
                <a:avLst/>
                <a:gdLst/>
                <a:ahLst/>
                <a:cxnLst/>
                <a:rect l="l" t="t" r="r" b="b"/>
                <a:pathLst>
                  <a:path w="560" h="421" extrusionOk="0">
                    <a:moveTo>
                      <a:pt x="280" y="1"/>
                    </a:moveTo>
                    <a:cubicBezTo>
                      <a:pt x="226" y="1"/>
                      <a:pt x="173" y="21"/>
                      <a:pt x="131" y="63"/>
                    </a:cubicBezTo>
                    <a:cubicBezTo>
                      <a:pt x="0" y="194"/>
                      <a:pt x="95" y="420"/>
                      <a:pt x="286" y="420"/>
                    </a:cubicBezTo>
                    <a:cubicBezTo>
                      <a:pt x="464" y="420"/>
                      <a:pt x="560" y="194"/>
                      <a:pt x="429" y="63"/>
                    </a:cubicBezTo>
                    <a:cubicBezTo>
                      <a:pt x="387" y="21"/>
                      <a:pt x="334" y="1"/>
                      <a:pt x="280" y="1"/>
                    </a:cubicBezTo>
                    <a:close/>
                  </a:path>
                </a:pathLst>
              </a:custGeom>
              <a:solidFill>
                <a:srgbClr val="49CAD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2060"/>
                  </a:solidFill>
                  <a:effectLst/>
                  <a:uLnTx/>
                  <a:uFillTx/>
                  <a:latin typeface="Arial"/>
                  <a:ea typeface="+mn-ea"/>
                  <a:cs typeface="Arial"/>
                  <a:sym typeface="Arial"/>
                </a:endParaRPr>
              </a:p>
            </p:txBody>
          </p:sp>
        </p:grpSp>
        <p:sp>
          <p:nvSpPr>
            <p:cNvPr id="43" name="TextBox 42">
              <a:extLst>
                <a:ext uri="{FF2B5EF4-FFF2-40B4-BE49-F238E27FC236}">
                  <a16:creationId xmlns:a16="http://schemas.microsoft.com/office/drawing/2014/main" xmlns="" id="{62501E40-91D2-B624-851A-338BA3BB697D}"/>
                </a:ext>
              </a:extLst>
            </p:cNvPr>
            <p:cNvSpPr txBox="1"/>
            <p:nvPr/>
          </p:nvSpPr>
          <p:spPr>
            <a:xfrm>
              <a:off x="3409054" y="5564860"/>
              <a:ext cx="5774632" cy="516070"/>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Trồng cây công nghiệp lâu năm.</a:t>
              </a:r>
            </a:p>
          </p:txBody>
        </p:sp>
      </p:grpSp>
      <p:grpSp>
        <p:nvGrpSpPr>
          <p:cNvPr id="65" name="Google Shape;1408;p39">
            <a:extLst>
              <a:ext uri="{FF2B5EF4-FFF2-40B4-BE49-F238E27FC236}">
                <a16:creationId xmlns:a16="http://schemas.microsoft.com/office/drawing/2014/main" xmlns="" id="{BEDD8ADA-6828-8FED-9236-0B65D628A81C}"/>
              </a:ext>
            </a:extLst>
          </p:cNvPr>
          <p:cNvGrpSpPr/>
          <p:nvPr/>
        </p:nvGrpSpPr>
        <p:grpSpPr>
          <a:xfrm flipH="1">
            <a:off x="10549795" y="2254777"/>
            <a:ext cx="1805754" cy="1610631"/>
            <a:chOff x="2178000" y="1370575"/>
            <a:chExt cx="1417475" cy="1417450"/>
          </a:xfrm>
        </p:grpSpPr>
        <p:sp>
          <p:nvSpPr>
            <p:cNvPr id="66" name="Google Shape;1409;p39">
              <a:extLst>
                <a:ext uri="{FF2B5EF4-FFF2-40B4-BE49-F238E27FC236}">
                  <a16:creationId xmlns:a16="http://schemas.microsoft.com/office/drawing/2014/main" xmlns="" id="{252848C1-3B5F-3949-880A-0814330A614B}"/>
                </a:ext>
              </a:extLst>
            </p:cNvPr>
            <p:cNvSpPr/>
            <p:nvPr/>
          </p:nvSpPr>
          <p:spPr>
            <a:xfrm>
              <a:off x="2437575" y="1615825"/>
              <a:ext cx="926925" cy="926925"/>
            </a:xfrm>
            <a:custGeom>
              <a:avLst/>
              <a:gdLst/>
              <a:ahLst/>
              <a:cxnLst/>
              <a:rect l="l" t="t" r="r" b="b"/>
              <a:pathLst>
                <a:path w="37077" h="37077" extrusionOk="0">
                  <a:moveTo>
                    <a:pt x="18538" y="1"/>
                  </a:moveTo>
                  <a:cubicBezTo>
                    <a:pt x="8299" y="1"/>
                    <a:pt x="0" y="8300"/>
                    <a:pt x="0" y="18539"/>
                  </a:cubicBezTo>
                  <a:cubicBezTo>
                    <a:pt x="0" y="28778"/>
                    <a:pt x="8299" y="37077"/>
                    <a:pt x="18538" y="37077"/>
                  </a:cubicBezTo>
                  <a:cubicBezTo>
                    <a:pt x="28778" y="37077"/>
                    <a:pt x="37076" y="28778"/>
                    <a:pt x="37076" y="18539"/>
                  </a:cubicBezTo>
                  <a:cubicBezTo>
                    <a:pt x="37076" y="8300"/>
                    <a:pt x="28778" y="1"/>
                    <a:pt x="18538" y="1"/>
                  </a:cubicBezTo>
                  <a:close/>
                </a:path>
              </a:pathLst>
            </a:custGeom>
            <a:solidFill>
              <a:srgbClr val="FFFF00"/>
            </a:solidFill>
            <a:ln>
              <a:solidFill>
                <a:srgbClr val="FFC000"/>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1410;p39">
              <a:extLst>
                <a:ext uri="{FF2B5EF4-FFF2-40B4-BE49-F238E27FC236}">
                  <a16:creationId xmlns:a16="http://schemas.microsoft.com/office/drawing/2014/main" xmlns="" id="{E4E62BEB-130F-F168-254E-CD2BF7302FB9}"/>
                </a:ext>
              </a:extLst>
            </p:cNvPr>
            <p:cNvSpPr/>
            <p:nvPr/>
          </p:nvSpPr>
          <p:spPr>
            <a:xfrm>
              <a:off x="2725998" y="1974523"/>
              <a:ext cx="37100" cy="73041"/>
            </a:xfrm>
            <a:custGeom>
              <a:avLst/>
              <a:gdLst/>
              <a:ahLst/>
              <a:cxnLst/>
              <a:rect l="l" t="t" r="r" b="b"/>
              <a:pathLst>
                <a:path w="1120" h="2205" extrusionOk="0">
                  <a:moveTo>
                    <a:pt x="547" y="1"/>
                  </a:moveTo>
                  <a:cubicBezTo>
                    <a:pt x="543" y="1"/>
                    <a:pt x="540" y="1"/>
                    <a:pt x="536" y="1"/>
                  </a:cubicBezTo>
                  <a:cubicBezTo>
                    <a:pt x="239" y="13"/>
                    <a:pt x="1" y="501"/>
                    <a:pt x="13" y="1120"/>
                  </a:cubicBezTo>
                  <a:cubicBezTo>
                    <a:pt x="24" y="1720"/>
                    <a:pt x="280" y="2204"/>
                    <a:pt x="573" y="2204"/>
                  </a:cubicBezTo>
                  <a:cubicBezTo>
                    <a:pt x="577" y="2204"/>
                    <a:pt x="581" y="2204"/>
                    <a:pt x="584" y="2204"/>
                  </a:cubicBezTo>
                  <a:cubicBezTo>
                    <a:pt x="882" y="2204"/>
                    <a:pt x="1120" y="1704"/>
                    <a:pt x="1108" y="1097"/>
                  </a:cubicBezTo>
                  <a:cubicBezTo>
                    <a:pt x="1096" y="496"/>
                    <a:pt x="840" y="1"/>
                    <a:pt x="54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1411;p39">
              <a:extLst>
                <a:ext uri="{FF2B5EF4-FFF2-40B4-BE49-F238E27FC236}">
                  <a16:creationId xmlns:a16="http://schemas.microsoft.com/office/drawing/2014/main" xmlns="" id="{55036A3E-BBF9-A10B-6D7A-B99DB22D5B47}"/>
                </a:ext>
              </a:extLst>
            </p:cNvPr>
            <p:cNvSpPr/>
            <p:nvPr/>
          </p:nvSpPr>
          <p:spPr>
            <a:xfrm>
              <a:off x="3037174" y="1967832"/>
              <a:ext cx="37100" cy="73405"/>
            </a:xfrm>
            <a:custGeom>
              <a:avLst/>
              <a:gdLst/>
              <a:ahLst/>
              <a:cxnLst/>
              <a:rect l="l" t="t" r="r" b="b"/>
              <a:pathLst>
                <a:path w="1120" h="2216" extrusionOk="0">
                  <a:moveTo>
                    <a:pt x="537" y="1"/>
                  </a:moveTo>
                  <a:cubicBezTo>
                    <a:pt x="239" y="13"/>
                    <a:pt x="1" y="513"/>
                    <a:pt x="25" y="1120"/>
                  </a:cubicBezTo>
                  <a:cubicBezTo>
                    <a:pt x="36" y="1727"/>
                    <a:pt x="286" y="2215"/>
                    <a:pt x="584" y="2215"/>
                  </a:cubicBezTo>
                  <a:cubicBezTo>
                    <a:pt x="894" y="2203"/>
                    <a:pt x="1120" y="1703"/>
                    <a:pt x="1108" y="1096"/>
                  </a:cubicBezTo>
                  <a:cubicBezTo>
                    <a:pt x="1096" y="501"/>
                    <a:pt x="846" y="1"/>
                    <a:pt x="53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1412;p39">
              <a:extLst>
                <a:ext uri="{FF2B5EF4-FFF2-40B4-BE49-F238E27FC236}">
                  <a16:creationId xmlns:a16="http://schemas.microsoft.com/office/drawing/2014/main" xmlns="" id="{55F1A6A3-8547-798A-A2EA-B9A09D69C13E}"/>
                </a:ext>
              </a:extLst>
            </p:cNvPr>
            <p:cNvSpPr/>
            <p:nvPr/>
          </p:nvSpPr>
          <p:spPr>
            <a:xfrm>
              <a:off x="2841173" y="2079427"/>
              <a:ext cx="120708" cy="48992"/>
            </a:xfrm>
            <a:custGeom>
              <a:avLst/>
              <a:gdLst/>
              <a:ahLst/>
              <a:cxnLst/>
              <a:rect l="l" t="t" r="r" b="b"/>
              <a:pathLst>
                <a:path w="3644" h="1479" extrusionOk="0">
                  <a:moveTo>
                    <a:pt x="3617" y="1"/>
                  </a:moveTo>
                  <a:cubicBezTo>
                    <a:pt x="3578" y="1"/>
                    <a:pt x="3458" y="223"/>
                    <a:pt x="3191" y="525"/>
                  </a:cubicBezTo>
                  <a:cubicBezTo>
                    <a:pt x="3036" y="704"/>
                    <a:pt x="2858" y="870"/>
                    <a:pt x="2655" y="989"/>
                  </a:cubicBezTo>
                  <a:cubicBezTo>
                    <a:pt x="2417" y="1144"/>
                    <a:pt x="2143" y="1228"/>
                    <a:pt x="1858" y="1251"/>
                  </a:cubicBezTo>
                  <a:cubicBezTo>
                    <a:pt x="1834" y="1252"/>
                    <a:pt x="1810" y="1253"/>
                    <a:pt x="1786" y="1253"/>
                  </a:cubicBezTo>
                  <a:cubicBezTo>
                    <a:pt x="1525" y="1253"/>
                    <a:pt x="1265" y="1193"/>
                    <a:pt x="1036" y="1073"/>
                  </a:cubicBezTo>
                  <a:cubicBezTo>
                    <a:pt x="822" y="978"/>
                    <a:pt x="631" y="835"/>
                    <a:pt x="465" y="668"/>
                  </a:cubicBezTo>
                  <a:cubicBezTo>
                    <a:pt x="192" y="384"/>
                    <a:pt x="82" y="143"/>
                    <a:pt x="41" y="143"/>
                  </a:cubicBezTo>
                  <a:cubicBezTo>
                    <a:pt x="39" y="143"/>
                    <a:pt x="38" y="143"/>
                    <a:pt x="36" y="144"/>
                  </a:cubicBezTo>
                  <a:cubicBezTo>
                    <a:pt x="0" y="156"/>
                    <a:pt x="60" y="418"/>
                    <a:pt x="334" y="775"/>
                  </a:cubicBezTo>
                  <a:cubicBezTo>
                    <a:pt x="500" y="978"/>
                    <a:pt x="703" y="1144"/>
                    <a:pt x="929" y="1263"/>
                  </a:cubicBezTo>
                  <a:cubicBezTo>
                    <a:pt x="1194" y="1407"/>
                    <a:pt x="1490" y="1479"/>
                    <a:pt x="1789" y="1479"/>
                  </a:cubicBezTo>
                  <a:cubicBezTo>
                    <a:pt x="1812" y="1479"/>
                    <a:pt x="1835" y="1478"/>
                    <a:pt x="1858" y="1478"/>
                  </a:cubicBezTo>
                  <a:cubicBezTo>
                    <a:pt x="2191" y="1466"/>
                    <a:pt x="2501" y="1359"/>
                    <a:pt x="2763" y="1168"/>
                  </a:cubicBezTo>
                  <a:cubicBezTo>
                    <a:pt x="2977" y="1025"/>
                    <a:pt x="3167" y="847"/>
                    <a:pt x="3322" y="632"/>
                  </a:cubicBezTo>
                  <a:cubicBezTo>
                    <a:pt x="3572" y="275"/>
                    <a:pt x="3644" y="13"/>
                    <a:pt x="3620" y="1"/>
                  </a:cubicBezTo>
                  <a:cubicBezTo>
                    <a:pt x="3619" y="1"/>
                    <a:pt x="3618" y="1"/>
                    <a:pt x="3617" y="1"/>
                  </a:cubicBezTo>
                  <a:close/>
                </a:path>
              </a:pathLst>
            </a:custGeom>
            <a:solidFill>
              <a:srgbClr val="80463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1413;p39">
              <a:extLst>
                <a:ext uri="{FF2B5EF4-FFF2-40B4-BE49-F238E27FC236}">
                  <a16:creationId xmlns:a16="http://schemas.microsoft.com/office/drawing/2014/main" xmlns="" id="{5680452A-1598-35BC-AF87-EBCECD7FF6B7}"/>
                </a:ext>
              </a:extLst>
            </p:cNvPr>
            <p:cNvSpPr/>
            <p:nvPr/>
          </p:nvSpPr>
          <p:spPr>
            <a:xfrm>
              <a:off x="2644775" y="2060116"/>
              <a:ext cx="143564" cy="122331"/>
            </a:xfrm>
            <a:custGeom>
              <a:avLst/>
              <a:gdLst/>
              <a:ahLst/>
              <a:cxnLst/>
              <a:rect l="l" t="t" r="r" b="b"/>
              <a:pathLst>
                <a:path w="4334" h="3693" extrusionOk="0">
                  <a:moveTo>
                    <a:pt x="2182" y="0"/>
                  </a:moveTo>
                  <a:cubicBezTo>
                    <a:pt x="2165" y="0"/>
                    <a:pt x="2148" y="1"/>
                    <a:pt x="2131" y="1"/>
                  </a:cubicBezTo>
                  <a:cubicBezTo>
                    <a:pt x="941" y="25"/>
                    <a:pt x="0" y="870"/>
                    <a:pt x="24" y="1894"/>
                  </a:cubicBezTo>
                  <a:cubicBezTo>
                    <a:pt x="36" y="2891"/>
                    <a:pt x="984" y="3692"/>
                    <a:pt x="2151" y="3692"/>
                  </a:cubicBezTo>
                  <a:cubicBezTo>
                    <a:pt x="2168" y="3692"/>
                    <a:pt x="2186" y="3692"/>
                    <a:pt x="2203" y="3692"/>
                  </a:cubicBezTo>
                  <a:cubicBezTo>
                    <a:pt x="3393" y="3668"/>
                    <a:pt x="4334" y="2823"/>
                    <a:pt x="4322" y="1799"/>
                  </a:cubicBezTo>
                  <a:cubicBezTo>
                    <a:pt x="4299" y="801"/>
                    <a:pt x="3338" y="0"/>
                    <a:pt x="2182" y="0"/>
                  </a:cubicBezTo>
                  <a:close/>
                </a:path>
              </a:pathLst>
            </a:custGeom>
            <a:solidFill>
              <a:srgbClr val="EEA3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1414;p39">
              <a:extLst>
                <a:ext uri="{FF2B5EF4-FFF2-40B4-BE49-F238E27FC236}">
                  <a16:creationId xmlns:a16="http://schemas.microsoft.com/office/drawing/2014/main" xmlns="" id="{1E2A4A55-0A44-D67D-C21D-E6AD96BA9E3B}"/>
                </a:ext>
              </a:extLst>
            </p:cNvPr>
            <p:cNvSpPr/>
            <p:nvPr/>
          </p:nvSpPr>
          <p:spPr>
            <a:xfrm>
              <a:off x="3015080" y="2052232"/>
              <a:ext cx="143994" cy="122728"/>
            </a:xfrm>
            <a:custGeom>
              <a:avLst/>
              <a:gdLst/>
              <a:ahLst/>
              <a:cxnLst/>
              <a:rect l="l" t="t" r="r" b="b"/>
              <a:pathLst>
                <a:path w="4347" h="3705" extrusionOk="0">
                  <a:moveTo>
                    <a:pt x="2183" y="0"/>
                  </a:moveTo>
                  <a:cubicBezTo>
                    <a:pt x="2166" y="0"/>
                    <a:pt x="2149" y="0"/>
                    <a:pt x="2132" y="1"/>
                  </a:cubicBezTo>
                  <a:cubicBezTo>
                    <a:pt x="953" y="25"/>
                    <a:pt x="1" y="870"/>
                    <a:pt x="25" y="1894"/>
                  </a:cubicBezTo>
                  <a:cubicBezTo>
                    <a:pt x="48" y="2903"/>
                    <a:pt x="997" y="3704"/>
                    <a:pt x="2164" y="3704"/>
                  </a:cubicBezTo>
                  <a:cubicBezTo>
                    <a:pt x="2181" y="3704"/>
                    <a:pt x="2198" y="3704"/>
                    <a:pt x="2216" y="3704"/>
                  </a:cubicBezTo>
                  <a:cubicBezTo>
                    <a:pt x="3394" y="3680"/>
                    <a:pt x="4347" y="2823"/>
                    <a:pt x="4323" y="1810"/>
                  </a:cubicBezTo>
                  <a:cubicBezTo>
                    <a:pt x="4299" y="801"/>
                    <a:pt x="3351" y="0"/>
                    <a:pt x="2183" y="0"/>
                  </a:cubicBezTo>
                  <a:close/>
                </a:path>
              </a:pathLst>
            </a:custGeom>
            <a:solidFill>
              <a:srgbClr val="EEA3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1415;p39">
              <a:extLst>
                <a:ext uri="{FF2B5EF4-FFF2-40B4-BE49-F238E27FC236}">
                  <a16:creationId xmlns:a16="http://schemas.microsoft.com/office/drawing/2014/main" xmlns="" id="{A2C914E5-3ECB-1E65-89BC-083824B88514}"/>
                </a:ext>
              </a:extLst>
            </p:cNvPr>
            <p:cNvSpPr/>
            <p:nvPr/>
          </p:nvSpPr>
          <p:spPr>
            <a:xfrm>
              <a:off x="2833150" y="1370575"/>
              <a:ext cx="166725" cy="183375"/>
            </a:xfrm>
            <a:custGeom>
              <a:avLst/>
              <a:gdLst/>
              <a:ahLst/>
              <a:cxnLst/>
              <a:rect l="l" t="t" r="r" b="b"/>
              <a:pathLst>
                <a:path w="6669" h="7335" extrusionOk="0">
                  <a:moveTo>
                    <a:pt x="3334" y="0"/>
                  </a:moveTo>
                  <a:lnTo>
                    <a:pt x="1" y="7334"/>
                  </a:lnTo>
                  <a:lnTo>
                    <a:pt x="6668" y="7334"/>
                  </a:lnTo>
                  <a:lnTo>
                    <a:pt x="3334"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1416;p39">
              <a:extLst>
                <a:ext uri="{FF2B5EF4-FFF2-40B4-BE49-F238E27FC236}">
                  <a16:creationId xmlns:a16="http://schemas.microsoft.com/office/drawing/2014/main" xmlns="" id="{11CF964B-BCDE-6F47-0157-E27941EC6035}"/>
                </a:ext>
              </a:extLst>
            </p:cNvPr>
            <p:cNvSpPr/>
            <p:nvPr/>
          </p:nvSpPr>
          <p:spPr>
            <a:xfrm>
              <a:off x="2833150" y="2604650"/>
              <a:ext cx="166725" cy="183375"/>
            </a:xfrm>
            <a:custGeom>
              <a:avLst/>
              <a:gdLst/>
              <a:ahLst/>
              <a:cxnLst/>
              <a:rect l="l" t="t" r="r" b="b"/>
              <a:pathLst>
                <a:path w="6669" h="7335" extrusionOk="0">
                  <a:moveTo>
                    <a:pt x="1" y="0"/>
                  </a:moveTo>
                  <a:lnTo>
                    <a:pt x="3334" y="7335"/>
                  </a:lnTo>
                  <a:lnTo>
                    <a:pt x="6668"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1417;p39">
              <a:extLst>
                <a:ext uri="{FF2B5EF4-FFF2-40B4-BE49-F238E27FC236}">
                  <a16:creationId xmlns:a16="http://schemas.microsoft.com/office/drawing/2014/main" xmlns="" id="{37CF1DFC-BDB1-6EE7-F9DD-A18696FA6B19}"/>
                </a:ext>
              </a:extLst>
            </p:cNvPr>
            <p:cNvSpPr/>
            <p:nvPr/>
          </p:nvSpPr>
          <p:spPr>
            <a:xfrm>
              <a:off x="3412100" y="1995950"/>
              <a:ext cx="183375" cy="166700"/>
            </a:xfrm>
            <a:custGeom>
              <a:avLst/>
              <a:gdLst/>
              <a:ahLst/>
              <a:cxnLst/>
              <a:rect l="l" t="t" r="r" b="b"/>
              <a:pathLst>
                <a:path w="7335" h="6668" extrusionOk="0">
                  <a:moveTo>
                    <a:pt x="0" y="0"/>
                  </a:moveTo>
                  <a:lnTo>
                    <a:pt x="0" y="6668"/>
                  </a:lnTo>
                  <a:lnTo>
                    <a:pt x="7334" y="3334"/>
                  </a:lnTo>
                  <a:lnTo>
                    <a:pt x="0"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1418;p39">
              <a:extLst>
                <a:ext uri="{FF2B5EF4-FFF2-40B4-BE49-F238E27FC236}">
                  <a16:creationId xmlns:a16="http://schemas.microsoft.com/office/drawing/2014/main" xmlns="" id="{DD6E95CA-419D-9033-2286-14F1C1CA6873}"/>
                </a:ext>
              </a:extLst>
            </p:cNvPr>
            <p:cNvSpPr/>
            <p:nvPr/>
          </p:nvSpPr>
          <p:spPr>
            <a:xfrm>
              <a:off x="2178000" y="1995950"/>
              <a:ext cx="183400" cy="166700"/>
            </a:xfrm>
            <a:custGeom>
              <a:avLst/>
              <a:gdLst/>
              <a:ahLst/>
              <a:cxnLst/>
              <a:rect l="l" t="t" r="r" b="b"/>
              <a:pathLst>
                <a:path w="7336" h="6668" extrusionOk="0">
                  <a:moveTo>
                    <a:pt x="7335" y="0"/>
                  </a:moveTo>
                  <a:lnTo>
                    <a:pt x="1" y="3334"/>
                  </a:lnTo>
                  <a:lnTo>
                    <a:pt x="7335" y="6668"/>
                  </a:lnTo>
                  <a:lnTo>
                    <a:pt x="7335"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1419;p39">
              <a:extLst>
                <a:ext uri="{FF2B5EF4-FFF2-40B4-BE49-F238E27FC236}">
                  <a16:creationId xmlns:a16="http://schemas.microsoft.com/office/drawing/2014/main" xmlns="" id="{CE6C3633-02B7-2C91-C074-772BE740F74D}"/>
                </a:ext>
              </a:extLst>
            </p:cNvPr>
            <p:cNvSpPr/>
            <p:nvPr/>
          </p:nvSpPr>
          <p:spPr>
            <a:xfrm>
              <a:off x="2420900" y="1556900"/>
              <a:ext cx="188725" cy="188750"/>
            </a:xfrm>
            <a:custGeom>
              <a:avLst/>
              <a:gdLst/>
              <a:ahLst/>
              <a:cxnLst/>
              <a:rect l="l" t="t" r="r" b="b"/>
              <a:pathLst>
                <a:path w="7549" h="7550" extrusionOk="0">
                  <a:moveTo>
                    <a:pt x="0" y="1"/>
                  </a:moveTo>
                  <a:lnTo>
                    <a:pt x="2822" y="7549"/>
                  </a:lnTo>
                  <a:lnTo>
                    <a:pt x="7549" y="2834"/>
                  </a:lnTo>
                  <a:lnTo>
                    <a:pt x="0"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1420;p39">
              <a:extLst>
                <a:ext uri="{FF2B5EF4-FFF2-40B4-BE49-F238E27FC236}">
                  <a16:creationId xmlns:a16="http://schemas.microsoft.com/office/drawing/2014/main" xmlns="" id="{466F0096-28A7-D5BE-0C26-1516E99185A4}"/>
                </a:ext>
              </a:extLst>
            </p:cNvPr>
            <p:cNvSpPr/>
            <p:nvPr/>
          </p:nvSpPr>
          <p:spPr>
            <a:xfrm>
              <a:off x="3234400" y="2370700"/>
              <a:ext cx="188725" cy="188725"/>
            </a:xfrm>
            <a:custGeom>
              <a:avLst/>
              <a:gdLst/>
              <a:ahLst/>
              <a:cxnLst/>
              <a:rect l="l" t="t" r="r" b="b"/>
              <a:pathLst>
                <a:path w="7549" h="7549" extrusionOk="0">
                  <a:moveTo>
                    <a:pt x="4727" y="0"/>
                  </a:moveTo>
                  <a:lnTo>
                    <a:pt x="0" y="4715"/>
                  </a:lnTo>
                  <a:lnTo>
                    <a:pt x="7549" y="7549"/>
                  </a:lnTo>
                  <a:lnTo>
                    <a:pt x="4727" y="0"/>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1421;p39">
              <a:extLst>
                <a:ext uri="{FF2B5EF4-FFF2-40B4-BE49-F238E27FC236}">
                  <a16:creationId xmlns:a16="http://schemas.microsoft.com/office/drawing/2014/main" xmlns="" id="{275CE720-BB1F-7DA3-9808-47E3725CCEE2}"/>
                </a:ext>
              </a:extLst>
            </p:cNvPr>
            <p:cNvSpPr/>
            <p:nvPr/>
          </p:nvSpPr>
          <p:spPr>
            <a:xfrm>
              <a:off x="3213550" y="1578025"/>
              <a:ext cx="188750" cy="188750"/>
            </a:xfrm>
            <a:custGeom>
              <a:avLst/>
              <a:gdLst/>
              <a:ahLst/>
              <a:cxnLst/>
              <a:rect l="l" t="t" r="r" b="b"/>
              <a:pathLst>
                <a:path w="7550" h="7550" extrusionOk="0">
                  <a:moveTo>
                    <a:pt x="7549" y="1"/>
                  </a:moveTo>
                  <a:lnTo>
                    <a:pt x="1" y="2835"/>
                  </a:lnTo>
                  <a:lnTo>
                    <a:pt x="4716" y="7549"/>
                  </a:lnTo>
                  <a:lnTo>
                    <a:pt x="7549"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1422;p39">
              <a:extLst>
                <a:ext uri="{FF2B5EF4-FFF2-40B4-BE49-F238E27FC236}">
                  <a16:creationId xmlns:a16="http://schemas.microsoft.com/office/drawing/2014/main" xmlns="" id="{8404AC52-0D63-2FCD-3000-3B45EEB17831}"/>
                </a:ext>
              </a:extLst>
            </p:cNvPr>
            <p:cNvSpPr/>
            <p:nvPr/>
          </p:nvSpPr>
          <p:spPr>
            <a:xfrm>
              <a:off x="2399775" y="2391825"/>
              <a:ext cx="188725" cy="188750"/>
            </a:xfrm>
            <a:custGeom>
              <a:avLst/>
              <a:gdLst/>
              <a:ahLst/>
              <a:cxnLst/>
              <a:rect l="l" t="t" r="r" b="b"/>
              <a:pathLst>
                <a:path w="7549" h="7550" extrusionOk="0">
                  <a:moveTo>
                    <a:pt x="2834" y="1"/>
                  </a:moveTo>
                  <a:lnTo>
                    <a:pt x="0" y="7549"/>
                  </a:lnTo>
                  <a:lnTo>
                    <a:pt x="0" y="7549"/>
                  </a:lnTo>
                  <a:lnTo>
                    <a:pt x="7549" y="4715"/>
                  </a:lnTo>
                  <a:lnTo>
                    <a:pt x="2834" y="1"/>
                  </a:lnTo>
                  <a:close/>
                </a:path>
              </a:pathLst>
            </a:custGeom>
            <a:solidFill>
              <a:srgbClr val="EFC65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80" name="Google Shape;118;p4">
            <a:extLst>
              <a:ext uri="{FF2B5EF4-FFF2-40B4-BE49-F238E27FC236}">
                <a16:creationId xmlns:a16="http://schemas.microsoft.com/office/drawing/2014/main" xmlns="" id="{AB5A5940-A5D4-B7CF-AF26-B176D51424EE}"/>
              </a:ext>
            </a:extLst>
          </p:cNvPr>
          <p:cNvSpPr/>
          <p:nvPr/>
        </p:nvSpPr>
        <p:spPr>
          <a:xfrm rot="19980337">
            <a:off x="10186762" y="3622370"/>
            <a:ext cx="1621216" cy="1519206"/>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2" name="Group 81">
            <a:extLst>
              <a:ext uri="{FF2B5EF4-FFF2-40B4-BE49-F238E27FC236}">
                <a16:creationId xmlns:a16="http://schemas.microsoft.com/office/drawing/2014/main" xmlns="" id="{B864B087-8FB6-03B4-0741-5C128A8BE42A}"/>
              </a:ext>
            </a:extLst>
          </p:cNvPr>
          <p:cNvGrpSpPr/>
          <p:nvPr/>
        </p:nvGrpSpPr>
        <p:grpSpPr>
          <a:xfrm>
            <a:off x="-998969" y="214814"/>
            <a:ext cx="12767319" cy="2312453"/>
            <a:chOff x="-780199" y="148845"/>
            <a:chExt cx="13579140" cy="2378016"/>
          </a:xfrm>
        </p:grpSpPr>
        <p:sp>
          <p:nvSpPr>
            <p:cNvPr id="4" name="Rectangle 3">
              <a:extLst>
                <a:ext uri="{FF2B5EF4-FFF2-40B4-BE49-F238E27FC236}">
                  <a16:creationId xmlns:a16="http://schemas.microsoft.com/office/drawing/2014/main" xmlns="" id="{273D5523-A4D6-F86B-D20B-8A56B42B9755}"/>
                </a:ext>
              </a:extLst>
            </p:cNvPr>
            <p:cNvSpPr/>
            <p:nvPr/>
          </p:nvSpPr>
          <p:spPr>
            <a:xfrm>
              <a:off x="-780199" y="229293"/>
              <a:ext cx="13579140" cy="1719865"/>
            </a:xfrm>
            <a:prstGeom prst="rect">
              <a:avLst/>
            </a:prstGeom>
            <a:solidFill>
              <a:srgbClr val="EE689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9C1997B3-4618-AD17-DC50-76DF37C019CE}"/>
                </a:ext>
              </a:extLst>
            </p:cNvPr>
            <p:cNvSpPr txBox="1"/>
            <p:nvPr/>
          </p:nvSpPr>
          <p:spPr>
            <a:xfrm>
              <a:off x="1935917" y="338195"/>
              <a:ext cx="10266472" cy="1464231"/>
            </a:xfrm>
            <a:prstGeom prst="roundRect">
              <a:avLst/>
            </a:prstGeom>
            <a:noFill/>
            <a:ln w="57150">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Điều kiện tự nhiên ở vùng Trung du và miền núi Bắc Bộ thuận lợi để phát triển:</a:t>
              </a:r>
            </a:p>
          </p:txBody>
        </p:sp>
        <p:pic>
          <p:nvPicPr>
            <p:cNvPr id="81" name="Picture 80">
              <a:hlinkClick r:id="rId4" action="ppaction://hlinksldjump"/>
              <a:extLst>
                <a:ext uri="{FF2B5EF4-FFF2-40B4-BE49-F238E27FC236}">
                  <a16:creationId xmlns:a16="http://schemas.microsoft.com/office/drawing/2014/main" xmlns="" id="{0AEF6019-3EDF-269D-A0FB-7BA10377398D}"/>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Lst>
            </a:blip>
            <a:stretch>
              <a:fillRect/>
            </a:stretch>
          </p:blipFill>
          <p:spPr>
            <a:xfrm>
              <a:off x="77714" y="148845"/>
              <a:ext cx="2111247" cy="2378016"/>
            </a:xfrm>
            <a:prstGeom prst="rect">
              <a:avLst/>
            </a:prstGeom>
          </p:spPr>
        </p:pic>
      </p:grpSp>
      <p:sp>
        <p:nvSpPr>
          <p:cNvPr id="83" name="Google Shape;118;p4">
            <a:extLst>
              <a:ext uri="{FF2B5EF4-FFF2-40B4-BE49-F238E27FC236}">
                <a16:creationId xmlns:a16="http://schemas.microsoft.com/office/drawing/2014/main" xmlns="" id="{C01D829A-2B32-4827-618D-99641C9A716C}"/>
              </a:ext>
            </a:extLst>
          </p:cNvPr>
          <p:cNvSpPr/>
          <p:nvPr/>
        </p:nvSpPr>
        <p:spPr>
          <a:xfrm rot="19980337">
            <a:off x="10475135" y="5299368"/>
            <a:ext cx="1621216" cy="1519206"/>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9826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 calcmode="lin" valueType="num">
                                      <p:cBhvr>
                                        <p:cTn id="7" dur="1000" fill="hold"/>
                                        <p:tgtEl>
                                          <p:spTgt spid="82"/>
                                        </p:tgtEl>
                                        <p:attrNameLst>
                                          <p:attrName>ppt_w</p:attrName>
                                        </p:attrNameLst>
                                      </p:cBhvr>
                                      <p:tavLst>
                                        <p:tav tm="0">
                                          <p:val>
                                            <p:strVal val="#ppt_w+.3"/>
                                          </p:val>
                                        </p:tav>
                                        <p:tav tm="100000">
                                          <p:val>
                                            <p:strVal val="#ppt_w"/>
                                          </p:val>
                                        </p:tav>
                                      </p:tavLst>
                                    </p:anim>
                                    <p:anim calcmode="lin" valueType="num">
                                      <p:cBhvr>
                                        <p:cTn id="8" dur="1000" fill="hold"/>
                                        <p:tgtEl>
                                          <p:spTgt spid="82"/>
                                        </p:tgtEl>
                                        <p:attrNameLst>
                                          <p:attrName>ppt_h</p:attrName>
                                        </p:attrNameLst>
                                      </p:cBhvr>
                                      <p:tavLst>
                                        <p:tav tm="0">
                                          <p:val>
                                            <p:strVal val="#ppt_h"/>
                                          </p:val>
                                        </p:tav>
                                        <p:tav tm="100000">
                                          <p:val>
                                            <p:strVal val="#ppt_h"/>
                                          </p:val>
                                        </p:tav>
                                      </p:tavLst>
                                    </p:anim>
                                    <p:animEffect transition="in" filter="fade">
                                      <p:cBhvr>
                                        <p:cTn id="9" dur="1000"/>
                                        <p:tgtEl>
                                          <p:spTgt spid="82"/>
                                        </p:tgtEl>
                                      </p:cBhvr>
                                    </p:animEffect>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outVertical)">
                                      <p:cBhvr>
                                        <p:cTn id="13" dur="500"/>
                                        <p:tgtEl>
                                          <p:spTgt spid="21"/>
                                        </p:tgtEl>
                                      </p:cBhvr>
                                    </p:animEffect>
                                  </p:childTnLst>
                                </p:cTn>
                              </p:par>
                              <p:par>
                                <p:cTn id="14" presetID="16" presetClass="entr" presetSubtype="37"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par>
                                <p:cTn id="17" presetID="16" presetClass="entr" presetSubtype="37"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barn(outVertical)">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2000"/>
                                        <p:tgtEl>
                                          <p:spTgt spid="65"/>
                                        </p:tgtEl>
                                      </p:cBhvr>
                                    </p:animEffect>
                                    <p:anim calcmode="lin" valueType="num">
                                      <p:cBhvr>
                                        <p:cTn id="26" dur="2000" fill="hold"/>
                                        <p:tgtEl>
                                          <p:spTgt spid="65"/>
                                        </p:tgtEl>
                                        <p:attrNameLst>
                                          <p:attrName>style.rotation</p:attrName>
                                        </p:attrNameLst>
                                      </p:cBhvr>
                                      <p:tavLst>
                                        <p:tav tm="0">
                                          <p:val>
                                            <p:fltVal val="720"/>
                                          </p:val>
                                        </p:tav>
                                        <p:tav tm="100000">
                                          <p:val>
                                            <p:fltVal val="0"/>
                                          </p:val>
                                        </p:tav>
                                      </p:tavLst>
                                    </p:anim>
                                    <p:anim calcmode="lin" valueType="num">
                                      <p:cBhvr>
                                        <p:cTn id="27" dur="2000" fill="hold"/>
                                        <p:tgtEl>
                                          <p:spTgt spid="65"/>
                                        </p:tgtEl>
                                        <p:attrNameLst>
                                          <p:attrName>ppt_h</p:attrName>
                                        </p:attrNameLst>
                                      </p:cBhvr>
                                      <p:tavLst>
                                        <p:tav tm="0">
                                          <p:val>
                                            <p:fltVal val="0"/>
                                          </p:val>
                                        </p:tav>
                                        <p:tav tm="100000">
                                          <p:val>
                                            <p:strVal val="#ppt_h"/>
                                          </p:val>
                                        </p:tav>
                                      </p:tavLst>
                                    </p:anim>
                                    <p:anim calcmode="lin" valueType="num">
                                      <p:cBhvr>
                                        <p:cTn id="28" dur="2000" fill="hold"/>
                                        <p:tgtEl>
                                          <p:spTgt spid="65"/>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1"/>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35" presetClass="entr" presetSubtype="0" fill="hold" grpId="0" nodeType="click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2000"/>
                                        <p:tgtEl>
                                          <p:spTgt spid="80"/>
                                        </p:tgtEl>
                                      </p:cBhvr>
                                    </p:animEffect>
                                    <p:anim calcmode="lin" valueType="num">
                                      <p:cBhvr>
                                        <p:cTn id="35" dur="2000" fill="hold"/>
                                        <p:tgtEl>
                                          <p:spTgt spid="80"/>
                                        </p:tgtEl>
                                        <p:attrNameLst>
                                          <p:attrName>style.rotation</p:attrName>
                                        </p:attrNameLst>
                                      </p:cBhvr>
                                      <p:tavLst>
                                        <p:tav tm="0">
                                          <p:val>
                                            <p:fltVal val="720"/>
                                          </p:val>
                                        </p:tav>
                                        <p:tav tm="100000">
                                          <p:val>
                                            <p:fltVal val="0"/>
                                          </p:val>
                                        </p:tav>
                                      </p:tavLst>
                                    </p:anim>
                                    <p:anim calcmode="lin" valueType="num">
                                      <p:cBhvr>
                                        <p:cTn id="36" dur="2000" fill="hold"/>
                                        <p:tgtEl>
                                          <p:spTgt spid="80"/>
                                        </p:tgtEl>
                                        <p:attrNameLst>
                                          <p:attrName>ppt_h</p:attrName>
                                        </p:attrNameLst>
                                      </p:cBhvr>
                                      <p:tavLst>
                                        <p:tav tm="0">
                                          <p:val>
                                            <p:fltVal val="0"/>
                                          </p:val>
                                        </p:tav>
                                        <p:tav tm="100000">
                                          <p:val>
                                            <p:strVal val="#ppt_h"/>
                                          </p:val>
                                        </p:tav>
                                      </p:tavLst>
                                    </p:anim>
                                    <p:anim calcmode="lin" valueType="num">
                                      <p:cBhvr>
                                        <p:cTn id="37" dur="2000" fill="hold"/>
                                        <p:tgtEl>
                                          <p:spTgt spid="80"/>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32"/>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7"/>
                  </p:tgtEl>
                </p:cond>
              </p:nextCondLst>
            </p:seq>
            <p:seq concurrent="1" nextAc="seek">
              <p:cTn id="38" restart="whenNotActive" fill="hold" evtFilter="cancelBubble" nodeType="interactiveSeq">
                <p:stCondLst>
                  <p:cond evt="onClick" delay="0">
                    <p:tgtEl>
                      <p:spTgt spid="40"/>
                    </p:tgtEl>
                  </p:cond>
                </p:stCondLst>
                <p:endSync evt="end" delay="0">
                  <p:rtn val="all"/>
                </p:endSync>
                <p:childTnLst>
                  <p:par>
                    <p:cTn id="39" fill="hold">
                      <p:stCondLst>
                        <p:cond delay="0"/>
                      </p:stCondLst>
                      <p:childTnLst>
                        <p:par>
                          <p:cTn id="40" fill="hold">
                            <p:stCondLst>
                              <p:cond delay="0"/>
                            </p:stCondLst>
                            <p:childTnLst>
                              <p:par>
                                <p:cTn id="41" presetID="35" presetClass="entr" presetSubtype="0" fill="hold" grpId="0" nodeType="clickEffect">
                                  <p:stCondLst>
                                    <p:cond delay="0"/>
                                  </p:stCondLst>
                                  <p:childTnLst>
                                    <p:set>
                                      <p:cBhvr>
                                        <p:cTn id="42" dur="1" fill="hold">
                                          <p:stCondLst>
                                            <p:cond delay="0"/>
                                          </p:stCondLst>
                                        </p:cTn>
                                        <p:tgtEl>
                                          <p:spTgt spid="83"/>
                                        </p:tgtEl>
                                        <p:attrNameLst>
                                          <p:attrName>style.visibility</p:attrName>
                                        </p:attrNameLst>
                                      </p:cBhvr>
                                      <p:to>
                                        <p:strVal val="visible"/>
                                      </p:to>
                                    </p:set>
                                    <p:animEffect transition="in" filter="fade">
                                      <p:cBhvr>
                                        <p:cTn id="43" dur="2000"/>
                                        <p:tgtEl>
                                          <p:spTgt spid="83"/>
                                        </p:tgtEl>
                                      </p:cBhvr>
                                    </p:animEffect>
                                    <p:anim calcmode="lin" valueType="num">
                                      <p:cBhvr>
                                        <p:cTn id="44" dur="2000" fill="hold"/>
                                        <p:tgtEl>
                                          <p:spTgt spid="83"/>
                                        </p:tgtEl>
                                        <p:attrNameLst>
                                          <p:attrName>style.rotation</p:attrName>
                                        </p:attrNameLst>
                                      </p:cBhvr>
                                      <p:tavLst>
                                        <p:tav tm="0">
                                          <p:val>
                                            <p:fltVal val="720"/>
                                          </p:val>
                                        </p:tav>
                                        <p:tav tm="100000">
                                          <p:val>
                                            <p:fltVal val="0"/>
                                          </p:val>
                                        </p:tav>
                                      </p:tavLst>
                                    </p:anim>
                                    <p:anim calcmode="lin" valueType="num">
                                      <p:cBhvr>
                                        <p:cTn id="45" dur="2000" fill="hold"/>
                                        <p:tgtEl>
                                          <p:spTgt spid="83"/>
                                        </p:tgtEl>
                                        <p:attrNameLst>
                                          <p:attrName>ppt_h</p:attrName>
                                        </p:attrNameLst>
                                      </p:cBhvr>
                                      <p:tavLst>
                                        <p:tav tm="0">
                                          <p:val>
                                            <p:fltVal val="0"/>
                                          </p:val>
                                        </p:tav>
                                        <p:tav tm="100000">
                                          <p:val>
                                            <p:strVal val="#ppt_h"/>
                                          </p:val>
                                        </p:tav>
                                      </p:tavLst>
                                    </p:anim>
                                    <p:anim calcmode="lin" valueType="num">
                                      <p:cBhvr>
                                        <p:cTn id="46" dur="2000" fill="hold"/>
                                        <p:tgtEl>
                                          <p:spTgt spid="83"/>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41"/>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40"/>
                  </p:tgtEl>
                </p:cond>
              </p:nextCondLst>
            </p:seq>
          </p:childTnLst>
        </p:cTn>
      </p:par>
    </p:tnLst>
    <p:bldLst>
      <p:bldP spid="80" grpId="0" animBg="1"/>
      <p:bldP spid="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圆角矩形 8"/>
          <p:cNvSpPr/>
          <p:nvPr/>
        </p:nvSpPr>
        <p:spPr>
          <a:xfrm>
            <a:off x="1092200" y="1057079"/>
            <a:ext cx="9563100" cy="4607121"/>
          </a:xfrm>
          <a:prstGeom prst="roundRect">
            <a:avLst/>
          </a:prstGeom>
          <a:solidFill>
            <a:schemeClr val="bg1"/>
          </a:solidFill>
          <a:ln>
            <a:noFill/>
          </a:ln>
          <a:effectLst>
            <a:outerShdw blurRad="254000" sx="102000" sy="102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思源黑体 CN"/>
              <a:cs typeface="+mn-cs"/>
            </a:endParaRPr>
          </a:p>
        </p:txBody>
      </p:sp>
      <p:pic>
        <p:nvPicPr>
          <p:cNvPr id="15" name="图片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0050" y="326806"/>
            <a:ext cx="2083592" cy="1686544"/>
          </a:xfrm>
          <a:prstGeom prst="rect">
            <a:avLst/>
          </a:prstGeom>
        </p:spPr>
      </p:pic>
      <p:pic>
        <p:nvPicPr>
          <p:cNvPr id="6" name="Picture 2" descr="54 dân tộc Việt Nam - Page 5 of 5 - Địa Ốc Thông Thái"/>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896" b="98698" l="391" r="98568">
                        <a14:foregroundMark x1="72005" y1="87760" x2="79818" y2="97135"/>
                        <a14:foregroundMark x1="23568" y1="32292" x2="30078" y2="73177"/>
                      </a14:backgroundRemoval>
                    </a14:imgEffect>
                  </a14:imgLayer>
                </a14:imgProps>
              </a:ext>
              <a:ext uri="{28A0092B-C50C-407E-A947-70E740481C1C}">
                <a14:useLocalDpi xmlns:a14="http://schemas.microsoft.com/office/drawing/2010/main" val="0"/>
              </a:ext>
            </a:extLst>
          </a:blip>
          <a:srcRect/>
          <a:stretch>
            <a:fillRect/>
          </a:stretch>
        </p:blipFill>
        <p:spPr bwMode="auto">
          <a:xfrm>
            <a:off x="5188527" y="3200400"/>
            <a:ext cx="73152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stretch>
            <a:fillRect/>
          </a:stretch>
        </p:blipFill>
        <p:spPr>
          <a:xfrm>
            <a:off x="1447670" y="1889626"/>
            <a:ext cx="8852159" cy="3078747"/>
          </a:xfrm>
          <a:prstGeom prst="rect">
            <a:avLst/>
          </a:prstGeom>
        </p:spPr>
      </p:pic>
    </p:spTree>
    <p:extLst>
      <p:ext uri="{BB962C8B-B14F-4D97-AF65-F5344CB8AC3E}">
        <p14:creationId xmlns:p14="http://schemas.microsoft.com/office/powerpoint/2010/main" val="2462250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325">
      <a:dk1>
        <a:sysClr val="windowText" lastClr="000000"/>
      </a:dk1>
      <a:lt1>
        <a:sysClr val="window" lastClr="FFFFFF"/>
      </a:lt1>
      <a:dk2>
        <a:srgbClr val="44546A"/>
      </a:dk2>
      <a:lt2>
        <a:srgbClr val="E7E6E6"/>
      </a:lt2>
      <a:accent1>
        <a:srgbClr val="0070C0"/>
      </a:accent1>
      <a:accent2>
        <a:srgbClr val="0070C0"/>
      </a:accent2>
      <a:accent3>
        <a:srgbClr val="0070C0"/>
      </a:accent3>
      <a:accent4>
        <a:srgbClr val="0070C0"/>
      </a:accent4>
      <a:accent5>
        <a:srgbClr val="0070C0"/>
      </a:accent5>
      <a:accent6>
        <a:srgbClr val="0070C0"/>
      </a:accent6>
      <a:hlink>
        <a:srgbClr val="0563C1"/>
      </a:hlink>
      <a:folHlink>
        <a:srgbClr val="954F72"/>
      </a:folHlink>
    </a:clrScheme>
    <a:fontScheme name="思源黑体">
      <a:majorFont>
        <a:latin typeface="思源黑体 CN Bold"/>
        <a:ea typeface="思源黑体 CN Bold"/>
        <a:cs typeface=""/>
      </a:majorFont>
      <a:minorFont>
        <a:latin typeface="思源黑体 CN"/>
        <a:ea typeface="思源黑体 C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5EAD4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943</Words>
  <Application>Microsoft Office PowerPoint</Application>
  <PresentationFormat>Custom</PresentationFormat>
  <Paragraphs>93</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MĂNG NON TEAM</cp:keywords>
  <cp:lastModifiedBy/>
  <cp:revision>1</cp:revision>
  <dcterms:created xsi:type="dcterms:W3CDTF">2022-02-22T11:00:15Z</dcterms:created>
  <dcterms:modified xsi:type="dcterms:W3CDTF">2023-10-05T09:07:47Z</dcterms:modified>
</cp:coreProperties>
</file>