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307" r:id="rId2"/>
    <p:sldId id="306" r:id="rId3"/>
    <p:sldId id="316" r:id="rId4"/>
    <p:sldId id="308" r:id="rId5"/>
    <p:sldId id="310" r:id="rId6"/>
    <p:sldId id="311" r:id="rId7"/>
    <p:sldId id="317" r:id="rId8"/>
    <p:sldId id="31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3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9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5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89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0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4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5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7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2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CA23-45C0-410A-B310-76E71CDBF0E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D538A-52A0-4A7A-8FB3-64A8001C8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0"/>
            <a:ext cx="12048564" cy="665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 dirty="0">
                <a:latin typeface="HP001 4 hàng" panose="020B0603050302020204" pitchFamily="34" charset="0"/>
                <a:ea typeface="HP001 5H" panose="020B0603050302020204" pitchFamily="34" charset="-127"/>
                <a:cs typeface="Times New Roman" panose="02020603050405020304" pitchFamily="18" charset="0"/>
              </a:rPr>
              <a:t>                   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Thứ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Hai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ngày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 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tháng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9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năm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2023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		               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Khoa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học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              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Sự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ô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nhiễm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bảo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vệ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nguồn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ớc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              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Một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số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cách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làm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sạch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(</a:t>
            </a: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1)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1.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Nguyên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nhân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gây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ô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nhiễm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nguồn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ớc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: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Dấu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hiệu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: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Sgk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tr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13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Nguyên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nhân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: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xả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rác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bừa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bãi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dụng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phân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hóa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học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thuốc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trừ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sâu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nước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thải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nhà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máy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chưa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qua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xử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lí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vỡ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ống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tràn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dầu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trên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biển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lũ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lụt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…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2.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Bảo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vệ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nguồn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ớc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:</a:t>
            </a:r>
          </a:p>
          <a:p>
            <a:r>
              <a:rPr lang="en-U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Giữ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vệ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xung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quanh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nguồn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nước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Làm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nhà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vệ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sinh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xa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nguồn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nước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Xử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lí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bảo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vệ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hệ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thống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thoát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nước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Báo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</a:t>
            </a:r>
            <a:r>
              <a:rPr lang="vi-V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ười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trách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nhiệm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nếu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hỏng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ống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….                      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9282" y="457200"/>
            <a:ext cx="1156448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200" b="1" dirty="0"/>
              <a:t>TUẦN 3</a:t>
            </a:r>
          </a:p>
        </p:txBody>
      </p:sp>
    </p:spTree>
    <p:extLst>
      <p:ext uri="{BB962C8B-B14F-4D97-AF65-F5344CB8AC3E}">
        <p14:creationId xmlns:p14="http://schemas.microsoft.com/office/powerpoint/2010/main" val="499069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/>
          <p:cNvCxnSpPr/>
          <p:nvPr/>
        </p:nvCxnSpPr>
        <p:spPr>
          <a:xfrm flipH="1">
            <a:off x="2571262" y="4234487"/>
            <a:ext cx="1946030" cy="4938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17964" y="322729"/>
            <a:ext cx="11461660" cy="6966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Ba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ngày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19 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9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2023</a:t>
            </a:r>
          </a:p>
          <a:p>
            <a:pPr algn="ctr">
              <a:spcAft>
                <a:spcPts val="800"/>
              </a:spcAft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Lịch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lí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3.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Lịch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truyền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thống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800"/>
              </a:spcAft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Hà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1)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800"/>
              </a:spcAft>
              <a:buAutoNum type="arabicPeriod"/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truyền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thống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800"/>
              </a:spcAft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800"/>
              </a:spcAft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s</a:t>
            </a:r>
            <a:r>
              <a:rPr lang="vi-V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ự </a:t>
            </a:r>
            <a:r>
              <a:rPr lang="nl-N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đa dạng, phong phú, độc đáo về ẩm thực, trang phục, phong tục tập quán, nhà ở... </a:t>
            </a:r>
          </a:p>
          <a:p>
            <a:pPr>
              <a:spcAft>
                <a:spcPts val="800"/>
              </a:spcAft>
            </a:pPr>
            <a:endParaRPr lang="en-US" sz="2800" b="1" dirty="0" err="1">
              <a:latin typeface="Times New Roman" panose="02020603050405020304" pitchFamily="18" charset="0"/>
              <a:ea typeface="HP001 5H" panose="020B06030503020202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17292" y="3403490"/>
            <a:ext cx="2180493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hoá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thống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3338" y="4864926"/>
            <a:ext cx="937846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ở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7000" y="4864926"/>
            <a:ext cx="1703754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phục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3113" y="4864926"/>
            <a:ext cx="2680678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8322" y="4864925"/>
            <a:ext cx="1297353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Ẩm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032738" y="4290646"/>
            <a:ext cx="851877" cy="5001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78585" y="4290646"/>
            <a:ext cx="70292" cy="574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697785" y="4234487"/>
            <a:ext cx="1320800" cy="55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176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494" y="145840"/>
            <a:ext cx="11524130" cy="632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Thứ</a:t>
            </a:r>
            <a:r>
              <a:rPr lang="en-US" sz="3200" b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Năm </a:t>
            </a:r>
            <a:r>
              <a:rPr lang="en-US" sz="3200" b="1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ngày</a:t>
            </a:r>
            <a:r>
              <a:rPr lang="en-US" sz="3200" b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 21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9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2023</a:t>
            </a:r>
          </a:p>
          <a:p>
            <a:pPr algn="ctr">
              <a:spcAft>
                <a:spcPts val="800"/>
              </a:spcAft>
            </a:pP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Lịch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lí</a:t>
            </a:r>
            <a:endParaRPr lang="en-US" sz="32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3.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Lịch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truyền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thống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800"/>
              </a:spcAft>
            </a:pP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Hà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Nội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2)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2. TH </a:t>
            </a:r>
            <a:r>
              <a:rPr lang="en-US" sz="28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lễ</a:t>
            </a:r>
            <a:r>
              <a:rPr lang="en-US" sz="28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hội</a:t>
            </a:r>
            <a:r>
              <a:rPr lang="en-US" sz="28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danh</a:t>
            </a:r>
            <a:r>
              <a:rPr lang="en-US" sz="28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: </a:t>
            </a:r>
          </a:p>
          <a:p>
            <a:pPr algn="ctr">
              <a:spcAft>
                <a:spcPts val="800"/>
              </a:spcAft>
            </a:pPr>
            <a:endParaRPr lang="en-US" sz="3200" b="1" dirty="0">
              <a:solidFill>
                <a:srgbClr val="FF0000"/>
              </a:solidFill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US" sz="24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800"/>
              </a:spcAft>
            </a:pPr>
            <a:endParaRPr lang="en-US" sz="24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US" sz="24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en-US" sz="24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ễ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hội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tuy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có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nét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riêng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biệt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nhưng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đều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mang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đậm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bản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sắc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văn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hoá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dân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 </a:t>
            </a:r>
            <a:r>
              <a:rPr lang="en-US" sz="2400" b="1" dirty="0" err="1">
                <a:latin typeface="HP001 4 hàng" panose="020B0603050302020204" pitchFamily="34" charset="0"/>
                <a:ea typeface="HP001 5Ha" panose="020B0603050302020204" pitchFamily="34" charset="-127"/>
              </a:rPr>
              <a:t>tộc</a:t>
            </a:r>
            <a:r>
              <a:rPr lang="en-US" sz="2400" b="1" dirty="0">
                <a:latin typeface="HP001 4 hàng" panose="020B0603050302020204" pitchFamily="34" charset="0"/>
                <a:ea typeface="HP001 5Ha" panose="020B0603050302020204" pitchFamily="34" charset="-127"/>
              </a:rPr>
              <a:t>.</a:t>
            </a:r>
            <a:endParaRPr lang="nl-NL" sz="2400" b="1" dirty="0">
              <a:latin typeface="HP001 4 hàng" panose="020B0603050302020204" pitchFamily="34" charset="0"/>
              <a:ea typeface="HP001 5Ha" panose="020B0603050302020204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8276" y="3654997"/>
            <a:ext cx="2430585" cy="83099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hoá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thống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5748" y="3310809"/>
            <a:ext cx="1297353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Lễ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hội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3696" y="2950175"/>
            <a:ext cx="2266510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Hội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đền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Gióng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3696" y="3468255"/>
            <a:ext cx="2039873" cy="70788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Lễ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hỗi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đền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</a:p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Hai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Bà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ư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25108" y="4873857"/>
            <a:ext cx="1813169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Danh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nhân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44676" y="4347926"/>
            <a:ext cx="2375877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Ngô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Quyền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44677" y="4910634"/>
            <a:ext cx="2375876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Lý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</a:t>
            </a:r>
            <a:r>
              <a:rPr lang="vi-V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ường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Kiệt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44676" y="5449895"/>
            <a:ext cx="2375876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Chu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Văn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688861" y="3541641"/>
            <a:ext cx="976887" cy="528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688861" y="4070495"/>
            <a:ext cx="836247" cy="840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17559" y="3150230"/>
            <a:ext cx="727117" cy="337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017559" y="3654997"/>
            <a:ext cx="727117" cy="1672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381117" y="4650154"/>
            <a:ext cx="301037" cy="454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381117" y="5110689"/>
            <a:ext cx="3010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381117" y="5205046"/>
            <a:ext cx="363559" cy="444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52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8825" y="321973"/>
            <a:ext cx="11420080" cy="6632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latin typeface="HP001 4 hàng" panose="020B0603050302020204" pitchFamily="34" charset="0"/>
                <a:ea typeface="HP001 5H" panose="020B0603050302020204" pitchFamily="34" charset="-127"/>
                <a:cs typeface="Times New Roman" panose="02020603050405020304" pitchFamily="18" charset="0"/>
              </a:rPr>
              <a:t>                    </a:t>
            </a:r>
            <a:r>
              <a:rPr lang="en-US" sz="3200" b="1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Thứ</a:t>
            </a:r>
            <a:r>
              <a:rPr lang="en-US" sz="3200" b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Tư </a:t>
            </a:r>
            <a:r>
              <a:rPr lang="en-US" sz="3200" b="1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ngày</a:t>
            </a:r>
            <a:r>
              <a:rPr lang="en-US" sz="3200" b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20 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tháng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9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năm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2023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		               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Khoa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học</a:t>
            </a:r>
            <a:endParaRPr lang="en-US" sz="32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              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nhiễm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bảo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vệ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nguồn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ớc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              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sạch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2)</a:t>
            </a:r>
          </a:p>
          <a:p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kiệm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N</a:t>
            </a:r>
            <a:r>
              <a:rPr lang="vi-VN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tài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hạn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nên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kiệm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.             -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kiệm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còn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chia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sẻ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ng</a:t>
            </a:r>
            <a:r>
              <a:rPr lang="vi-VN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ười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giảm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chi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phí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gia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đình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4.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sạch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ước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:</a:t>
            </a:r>
          </a:p>
          <a:p>
            <a:r>
              <a:rPr lang="en-US" sz="3200" b="1" i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Lọc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nước</a:t>
            </a:r>
            <a:endParaRPr lang="en-US" sz="32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Khử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trùng</a:t>
            </a:r>
            <a:endParaRPr lang="en-US" sz="3200" b="1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Đun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sôi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…</a:t>
            </a:r>
          </a:p>
          <a:p>
            <a:r>
              <a:rPr lang="en-US" sz="3200" b="1" dirty="0">
                <a:latin typeface="HP001 4 hàng" panose="020B0603050302020204" pitchFamily="34" charset="0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endParaRPr lang="en-US" sz="3200" dirty="0">
              <a:latin typeface="HP001 4 hàng" panose="020B0603050302020204" pitchFamily="34" charset="0"/>
              <a:ea typeface="HP001 5Ha" panose="020B0603050302020204" pitchFamily="34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25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0306" y="21770"/>
            <a:ext cx="11645153" cy="6836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b="1" dirty="0">
                <a:latin typeface="Times New Roman" panose="02020603050405020304" pitchFamily="18" charset="0"/>
                <a:ea typeface="HP001 5H" panose="020B0603050302020204" pitchFamily="34" charset="-127"/>
                <a:cs typeface="Times New Roman" panose="02020603050405020304" pitchFamily="18" charset="0"/>
              </a:rPr>
              <a:t>                   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Thứ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Hai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ngày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25 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tháng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9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năm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2023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		               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Khoa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học</a:t>
            </a:r>
            <a:endParaRPr 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            </a:t>
            </a:r>
            <a:r>
              <a:rPr lang="vi-VN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ở 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đâu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vi-VN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       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Tính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chất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thành phần của không khí 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(</a:t>
            </a:r>
            <a:r>
              <a:rPr lang="en-US" sz="3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1)</a:t>
            </a:r>
          </a:p>
          <a:p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1.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ở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đâu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?</a:t>
            </a:r>
          </a:p>
          <a:p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xung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quanh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ta.</a:t>
            </a:r>
          </a:p>
          <a:p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Bên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trong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mọi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vật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mọi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chỗ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rỗng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bên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trong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vật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đều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2.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những t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ính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chất</a:t>
            </a:r>
            <a:r>
              <a:rPr lang="vi-VN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gì?</a:t>
            </a: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</a:p>
          <a:p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trong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suốt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màu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mùi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vị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hình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dạng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nhất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định</a:t>
            </a:r>
            <a:r>
              <a:rPr lang="vi-VN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mà có hình dạng của vật chứa nó.</a:t>
            </a:r>
            <a:endParaRPr lang="en-US" sz="33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thể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bị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nén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lại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hoặc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d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ãn</a:t>
            </a:r>
            <a:r>
              <a:rPr lang="en-US" sz="33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ra.</a:t>
            </a:r>
            <a:endParaRPr lang="en-US" sz="33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152" y="309283"/>
            <a:ext cx="1116107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200" b="1" dirty="0"/>
              <a:t>TUẦN 4</a:t>
            </a:r>
          </a:p>
        </p:txBody>
      </p:sp>
    </p:spTree>
    <p:extLst>
      <p:ext uri="{BB962C8B-B14F-4D97-AF65-F5344CB8AC3E}">
        <p14:creationId xmlns:p14="http://schemas.microsoft.com/office/powerpoint/2010/main" val="3990832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091" y="166254"/>
            <a:ext cx="11914909" cy="6288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Thứ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Ba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ngày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26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tháng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9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2023</a:t>
            </a:r>
          </a:p>
          <a:p>
            <a:pPr algn="ctr">
              <a:spcAft>
                <a:spcPts val="800"/>
              </a:spcAft>
            </a:pP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Lịch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Địa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lí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en-US" sz="3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4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Thiên nhiên vùng trung d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u </a:t>
            </a:r>
          </a:p>
          <a:p>
            <a:pPr algn="ctr">
              <a:spcAft>
                <a:spcPts val="800"/>
              </a:spcAft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   </a:t>
            </a:r>
            <a:r>
              <a:rPr lang="vi-V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 miền núi Bắc 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</a:t>
            </a:r>
            <a:r>
              <a:rPr lang="vi-VN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ộ</a:t>
            </a: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(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1)</a:t>
            </a:r>
            <a:endParaRPr lang="en-US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1.V</a:t>
            </a:r>
            <a:r>
              <a:rPr lang="nl-NL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ị trí địa lí:</a:t>
            </a:r>
          </a:p>
          <a:p>
            <a:pPr>
              <a:spcAft>
                <a:spcPts val="800"/>
              </a:spcAft>
            </a:pP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vùng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lãnh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thổ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nằm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ở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phía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bắc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đất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n</a:t>
            </a:r>
            <a:r>
              <a:rPr lang="vi-V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ướ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c.</a:t>
            </a:r>
          </a:p>
          <a:p>
            <a:pPr>
              <a:spcAft>
                <a:spcPts val="800"/>
              </a:spcAft>
            </a:pPr>
            <a:r>
              <a:rPr lang="nl-NL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- Điểm cực Bắc: xã Lũng Cú, huyện Đồng Văn, tỉnh Hà Giang. Phía đông nam là vùng biển giàu tiềm năng. </a:t>
            </a:r>
          </a:p>
          <a:p>
            <a:r>
              <a:rPr lang="vi-V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2.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Đ</a:t>
            </a:r>
            <a:r>
              <a:rPr lang="vi-V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ặc điểm thiên nhiên: 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</a:endParaRPr>
          </a:p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a,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Địa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hình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:</a:t>
            </a:r>
            <a:r>
              <a:rPr lang="vi-VN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chủ yếu là đồi núi, có nhiều dãy núi lớn, một số cao nguyên và vùng trung du. Đỉnh Phan-xi-păng là đỉnh núi cao nhất nước ta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(3143m).</a:t>
            </a:r>
          </a:p>
        </p:txBody>
      </p:sp>
    </p:spTree>
    <p:extLst>
      <p:ext uri="{BB962C8B-B14F-4D97-AF65-F5344CB8AC3E}">
        <p14:creationId xmlns:p14="http://schemas.microsoft.com/office/powerpoint/2010/main" val="178457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918" y="2072738"/>
            <a:ext cx="12222562" cy="4257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2.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Đặc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điểm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thiên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nhiên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: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b,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Khí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hậu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: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Nhiệt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đới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gió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mùa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ẩm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có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mùa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đông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lạnh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ngòi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Hồng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Đà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Chảy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Lô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…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thác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ghềnh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khả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phát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triển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thủy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d,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Khoáng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khoáng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sản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phú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: than,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sắt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a-pa-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tít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,…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Vùng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phía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đông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nam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vịnh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bãi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tôm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-53788"/>
            <a:ext cx="10569388" cy="2293751"/>
          </a:xfrm>
        </p:spPr>
        <p:txBody>
          <a:bodyPr>
            <a:normAutofit/>
          </a:bodyPr>
          <a:lstStyle/>
          <a:p>
            <a:pPr algn="ctr">
              <a:spcAft>
                <a:spcPts val="800"/>
              </a:spcAft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      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Thứ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Sáu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ngày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 29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tháng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9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năm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2023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       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Lịch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Địa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lí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4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.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Thiên nhiên vùng trung d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u </a:t>
            </a:r>
            <a:b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   </a:t>
            </a:r>
            <a:r>
              <a:rPr lang="vi-V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 miền núi Bắc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B</a:t>
            </a:r>
            <a:r>
              <a:rPr lang="vi-V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ộ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5576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520" y="298000"/>
            <a:ext cx="11953480" cy="5787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>
                <a:latin typeface="Times New Roman" panose="02020603050405020304" pitchFamily="18" charset="0"/>
                <a:ea typeface="HP001 5H" panose="020B0603050302020204" pitchFamily="34" charset="-127"/>
                <a:cs typeface="Times New Roman" panose="02020603050405020304" pitchFamily="18" charset="0"/>
              </a:rPr>
              <a:t>                  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Sáu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29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9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2023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		              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Khoa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học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            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khí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đâu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103630" algn="l"/>
                <a:tab pos="3465195" algn="ctr"/>
              </a:tabLst>
            </a:pP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 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Tính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thành phần của không khí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2)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3. </a:t>
            </a:r>
            <a:r>
              <a:rPr lang="nl-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Không khí gồm những thành phần nào? </a:t>
            </a:r>
            <a:endParaRPr lang="vi-V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</a:endParaRPr>
          </a:p>
          <a:p>
            <a:r>
              <a:rPr lang="vi-V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  <a:r>
              <a:rPr lang="nl-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Thành phần của không khí gồm: ni-tơ, ô-xi, các-bô-níc, trong đó thành phần nhiều nhất là ni-tơ.</a:t>
            </a:r>
            <a:endParaRPr lang="vi-V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</a:endParaRP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4. </a:t>
            </a:r>
            <a:r>
              <a:rPr lang="vi-V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Tìm hiểu một số thành phần khác của không khí: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5Ha" panose="020B0603050302020204" pitchFamily="34" charset="-127"/>
              <a:ea typeface="HP001 5Ha" panose="020B0603050302020204" pitchFamily="34" charset="-127"/>
            </a:endParaRPr>
          </a:p>
          <a:p>
            <a:r>
              <a:rPr lang="vi-VN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Ngoài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thành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phần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của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không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khí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là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: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ni-tơ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, ô-xi, </a:t>
            </a:r>
            <a:r>
              <a:rPr lang="nl-N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các-bô-níc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,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trong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không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khí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còn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có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hơi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nước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và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bụi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</a:rPr>
              <a:t>.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a" panose="020B0603050302020204" pitchFamily="34" charset="-127"/>
                <a:ea typeface="HP001 5Ha" panose="020B0603050302020204" pitchFamily="34" charset="-127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88275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01982850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917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HP001 4 hàng</vt:lpstr>
      <vt:lpstr>HP001 5Ha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Thứ Sáu ngày  29 tháng 9 năm 2023          Lịch sử và Địa lí    Bài 4. Thiên nhiên vùng trung du        và miền núi Bắc Bộ (tiết 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10P260421</dc:creator>
  <cp:lastModifiedBy>admin</cp:lastModifiedBy>
  <cp:revision>104</cp:revision>
  <dcterms:created xsi:type="dcterms:W3CDTF">2021-09-13T07:11:52Z</dcterms:created>
  <dcterms:modified xsi:type="dcterms:W3CDTF">2023-09-28T10:12:38Z</dcterms:modified>
</cp:coreProperties>
</file>