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4" r:id="rId2"/>
    <p:sldMasterId id="2147483676" r:id="rId3"/>
    <p:sldMasterId id="2147483688" r:id="rId4"/>
  </p:sldMasterIdLst>
  <p:notesMasterIdLst>
    <p:notesMasterId r:id="rId10"/>
  </p:notesMasterIdLst>
  <p:sldIdLst>
    <p:sldId id="257" r:id="rId5"/>
    <p:sldId id="261" r:id="rId6"/>
    <p:sldId id="258" r:id="rId7"/>
    <p:sldId id="259" r:id="rId8"/>
    <p:sldId id="260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FIi6OOuN+QyYsfohwaMHHaFc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5515AF-6FE3-4B5F-98A6-19A977C511EC}">
  <a:tblStyle styleId="{785515AF-6FE3-4B5F-98A6-19A977C511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giảng được thiết kế bởi: Hương Thảo  - 0965-407-598</a:t>
            </a:r>
            <a:endParaRPr/>
          </a:p>
        </p:txBody>
      </p:sp>
      <p:sp>
        <p:nvSpPr>
          <p:cNvPr id="253" name="Google Shape;2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body" idx="1"/>
          </p:nvPr>
        </p:nvSpPr>
        <p:spPr>
          <a:xfrm rot="5400000"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3"/>
          <p:cNvSpPr>
            <a:spLocks noGrp="1"/>
          </p:cNvSpPr>
          <p:nvPr>
            <p:ph type="pic" idx="2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1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6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7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52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5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71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80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0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93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92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1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16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933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77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085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12" descr="A picture containing flower, plant, bouque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21654" y="-14085"/>
            <a:ext cx="1223705" cy="10419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7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727" y="-184728"/>
            <a:ext cx="11439983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"/>
          <p:cNvPicPr preferRelativeResize="0"/>
          <p:nvPr/>
        </p:nvPicPr>
        <p:blipFill rotWithShape="1">
          <a:blip r:embed="rId4">
            <a:alphaModFix/>
          </a:blip>
          <a:srcRect l="19765" t="5074" r="12177" b="15106"/>
          <a:stretch/>
        </p:blipFill>
        <p:spPr>
          <a:xfrm flipH="1">
            <a:off x="-234276" y="3205414"/>
            <a:ext cx="2983258" cy="247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"/>
          <p:cNvSpPr/>
          <p:nvPr/>
        </p:nvSpPr>
        <p:spPr>
          <a:xfrm>
            <a:off x="4599708" y="2124365"/>
            <a:ext cx="4895273" cy="27801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4000" b="1" i="0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MRVT </a:t>
            </a:r>
            <a:r>
              <a:rPr lang="en-US" sz="4000" b="1" i="0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về</a:t>
            </a:r>
            <a:r>
              <a:rPr lang="en-US" sz="4000" b="1" i="0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i="0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tính</a:t>
            </a:r>
            <a:r>
              <a:rPr lang="en-US" sz="4000" b="1" i="0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i="0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cảm</a:t>
            </a:r>
            <a:r>
              <a:rPr lang="en-US" sz="4000" b="1" i="0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i="0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bạn</a:t>
            </a:r>
            <a:r>
              <a:rPr lang="en-US" sz="4000" b="1" i="0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i="0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bè</a:t>
            </a:r>
            <a:r>
              <a:rPr lang="en-US" sz="4000" b="1" i="0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.</a:t>
            </a:r>
          </a:p>
          <a:p>
            <a:pPr lvl="0" algn="ctr"/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Dấu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chấm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, </a:t>
            </a:r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dấu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chấm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hỏi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, </a:t>
            </a:r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dấu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</a:t>
            </a:r>
            <a:r>
              <a:rPr lang="en-US" sz="4000" b="1" dirty="0" err="1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châm</a:t>
            </a:r>
            <a:r>
              <a:rPr lang="en-US" sz="4000" b="1" dirty="0" smtClean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5B8B7"/>
                </a:solidFill>
                <a:latin typeface="Times New Roman"/>
              </a:rPr>
              <a:t> than.</a:t>
            </a:r>
            <a:endParaRPr sz="4000" b="1" i="0" dirty="0">
              <a:ln w="222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5B8B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907" y="3053542"/>
            <a:ext cx="1503015" cy="723732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5972" y="2874199"/>
            <a:ext cx="1060205" cy="1074489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2871" y="3699505"/>
            <a:ext cx="1058618" cy="1074489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2238" y="2044129"/>
            <a:ext cx="1060205" cy="107448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1564" y="1702892"/>
            <a:ext cx="352343" cy="292032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549" y="3169405"/>
            <a:ext cx="225373" cy="56343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3965" y="3256695"/>
            <a:ext cx="439635" cy="311078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  <a:cs typeface="+mn-cs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marL="0" marR="0" lvl="0" indent="0" algn="ctr" defTabSz="91421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  <a:cs typeface="+mn-cs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cs typeface="+mn-cs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cs typeface="+mn-cs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cs typeface="+mn-cs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4426" y="4842241"/>
            <a:ext cx="465030" cy="417416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079689" y="2801910"/>
            <a:ext cx="1916579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en-US" altLang="zh-CN" sz="319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849627" y="942361"/>
            <a:ext cx="8989519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7832" y="5207881"/>
            <a:ext cx="733278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lang="en-US" sz="3199" b="1" kern="1200" dirty="0" smtClean="0">
                <a:solidFill>
                  <a:srgbClr val="01B3C5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01B3C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33960" y="2656715"/>
            <a:ext cx="4250415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99" b="1" i="0" u="none" strike="noStrike" kern="1200" cap="none" spc="0" normalizeH="0" noProof="0" dirty="0" err="1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199" b="1" i="0" u="none" strike="noStrike" kern="1200" cap="none" spc="0" normalizeH="0" noProof="0" dirty="0" smtClean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FFBF53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693" y="2578976"/>
            <a:ext cx="4241237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Nắm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199" b="1" kern="1200" dirty="0" err="1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lang="en-US" sz="3199" b="1" kern="1200" dirty="0" smtClean="0">
                <a:solidFill>
                  <a:srgbClr val="E16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E16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Tìm từ ngữ chỉ tình cảm bạn bè?</a:t>
            </a:r>
            <a:endParaRPr/>
          </a:p>
        </p:txBody>
      </p:sp>
      <p:graphicFrame>
        <p:nvGraphicFramePr>
          <p:cNvPr id="232" name="Google Shape;232;p3"/>
          <p:cNvGraphicFramePr/>
          <p:nvPr/>
        </p:nvGraphicFramePr>
        <p:xfrm>
          <a:off x="3421380" y="1449070"/>
          <a:ext cx="4719300" cy="1737390"/>
        </p:xfrm>
        <a:graphic>
          <a:graphicData uri="http://schemas.openxmlformats.org/drawingml/2006/table">
            <a:tbl>
              <a:tblPr firstRow="1" bandRow="1">
                <a:noFill/>
                <a:tableStyleId>{785515AF-6FE3-4B5F-98A6-19A977C511EC}</a:tableStyleId>
              </a:tblPr>
              <a:tblGrid>
                <a:gridCol w="235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 Rounded"/>
                        <a:buNone/>
                      </a:pPr>
                      <a:r>
                        <a:rPr lang="en-US" sz="320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thân thiết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 Rounded"/>
                        <a:buNone/>
                      </a:pPr>
                      <a:r>
                        <a:rPr lang="en-US" sz="320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quý mến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 Rounded"/>
                        <a:buNone/>
                      </a:pPr>
                      <a:r>
                        <a:rPr lang="en-US" sz="320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keo sơn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 Rounded"/>
                        <a:buNone/>
                      </a:pPr>
                      <a:r>
                        <a:rPr lang="en-US" sz="320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gắn bó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 Rounded"/>
                        <a:buNone/>
                      </a:pPr>
                      <a:r>
                        <a:rPr lang="en-US" sz="320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đoàn kết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 Rounded"/>
                        <a:buNone/>
                      </a:pPr>
                      <a:r>
                        <a:rPr lang="en-US" sz="320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đáng quý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3" name="Google Shape;233;p3" descr="Captur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03325" y="3567430"/>
            <a:ext cx="9584690" cy="2296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"/>
          <p:cNvCxnSpPr/>
          <p:nvPr/>
        </p:nvCxnSpPr>
        <p:spPr>
          <a:xfrm rot="10800000" flipH="1">
            <a:off x="5749290" y="4330700"/>
            <a:ext cx="476885" cy="35496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5" name="Google Shape;235;p3"/>
          <p:cNvCxnSpPr/>
          <p:nvPr/>
        </p:nvCxnSpPr>
        <p:spPr>
          <a:xfrm rot="10800000" flipH="1">
            <a:off x="1986280" y="4360545"/>
            <a:ext cx="2129790" cy="1096010"/>
          </a:xfrm>
          <a:prstGeom prst="straightConnector1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6" name="Google Shape;236;p3"/>
          <p:cNvCxnSpPr/>
          <p:nvPr/>
        </p:nvCxnSpPr>
        <p:spPr>
          <a:xfrm rot="10800000">
            <a:off x="7463155" y="4380865"/>
            <a:ext cx="40640" cy="1065530"/>
          </a:xfrm>
          <a:prstGeom prst="straightConnector1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37" name="Google Shape;237;p3" descr="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3655" y="0"/>
            <a:ext cx="1564640" cy="159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Chọn câu ở cột A phù hợp với ý ở cột B. Nói tên dấu câu đặt cuối mỗi câu.</a:t>
            </a:r>
            <a:endParaRPr/>
          </a:p>
        </p:txBody>
      </p:sp>
      <p:pic>
        <p:nvPicPr>
          <p:cNvPr id="244" name="Google Shape;24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021330"/>
            <a:ext cx="5181600" cy="195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225" y="2145347"/>
            <a:ext cx="8845550" cy="371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4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7" name="Google Shape;247;p4"/>
          <p:cNvCxnSpPr/>
          <p:nvPr/>
        </p:nvCxnSpPr>
        <p:spPr>
          <a:xfrm rot="10800000" flipH="1">
            <a:off x="5759450" y="3113405"/>
            <a:ext cx="1531620" cy="1227455"/>
          </a:xfrm>
          <a:prstGeom prst="straightConnector1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4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49" name="Google Shape;249;p4" descr="log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518775" y="233680"/>
            <a:ext cx="1369695" cy="136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2637125" y="-2667000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/>
          <p:nvPr/>
        </p:nvSpPr>
        <p:spPr>
          <a:xfrm>
            <a:off x="4448414" y="2548873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endParaRPr dirty="0"/>
          </a:p>
        </p:txBody>
      </p:sp>
      <p:pic>
        <p:nvPicPr>
          <p:cNvPr id="257" name="Google Shape;257;p5" descr="Kết nối tri thức với cuộc số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58" name="Google Shape;258;p5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259" name="Google Shape;259;p5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4" name="Google Shape;26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129</Words>
  <Application>Microsoft Office PowerPoint</Application>
  <PresentationFormat>Widescreen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宋体</vt:lpstr>
      <vt:lpstr>Arial</vt:lpstr>
      <vt:lpstr>Arial Rounded</vt:lpstr>
      <vt:lpstr>Calibri</vt:lpstr>
      <vt:lpstr>ITC Avant Garde Std Bk</vt:lpstr>
      <vt:lpstr>Times New Roman</vt:lpstr>
      <vt:lpstr>思源黑体 CN Bold</vt:lpstr>
      <vt:lpstr>6_Office Theme</vt:lpstr>
      <vt:lpstr>8_Office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M4800</cp:lastModifiedBy>
  <cp:revision>2</cp:revision>
  <dcterms:created xsi:type="dcterms:W3CDTF">2021-05-26T07:40:58Z</dcterms:created>
  <dcterms:modified xsi:type="dcterms:W3CDTF">2023-10-31T05:06:11Z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