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  <p:sldMasterId id="2147483706" r:id="rId5"/>
  </p:sldMasterIdLst>
  <p:notesMasterIdLst>
    <p:notesMasterId r:id="rId19"/>
  </p:notesMasterIdLst>
  <p:sldIdLst>
    <p:sldId id="330" r:id="rId6"/>
    <p:sldId id="364" r:id="rId7"/>
    <p:sldId id="401" r:id="rId8"/>
    <p:sldId id="545" r:id="rId9"/>
    <p:sldId id="370" r:id="rId10"/>
    <p:sldId id="315" r:id="rId11"/>
    <p:sldId id="388" r:id="rId12"/>
    <p:sldId id="414" r:id="rId13"/>
    <p:sldId id="415" r:id="rId14"/>
    <p:sldId id="416" r:id="rId15"/>
    <p:sldId id="394" r:id="rId16"/>
    <p:sldId id="362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608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679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71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111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5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063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80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2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1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022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468123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202</Words>
  <Application>Microsoft Office PowerPoint</Application>
  <PresentationFormat>Widescreen</PresentationFormat>
  <Paragraphs>13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KaiTi</vt:lpstr>
      <vt:lpstr>微软雅黑</vt:lpstr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1_Office Theme</vt:lpstr>
      <vt:lpstr>1_Office 主题​​</vt:lpstr>
      <vt:lpstr>www.jpppt.com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2023-09-13T11:23:37Z</dcterms:created>
  <dcterms:modified xsi:type="dcterms:W3CDTF">2023-10-25T14:13:56Z</dcterms:modified>
</cp:coreProperties>
</file>