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3" r:id="rId3"/>
  </p:sldMasterIdLst>
  <p:notesMasterIdLst>
    <p:notesMasterId r:id="rId36"/>
  </p:notesMasterIdLst>
  <p:sldIdLst>
    <p:sldId id="652" r:id="rId4"/>
    <p:sldId id="257" r:id="rId5"/>
    <p:sldId id="256" r:id="rId6"/>
    <p:sldId id="260" r:id="rId7"/>
    <p:sldId id="261" r:id="rId8"/>
    <p:sldId id="262" r:id="rId9"/>
    <p:sldId id="264" r:id="rId10"/>
    <p:sldId id="263" r:id="rId11"/>
    <p:sldId id="653" r:id="rId12"/>
    <p:sldId id="265" r:id="rId13"/>
    <p:sldId id="267" r:id="rId14"/>
    <p:sldId id="266" r:id="rId15"/>
    <p:sldId id="654" r:id="rId16"/>
    <p:sldId id="268" r:id="rId17"/>
    <p:sldId id="269" r:id="rId18"/>
    <p:sldId id="271" r:id="rId19"/>
    <p:sldId id="272" r:id="rId20"/>
    <p:sldId id="655" r:id="rId21"/>
    <p:sldId id="656" r:id="rId22"/>
    <p:sldId id="657" r:id="rId23"/>
    <p:sldId id="658" r:id="rId24"/>
    <p:sldId id="270" r:id="rId25"/>
    <p:sldId id="659" r:id="rId26"/>
    <p:sldId id="290" r:id="rId27"/>
    <p:sldId id="291" r:id="rId28"/>
    <p:sldId id="293" r:id="rId29"/>
    <p:sldId id="292" r:id="rId30"/>
    <p:sldId id="296" r:id="rId31"/>
    <p:sldId id="295" r:id="rId32"/>
    <p:sldId id="303" r:id="rId33"/>
    <p:sldId id="305" r:id="rId34"/>
    <p:sldId id="275" r:id="rId35"/>
  </p:sldIdLst>
  <p:sldSz cx="12192000" cy="6858000"/>
  <p:notesSz cx="7104063" cy="10234613"/>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C5CD"/>
    <a:srgbClr val="E7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280" autoAdjust="0"/>
  </p:normalViewPr>
  <p:slideViewPr>
    <p:cSldViewPr snapToGrid="0">
      <p:cViewPr>
        <p:scale>
          <a:sx n="76" d="100"/>
          <a:sy n="76" d="100"/>
        </p:scale>
        <p:origin x="-462" y="-54"/>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34CE6E08-AC9A-43D8-BF40-DB78A9B62FFB}" type="datetimeFigureOut">
              <a:rPr lang="zh-CN" altLang="en-US" smtClean="0"/>
              <a:t>2023/2/7</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227E6127-5E05-44BB-A699-F63884802850}" type="slidenum">
              <a:rPr lang="zh-CN" altLang="en-US" smtClean="0"/>
              <a:t>‹#›</a:t>
            </a:fld>
            <a:endParaRPr lang="zh-CN" altLang="en-US"/>
          </a:p>
        </p:txBody>
      </p:sp>
    </p:spTree>
    <p:extLst>
      <p:ext uri="{BB962C8B-B14F-4D97-AF65-F5344CB8AC3E}">
        <p14:creationId xmlns:p14="http://schemas.microsoft.com/office/powerpoint/2010/main" val="3878573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10</a:t>
            </a:fld>
            <a:endParaRPr lang="zh-CN" altLang="en-US"/>
          </a:p>
        </p:txBody>
      </p:sp>
    </p:spTree>
    <p:extLst>
      <p:ext uri="{BB962C8B-B14F-4D97-AF65-F5344CB8AC3E}">
        <p14:creationId xmlns:p14="http://schemas.microsoft.com/office/powerpoint/2010/main" val="2354761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11</a:t>
            </a:fld>
            <a:endParaRPr lang="zh-CN" altLang="en-US"/>
          </a:p>
        </p:txBody>
      </p:sp>
    </p:spTree>
    <p:extLst>
      <p:ext uri="{BB962C8B-B14F-4D97-AF65-F5344CB8AC3E}">
        <p14:creationId xmlns:p14="http://schemas.microsoft.com/office/powerpoint/2010/main" val="4030888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12</a:t>
            </a:fld>
            <a:endParaRPr lang="zh-CN" altLang="en-US"/>
          </a:p>
        </p:txBody>
      </p:sp>
    </p:spTree>
    <p:extLst>
      <p:ext uri="{BB962C8B-B14F-4D97-AF65-F5344CB8AC3E}">
        <p14:creationId xmlns:p14="http://schemas.microsoft.com/office/powerpoint/2010/main" val="2390664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13</a:t>
            </a:fld>
            <a:endParaRPr lang="zh-CN" altLang="en-US"/>
          </a:p>
        </p:txBody>
      </p:sp>
    </p:spTree>
    <p:extLst>
      <p:ext uri="{BB962C8B-B14F-4D97-AF65-F5344CB8AC3E}">
        <p14:creationId xmlns:p14="http://schemas.microsoft.com/office/powerpoint/2010/main" val="955498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14</a:t>
            </a:fld>
            <a:endParaRPr lang="zh-CN" altLang="en-US"/>
          </a:p>
        </p:txBody>
      </p:sp>
    </p:spTree>
    <p:extLst>
      <p:ext uri="{BB962C8B-B14F-4D97-AF65-F5344CB8AC3E}">
        <p14:creationId xmlns:p14="http://schemas.microsoft.com/office/powerpoint/2010/main" val="3101374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15</a:t>
            </a:fld>
            <a:endParaRPr lang="zh-CN" altLang="en-US"/>
          </a:p>
        </p:txBody>
      </p:sp>
    </p:spTree>
    <p:extLst>
      <p:ext uri="{BB962C8B-B14F-4D97-AF65-F5344CB8AC3E}">
        <p14:creationId xmlns:p14="http://schemas.microsoft.com/office/powerpoint/2010/main" val="3325931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16</a:t>
            </a:fld>
            <a:endParaRPr lang="zh-CN" altLang="en-US"/>
          </a:p>
        </p:txBody>
      </p:sp>
    </p:spTree>
    <p:extLst>
      <p:ext uri="{BB962C8B-B14F-4D97-AF65-F5344CB8AC3E}">
        <p14:creationId xmlns:p14="http://schemas.microsoft.com/office/powerpoint/2010/main" val="1879456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17</a:t>
            </a:fld>
            <a:endParaRPr lang="zh-CN" altLang="en-US"/>
          </a:p>
        </p:txBody>
      </p:sp>
    </p:spTree>
    <p:extLst>
      <p:ext uri="{BB962C8B-B14F-4D97-AF65-F5344CB8AC3E}">
        <p14:creationId xmlns:p14="http://schemas.microsoft.com/office/powerpoint/2010/main" val="712488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18</a:t>
            </a:fld>
            <a:endParaRPr lang="zh-CN" altLang="en-US"/>
          </a:p>
        </p:txBody>
      </p:sp>
    </p:spTree>
    <p:extLst>
      <p:ext uri="{BB962C8B-B14F-4D97-AF65-F5344CB8AC3E}">
        <p14:creationId xmlns:p14="http://schemas.microsoft.com/office/powerpoint/2010/main" val="2149419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19</a:t>
            </a:fld>
            <a:endParaRPr lang="zh-CN" altLang="en-US"/>
          </a:p>
        </p:txBody>
      </p:sp>
    </p:spTree>
    <p:extLst>
      <p:ext uri="{BB962C8B-B14F-4D97-AF65-F5344CB8AC3E}">
        <p14:creationId xmlns:p14="http://schemas.microsoft.com/office/powerpoint/2010/main" val="478479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a:t>
            </a:fld>
            <a:endParaRPr lang="zh-CN" altLang="en-US"/>
          </a:p>
        </p:txBody>
      </p:sp>
    </p:spTree>
    <p:extLst>
      <p:ext uri="{BB962C8B-B14F-4D97-AF65-F5344CB8AC3E}">
        <p14:creationId xmlns:p14="http://schemas.microsoft.com/office/powerpoint/2010/main" val="559120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20</a:t>
            </a:fld>
            <a:endParaRPr lang="zh-CN" altLang="en-US"/>
          </a:p>
        </p:txBody>
      </p:sp>
    </p:spTree>
    <p:extLst>
      <p:ext uri="{BB962C8B-B14F-4D97-AF65-F5344CB8AC3E}">
        <p14:creationId xmlns:p14="http://schemas.microsoft.com/office/powerpoint/2010/main" val="233131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21</a:t>
            </a:fld>
            <a:endParaRPr lang="zh-CN" altLang="en-US"/>
          </a:p>
        </p:txBody>
      </p:sp>
    </p:spTree>
    <p:extLst>
      <p:ext uri="{BB962C8B-B14F-4D97-AF65-F5344CB8AC3E}">
        <p14:creationId xmlns:p14="http://schemas.microsoft.com/office/powerpoint/2010/main" val="1369794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22</a:t>
            </a:fld>
            <a:endParaRPr lang="zh-CN" altLang="en-US"/>
          </a:p>
        </p:txBody>
      </p:sp>
    </p:spTree>
    <p:extLst>
      <p:ext uri="{BB962C8B-B14F-4D97-AF65-F5344CB8AC3E}">
        <p14:creationId xmlns:p14="http://schemas.microsoft.com/office/powerpoint/2010/main" val="4063710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23</a:t>
            </a:fld>
            <a:endParaRPr lang="zh-CN" altLang="en-US"/>
          </a:p>
        </p:txBody>
      </p:sp>
    </p:spTree>
    <p:extLst>
      <p:ext uri="{BB962C8B-B14F-4D97-AF65-F5344CB8AC3E}">
        <p14:creationId xmlns:p14="http://schemas.microsoft.com/office/powerpoint/2010/main" val="1055780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979275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EF444F1-8373-4823-AD54-A8C09D4007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59375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32</a:t>
            </a:fld>
            <a:endParaRPr lang="zh-CN" altLang="en-US"/>
          </a:p>
        </p:txBody>
      </p:sp>
    </p:spTree>
    <p:extLst>
      <p:ext uri="{BB962C8B-B14F-4D97-AF65-F5344CB8AC3E}">
        <p14:creationId xmlns:p14="http://schemas.microsoft.com/office/powerpoint/2010/main" val="1949176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3</a:t>
            </a:fld>
            <a:endParaRPr lang="zh-CN" altLang="en-US"/>
          </a:p>
        </p:txBody>
      </p:sp>
    </p:spTree>
    <p:extLst>
      <p:ext uri="{BB962C8B-B14F-4D97-AF65-F5344CB8AC3E}">
        <p14:creationId xmlns:p14="http://schemas.microsoft.com/office/powerpoint/2010/main" val="3519179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4</a:t>
            </a:fld>
            <a:endParaRPr lang="zh-CN" altLang="en-US"/>
          </a:p>
        </p:txBody>
      </p:sp>
    </p:spTree>
    <p:extLst>
      <p:ext uri="{BB962C8B-B14F-4D97-AF65-F5344CB8AC3E}">
        <p14:creationId xmlns:p14="http://schemas.microsoft.com/office/powerpoint/2010/main" val="1030139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5</a:t>
            </a:fld>
            <a:endParaRPr lang="zh-CN" altLang="en-US"/>
          </a:p>
        </p:txBody>
      </p:sp>
    </p:spTree>
    <p:extLst>
      <p:ext uri="{BB962C8B-B14F-4D97-AF65-F5344CB8AC3E}">
        <p14:creationId xmlns:p14="http://schemas.microsoft.com/office/powerpoint/2010/main" val="1420381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6</a:t>
            </a:fld>
            <a:endParaRPr lang="zh-CN" altLang="en-US"/>
          </a:p>
        </p:txBody>
      </p:sp>
    </p:spTree>
    <p:extLst>
      <p:ext uri="{BB962C8B-B14F-4D97-AF65-F5344CB8AC3E}">
        <p14:creationId xmlns:p14="http://schemas.microsoft.com/office/powerpoint/2010/main" val="2845111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7</a:t>
            </a:fld>
            <a:endParaRPr lang="zh-CN" altLang="en-US"/>
          </a:p>
        </p:txBody>
      </p:sp>
    </p:spTree>
    <p:extLst>
      <p:ext uri="{BB962C8B-B14F-4D97-AF65-F5344CB8AC3E}">
        <p14:creationId xmlns:p14="http://schemas.microsoft.com/office/powerpoint/2010/main" val="2755978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8</a:t>
            </a:fld>
            <a:endParaRPr lang="zh-CN" altLang="en-US"/>
          </a:p>
        </p:txBody>
      </p:sp>
    </p:spTree>
    <p:extLst>
      <p:ext uri="{BB962C8B-B14F-4D97-AF65-F5344CB8AC3E}">
        <p14:creationId xmlns:p14="http://schemas.microsoft.com/office/powerpoint/2010/main" val="3331986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9</a:t>
            </a:fld>
            <a:endParaRPr lang="zh-CN" altLang="en-US"/>
          </a:p>
        </p:txBody>
      </p:sp>
    </p:spTree>
    <p:extLst>
      <p:ext uri="{BB962C8B-B14F-4D97-AF65-F5344CB8AC3E}">
        <p14:creationId xmlns:p14="http://schemas.microsoft.com/office/powerpoint/2010/main" val="2633993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237"/>
        <p:cNvGrpSpPr/>
        <p:nvPr/>
      </p:nvGrpSpPr>
      <p:grpSpPr>
        <a:xfrm>
          <a:off x="0" y="0"/>
          <a:ext cx="0" cy="0"/>
          <a:chOff x="0" y="0"/>
          <a:chExt cx="0" cy="0"/>
        </a:xfrm>
      </p:grpSpPr>
      <p:sp>
        <p:nvSpPr>
          <p:cNvPr id="238" name="Google Shape;238;p8"/>
          <p:cNvSpPr/>
          <p:nvPr/>
        </p:nvSpPr>
        <p:spPr>
          <a:xfrm rot="-6455144">
            <a:off x="1080942" y="-1579124"/>
            <a:ext cx="9764768" cy="11500344"/>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9" name="Google Shape;239;p8"/>
          <p:cNvGrpSpPr/>
          <p:nvPr/>
        </p:nvGrpSpPr>
        <p:grpSpPr>
          <a:xfrm rot="8363066">
            <a:off x="-201178" y="-822346"/>
            <a:ext cx="957529" cy="4380768"/>
            <a:chOff x="8286350" y="2240498"/>
            <a:chExt cx="957493" cy="4380603"/>
          </a:xfrm>
        </p:grpSpPr>
        <p:sp>
          <p:nvSpPr>
            <p:cNvPr id="240" name="Google Shape;240;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48" name="Google Shape;248;p8"/>
          <p:cNvGrpSpPr/>
          <p:nvPr/>
        </p:nvGrpSpPr>
        <p:grpSpPr>
          <a:xfrm rot="1393766">
            <a:off x="-232440" y="4629714"/>
            <a:ext cx="957459" cy="4380446"/>
            <a:chOff x="8286350" y="2240498"/>
            <a:chExt cx="957493" cy="4380603"/>
          </a:xfrm>
        </p:grpSpPr>
        <p:sp>
          <p:nvSpPr>
            <p:cNvPr id="249" name="Google Shape;249;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51;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7" name="Google Shape;257;p8"/>
          <p:cNvGrpSpPr/>
          <p:nvPr/>
        </p:nvGrpSpPr>
        <p:grpSpPr>
          <a:xfrm rot="-2700000">
            <a:off x="11317752" y="4203511"/>
            <a:ext cx="957484" cy="4380561"/>
            <a:chOff x="8286350" y="2240498"/>
            <a:chExt cx="957493" cy="4380603"/>
          </a:xfrm>
        </p:grpSpPr>
        <p:sp>
          <p:nvSpPr>
            <p:cNvPr id="258" name="Google Shape;25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66" name="Google Shape;266;p8"/>
          <p:cNvSpPr txBox="1">
            <a:spLocks noGrp="1"/>
          </p:cNvSpPr>
          <p:nvPr>
            <p:ph type="title"/>
          </p:nvPr>
        </p:nvSpPr>
        <p:spPr>
          <a:xfrm>
            <a:off x="1610875" y="2068275"/>
            <a:ext cx="86139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2000"/>
              <a:buNone/>
              <a:defRPr sz="12000" b="0"/>
            </a:lvl1pPr>
            <a:lvl2pPr lvl="1" algn="ctr" rtl="0">
              <a:spcBef>
                <a:spcPts val="0"/>
              </a:spcBef>
              <a:spcAft>
                <a:spcPts val="0"/>
              </a:spcAft>
              <a:buSzPts val="12000"/>
              <a:buNone/>
              <a:defRPr sz="12000" b="0"/>
            </a:lvl2pPr>
            <a:lvl3pPr lvl="2" algn="ctr" rtl="0">
              <a:spcBef>
                <a:spcPts val="0"/>
              </a:spcBef>
              <a:spcAft>
                <a:spcPts val="0"/>
              </a:spcAft>
              <a:buSzPts val="12000"/>
              <a:buNone/>
              <a:defRPr sz="12000" b="0"/>
            </a:lvl3pPr>
            <a:lvl4pPr lvl="3" algn="ctr" rtl="0">
              <a:spcBef>
                <a:spcPts val="0"/>
              </a:spcBef>
              <a:spcAft>
                <a:spcPts val="0"/>
              </a:spcAft>
              <a:buSzPts val="12000"/>
              <a:buNone/>
              <a:defRPr sz="12000" b="0"/>
            </a:lvl4pPr>
            <a:lvl5pPr lvl="4" algn="ctr" rtl="0">
              <a:spcBef>
                <a:spcPts val="0"/>
              </a:spcBef>
              <a:spcAft>
                <a:spcPts val="0"/>
              </a:spcAft>
              <a:buSzPts val="12000"/>
              <a:buNone/>
              <a:defRPr sz="12000" b="0"/>
            </a:lvl5pPr>
            <a:lvl6pPr lvl="5" algn="ctr" rtl="0">
              <a:spcBef>
                <a:spcPts val="0"/>
              </a:spcBef>
              <a:spcAft>
                <a:spcPts val="0"/>
              </a:spcAft>
              <a:buSzPts val="12000"/>
              <a:buNone/>
              <a:defRPr sz="12000" b="0"/>
            </a:lvl6pPr>
            <a:lvl7pPr lvl="6" algn="ctr" rtl="0">
              <a:spcBef>
                <a:spcPts val="0"/>
              </a:spcBef>
              <a:spcAft>
                <a:spcPts val="0"/>
              </a:spcAft>
              <a:buSzPts val="12000"/>
              <a:buNone/>
              <a:defRPr sz="12000" b="0"/>
            </a:lvl7pPr>
            <a:lvl8pPr lvl="7" algn="ctr" rtl="0">
              <a:spcBef>
                <a:spcPts val="0"/>
              </a:spcBef>
              <a:spcAft>
                <a:spcPts val="0"/>
              </a:spcAft>
              <a:buSzPts val="12000"/>
              <a:buNone/>
              <a:defRPr sz="12000" b="0"/>
            </a:lvl8pPr>
            <a:lvl9pPr lvl="8" algn="ctr" rtl="0">
              <a:spcBef>
                <a:spcPts val="0"/>
              </a:spcBef>
              <a:spcAft>
                <a:spcPts val="0"/>
              </a:spcAft>
              <a:buSzPts val="12000"/>
              <a:buNone/>
              <a:defRPr sz="12000" b="0"/>
            </a:lvl9pPr>
          </a:lstStyle>
          <a:p>
            <a:endParaRPr/>
          </a:p>
        </p:txBody>
      </p:sp>
      <p:grpSp>
        <p:nvGrpSpPr>
          <p:cNvPr id="267" name="Google Shape;267;p8"/>
          <p:cNvGrpSpPr/>
          <p:nvPr/>
        </p:nvGrpSpPr>
        <p:grpSpPr>
          <a:xfrm rot="-8252710">
            <a:off x="10802090" y="-1562085"/>
            <a:ext cx="957480" cy="4380546"/>
            <a:chOff x="8286350" y="2240498"/>
            <a:chExt cx="957493" cy="4380603"/>
          </a:xfrm>
        </p:grpSpPr>
        <p:sp>
          <p:nvSpPr>
            <p:cNvPr id="268" name="Google Shape;26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062157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BCE8BDF3-3884-49AB-BB8E-3CEE22B30B72}" type="datetime1">
              <a:rPr lang="zh-CN" altLang="en-US" smtClean="0">
                <a:solidFill>
                  <a:prstClr val="black">
                    <a:tint val="75000"/>
                  </a:prstClr>
                </a:solidFill>
              </a:rPr>
              <a:pPr/>
              <a:t>2023/2/7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2367483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4E5CC29-D4C1-43AF-92DE-EAC9F1236EA8}" type="datetime1">
              <a:rPr lang="zh-CN" altLang="en-US" smtClean="0">
                <a:solidFill>
                  <a:prstClr val="black">
                    <a:tint val="75000"/>
                  </a:prstClr>
                </a:solidFill>
              </a:rPr>
              <a:pPr/>
              <a:t>2023/2/7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30611699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093F466-4605-4A4F-B0AC-603452C1E21D}" type="datetime1">
              <a:rPr lang="zh-CN" altLang="en-US" smtClean="0">
                <a:solidFill>
                  <a:prstClr val="black">
                    <a:tint val="75000"/>
                  </a:prstClr>
                </a:solidFill>
              </a:rPr>
              <a:pPr/>
              <a:t>2023/2/7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75097021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4DEA88E6-BDD8-4DB5-B2C6-C275153AB3E5}" type="datetime1">
              <a:rPr lang="zh-CN" altLang="en-US" smtClean="0">
                <a:solidFill>
                  <a:prstClr val="black">
                    <a:tint val="75000"/>
                  </a:prstClr>
                </a:solidFill>
              </a:rPr>
              <a:pPr/>
              <a:t>2023/2/7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95736050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p:txBody>
          <a:bodyPr/>
          <a:lstStyle/>
          <a:p>
            <a:fld id="{8115AA7B-1762-4F64-867E-A62A0D51D324}" type="datetime1">
              <a:rPr lang="zh-CN" altLang="en-US" smtClean="0">
                <a:solidFill>
                  <a:prstClr val="black">
                    <a:tint val="75000"/>
                  </a:prstClr>
                </a:solidFill>
              </a:rPr>
              <a:pPr/>
              <a:t>2023/2/7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89326432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A9D4AF0-7703-437A-B20F-E0BB415885CC}" type="datetime1">
              <a:rPr lang="zh-CN" altLang="en-US" smtClean="0">
                <a:solidFill>
                  <a:prstClr val="black">
                    <a:tint val="75000"/>
                  </a:prstClr>
                </a:solidFill>
              </a:rPr>
              <a:pPr/>
              <a:t>2023/2/7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9757384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03395C6-8E53-46E5-AC3C-60082576D5DD}" type="datetime1">
              <a:rPr lang="zh-CN" altLang="en-US" smtClean="0">
                <a:solidFill>
                  <a:prstClr val="black">
                    <a:tint val="75000"/>
                  </a:prstClr>
                </a:solidFill>
              </a:rPr>
              <a:pPr/>
              <a:t>2023/2/7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1353851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233ABE5B-D107-4870-84B0-07085A150ACA}" type="datetime1">
              <a:rPr lang="zh-CN" altLang="en-US" smtClean="0">
                <a:solidFill>
                  <a:prstClr val="black">
                    <a:tint val="75000"/>
                  </a:prstClr>
                </a:solidFill>
              </a:rPr>
              <a:pPr/>
              <a:t>2023/2/7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69257370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09F8459F-9C12-43E6-BEBC-D62F03F1A77A}" type="datetime1">
              <a:rPr lang="zh-CN" altLang="en-US" smtClean="0">
                <a:solidFill>
                  <a:prstClr val="black">
                    <a:tint val="75000"/>
                  </a:prstClr>
                </a:solidFill>
              </a:rPr>
              <a:pPr/>
              <a:t>2023/2/7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10074054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2A175CD-49EE-4D6F-98ED-BCF7E28E17CB}" type="datetime1">
              <a:rPr lang="zh-CN" altLang="en-US" smtClean="0">
                <a:solidFill>
                  <a:prstClr val="black">
                    <a:tint val="75000"/>
                  </a:prstClr>
                </a:solidFill>
              </a:rPr>
              <a:pPr/>
              <a:t>2023/2/7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67191943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4062118-105C-45D5-A1E0-F6B5E5B344D0}" type="datetime1">
              <a:rPr lang="zh-CN" altLang="en-US" smtClean="0">
                <a:solidFill>
                  <a:prstClr val="black">
                    <a:tint val="75000"/>
                  </a:prstClr>
                </a:solidFill>
              </a:rPr>
              <a:pPr/>
              <a:t>2023/2/7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53853070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userDrawn="1">
  <p:cSld name="Title only 1">
    <p:spTree>
      <p:nvGrpSpPr>
        <p:cNvPr id="1" name="Shape 288"/>
        <p:cNvGrpSpPr/>
        <p:nvPr/>
      </p:nvGrpSpPr>
      <p:grpSpPr>
        <a:xfrm>
          <a:off x="0" y="0"/>
          <a:ext cx="0" cy="0"/>
          <a:chOff x="0" y="0"/>
          <a:chExt cx="0" cy="0"/>
        </a:xfrm>
      </p:grpSpPr>
    </p:spTree>
    <p:extLst>
      <p:ext uri="{BB962C8B-B14F-4D97-AF65-F5344CB8AC3E}">
        <p14:creationId xmlns:p14="http://schemas.microsoft.com/office/powerpoint/2010/main" val="14078082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278088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5"/>
          </a:xfrm>
          <a:prstGeom prst="rect">
            <a:avLst/>
          </a:prstGeom>
        </p:spPr>
        <p:txBody>
          <a:bodyPr/>
          <a:lstStyle/>
          <a:p>
            <a:fld id="{44E5CC29-D4C1-43AF-92DE-EAC9F1236EA8}" type="datetime1">
              <a:rPr lang="zh-CN" altLang="en-US" smtClean="0">
                <a:solidFill>
                  <a:prstClr val="black">
                    <a:tint val="75000"/>
                  </a:prstClr>
                </a:solidFill>
              </a:rPr>
              <a:pPr/>
              <a:t>2023/2/7</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15696628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5"/>
          </a:xfrm>
          <a:prstGeom prst="rect">
            <a:avLst/>
          </a:prstGeom>
        </p:spPr>
        <p:txBody>
          <a:bodyPr/>
          <a:lstStyle/>
          <a:p>
            <a:fld id="{7093F466-4605-4A4F-B0AC-603452C1E21D}" type="datetime1">
              <a:rPr lang="zh-CN" altLang="en-US" smtClean="0">
                <a:solidFill>
                  <a:prstClr val="black">
                    <a:tint val="75000"/>
                  </a:prstClr>
                </a:solidFill>
              </a:rPr>
              <a:pPr/>
              <a:t>2023/2/7</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5634476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609600" y="6356352"/>
            <a:ext cx="2844800" cy="365125"/>
          </a:xfrm>
          <a:prstGeom prst="rect">
            <a:avLst/>
          </a:prstGeom>
        </p:spPr>
        <p:txBody>
          <a:bodyPr/>
          <a:lstStyle/>
          <a:p>
            <a:fld id="{4DEA88E6-BDD8-4DB5-B2C6-C275153AB3E5}" type="datetime1">
              <a:rPr lang="zh-CN" altLang="en-US" smtClean="0">
                <a:solidFill>
                  <a:prstClr val="black">
                    <a:tint val="75000"/>
                  </a:prstClr>
                </a:solidFill>
              </a:rPr>
              <a:pPr/>
              <a:t>2023/2/7</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85496782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609600" y="6356352"/>
            <a:ext cx="2844800" cy="365125"/>
          </a:xfrm>
          <a:prstGeom prst="rect">
            <a:avLst/>
          </a:prstGeom>
        </p:spPr>
        <p:txBody>
          <a:bodyPr/>
          <a:lstStyle/>
          <a:p>
            <a:fld id="{8115AA7B-1762-4F64-867E-A62A0D51D324}" type="datetime1">
              <a:rPr lang="zh-CN" altLang="en-US" smtClean="0">
                <a:solidFill>
                  <a:prstClr val="black">
                    <a:tint val="75000"/>
                  </a:prstClr>
                </a:solidFill>
              </a:rPr>
              <a:pPr/>
              <a:t>2023/2/7</a:t>
            </a:fld>
            <a:endParaRPr lang="zh-CN" altLang="en-US">
              <a:solidFill>
                <a:prstClr val="black">
                  <a:tint val="75000"/>
                </a:prstClr>
              </a:solidFill>
            </a:endParaRPr>
          </a:p>
        </p:txBody>
      </p:sp>
      <p:sp>
        <p:nvSpPr>
          <p:cNvPr id="8" name="页脚占位符 7"/>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47139966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09600" y="6356352"/>
            <a:ext cx="2844800" cy="365125"/>
          </a:xfrm>
          <a:prstGeom prst="rect">
            <a:avLst/>
          </a:prstGeom>
        </p:spPr>
        <p:txBody>
          <a:bodyPr/>
          <a:lstStyle/>
          <a:p>
            <a:fld id="{EA9D4AF0-7703-437A-B20F-E0BB415885CC}" type="datetime1">
              <a:rPr lang="zh-CN" altLang="en-US" smtClean="0">
                <a:solidFill>
                  <a:prstClr val="black">
                    <a:tint val="75000"/>
                  </a:prstClr>
                </a:solidFill>
              </a:rPr>
              <a:pPr/>
              <a:t>2023/2/7</a:t>
            </a:fld>
            <a:endParaRPr lang="zh-CN" altLang="en-US">
              <a:solidFill>
                <a:prstClr val="black">
                  <a:tint val="75000"/>
                </a:prstClr>
              </a:solidFill>
            </a:endParaRPr>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2799704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fld id="{603395C6-8E53-46E5-AC3C-60082576D5DD}" type="datetime1">
              <a:rPr lang="zh-CN" altLang="en-US" smtClean="0">
                <a:solidFill>
                  <a:prstClr val="black">
                    <a:tint val="75000"/>
                  </a:prstClr>
                </a:solidFill>
              </a:rPr>
              <a:pPr/>
              <a:t>2023/2/7</a:t>
            </a:fld>
            <a:endParaRPr lang="zh-CN" altLang="en-US">
              <a:solidFill>
                <a:prstClr val="black">
                  <a:tint val="75000"/>
                </a:prstClr>
              </a:solidFill>
            </a:endParaRPr>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2033027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609600" y="6356352"/>
            <a:ext cx="2844800" cy="365125"/>
          </a:xfrm>
          <a:prstGeom prst="rect">
            <a:avLst/>
          </a:prstGeom>
        </p:spPr>
        <p:txBody>
          <a:bodyPr/>
          <a:lstStyle/>
          <a:p>
            <a:fld id="{233ABE5B-D107-4870-84B0-07085A150ACA}" type="datetime1">
              <a:rPr lang="zh-CN" altLang="en-US" smtClean="0">
                <a:solidFill>
                  <a:prstClr val="black">
                    <a:tint val="75000"/>
                  </a:prstClr>
                </a:solidFill>
              </a:rPr>
              <a:pPr/>
              <a:t>2023/2/7</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9321467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609600" y="6356352"/>
            <a:ext cx="2844800" cy="365125"/>
          </a:xfrm>
          <a:prstGeom prst="rect">
            <a:avLst/>
          </a:prstGeom>
        </p:spPr>
        <p:txBody>
          <a:bodyPr/>
          <a:lstStyle/>
          <a:p>
            <a:fld id="{09F8459F-9C12-43E6-BEBC-D62F03F1A77A}" type="datetime1">
              <a:rPr lang="zh-CN" altLang="en-US" smtClean="0">
                <a:solidFill>
                  <a:prstClr val="black">
                    <a:tint val="75000"/>
                  </a:prstClr>
                </a:solidFill>
              </a:rPr>
              <a:pPr/>
              <a:t>2023/2/7</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41788943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5"/>
          </a:xfrm>
          <a:prstGeom prst="rect">
            <a:avLst/>
          </a:prstGeom>
        </p:spPr>
        <p:txBody>
          <a:bodyPr/>
          <a:lstStyle/>
          <a:p>
            <a:fld id="{92A175CD-49EE-4D6F-98ED-BCF7E28E17CB}" type="datetime1">
              <a:rPr lang="zh-CN" altLang="en-US" smtClean="0">
                <a:solidFill>
                  <a:prstClr val="black">
                    <a:tint val="75000"/>
                  </a:prstClr>
                </a:solidFill>
              </a:rPr>
              <a:pPr/>
              <a:t>2023/2/7</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10875632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5"/>
          </a:xfrm>
          <a:prstGeom prst="rect">
            <a:avLst/>
          </a:prstGeom>
        </p:spPr>
        <p:txBody>
          <a:bodyPr/>
          <a:lstStyle/>
          <a:p>
            <a:fld id="{94062118-105C-45D5-A1E0-F6B5E5B344D0}" type="datetime1">
              <a:rPr lang="zh-CN" altLang="en-US" smtClean="0">
                <a:solidFill>
                  <a:prstClr val="black">
                    <a:tint val="75000"/>
                  </a:prstClr>
                </a:solidFill>
              </a:rPr>
              <a:pPr/>
              <a:t>2023/2/7</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9353652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reserve="1" userDrawn="1">
  <p:cSld name="Title only 1">
    <p:spTree>
      <p:nvGrpSpPr>
        <p:cNvPr id="1" name="Shape 288"/>
        <p:cNvGrpSpPr/>
        <p:nvPr/>
      </p:nvGrpSpPr>
      <p:grpSpPr>
        <a:xfrm>
          <a:off x="0" y="0"/>
          <a:ext cx="0" cy="0"/>
          <a:chOff x="0" y="0"/>
          <a:chExt cx="0" cy="0"/>
        </a:xfrm>
      </p:grpSpPr>
    </p:spTree>
    <p:extLst>
      <p:ext uri="{BB962C8B-B14F-4D97-AF65-F5344CB8AC3E}">
        <p14:creationId xmlns:p14="http://schemas.microsoft.com/office/powerpoint/2010/main" val="28363593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1956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 preserve="1" userDrawn="1">
  <p:cSld name="1_Title only 1">
    <p:spTree>
      <p:nvGrpSpPr>
        <p:cNvPr id="1" name="Shape 288"/>
        <p:cNvGrpSpPr/>
        <p:nvPr/>
      </p:nvGrpSpPr>
      <p:grpSpPr>
        <a:xfrm>
          <a:off x="0" y="0"/>
          <a:ext cx="0" cy="0"/>
          <a:chOff x="0" y="0"/>
          <a:chExt cx="0" cy="0"/>
        </a:xfrm>
      </p:grpSpPr>
    </p:spTree>
    <p:extLst>
      <p:ext uri="{BB962C8B-B14F-4D97-AF65-F5344CB8AC3E}">
        <p14:creationId xmlns:p14="http://schemas.microsoft.com/office/powerpoint/2010/main" val="137886878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90788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2023/2/7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2023/2/7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1.jpg"/><Relationship Id="rId2" Type="http://schemas.openxmlformats.org/officeDocument/2006/relationships/slideLayout" Target="../slideLayouts/slideLayout25.xml"/><Relationship Id="rId16"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2023/2/7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userDrawn="1"/>
        </p:nvSpPr>
        <p:spPr>
          <a:xfrm>
            <a:off x="11280577" y="322345"/>
            <a:ext cx="672075" cy="384043"/>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E3094BC8-22A0-4C48-90FC-9CC66632C2C8}" type="datetime1">
              <a:rPr lang="zh-CN" altLang="en-US" smtClean="0">
                <a:solidFill>
                  <a:prstClr val="black">
                    <a:tint val="75000"/>
                  </a:prstClr>
                </a:solidFill>
              </a:rPr>
              <a:pPr/>
              <a:t>2023/2/7</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976320" y="311284"/>
            <a:ext cx="28448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Impact" pitchFamily="34" charset="0"/>
                <a:ea typeface="+mn-ea"/>
              </a:defRPr>
            </a:lvl1p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0727700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hf hdr="0" ftr="0" dt="0"/>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useBgFill="1">
        <p:nvSpPr>
          <p:cNvPr id="3" name="圆角矩形 2"/>
          <p:cNvSpPr/>
          <p:nvPr userDrawn="1"/>
        </p:nvSpPr>
        <p:spPr>
          <a:xfrm>
            <a:off x="11280577" y="322345"/>
            <a:ext cx="672075" cy="3840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Tree>
    <p:extLst>
      <p:ext uri="{BB962C8B-B14F-4D97-AF65-F5344CB8AC3E}">
        <p14:creationId xmlns:p14="http://schemas.microsoft.com/office/powerpoint/2010/main" val="353763120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hf hdr="0" ftr="0" dt="0"/>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0.jpe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0.jpe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3.emf"/><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jpe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png"/><Relationship Id="rId10" Type="http://schemas.openxmlformats.org/officeDocument/2006/relationships/image" Target="../media/image32.jpeg"/><Relationship Id="rId4" Type="http://schemas.openxmlformats.org/officeDocument/2006/relationships/image" Target="../media/image11.jpeg"/><Relationship Id="rId9"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7" Type="http://schemas.microsoft.com/office/2007/relationships/hdphoto" Target="../media/hdphoto5.wd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2.pn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0.jpeg"/><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3.emf"/><Relationship Id="rId11" Type="http://schemas.microsoft.com/office/2007/relationships/hdphoto" Target="../media/hdphoto7.wdp"/><Relationship Id="rId5" Type="http://schemas.openxmlformats.org/officeDocument/2006/relationships/image" Target="../media/image12.png"/><Relationship Id="rId10" Type="http://schemas.openxmlformats.org/officeDocument/2006/relationships/image" Target="../media/image36.png"/><Relationship Id="rId4" Type="http://schemas.openxmlformats.org/officeDocument/2006/relationships/image" Target="../media/image11.jpeg"/><Relationship Id="rId9" Type="http://schemas.microsoft.com/office/2007/relationships/hdphoto" Target="../media/hdphoto6.wdp"/></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1.jpeg"/><Relationship Id="rId7" Type="http://schemas.microsoft.com/office/2007/relationships/hdphoto" Target="../media/hdphoto6.wdp"/><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13.emf"/><Relationship Id="rId4" Type="http://schemas.openxmlformats.org/officeDocument/2006/relationships/image" Target="../media/image12.png"/><Relationship Id="rId9" Type="http://schemas.microsoft.com/office/2007/relationships/hdphoto" Target="../media/hdphoto7.wdp"/></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1.jpeg"/><Relationship Id="rId7" Type="http://schemas.microsoft.com/office/2007/relationships/hdphoto" Target="../media/hdphoto6.wdp"/><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13.emf"/><Relationship Id="rId4" Type="http://schemas.openxmlformats.org/officeDocument/2006/relationships/image" Target="../media/image12.png"/><Relationship Id="rId9"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13.emf"/><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13.emf"/><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7.jpeg"/><Relationship Id="rId7" Type="http://schemas.openxmlformats.org/officeDocument/2006/relationships/image" Target="../media/image41.png"/><Relationship Id="rId12" Type="http://schemas.microsoft.com/office/2007/relationships/hdphoto" Target="../media/hdphoto9.wdp"/><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28.png"/><Relationship Id="rId9"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3.emf"/><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emf"/><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0.jpe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emf"/><Relationship Id="rId11" Type="http://schemas.microsoft.com/office/2007/relationships/hdphoto" Target="../media/hdphoto3.wdp"/><Relationship Id="rId5" Type="http://schemas.openxmlformats.org/officeDocument/2006/relationships/image" Target="../media/image12.png"/><Relationship Id="rId10" Type="http://schemas.openxmlformats.org/officeDocument/2006/relationships/image" Target="../media/image23.png"/><Relationship Id="rId4" Type="http://schemas.openxmlformats.org/officeDocument/2006/relationships/image" Target="../media/image11.jpe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0.jpe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3.emf"/><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6"/>
          <p:cNvSpPr txBox="1">
            <a:spLocks noGrp="1"/>
          </p:cNvSpPr>
          <p:nvPr>
            <p:ph type="title"/>
          </p:nvPr>
        </p:nvSpPr>
        <p:spPr>
          <a:xfrm>
            <a:off x="1648198" y="1848600"/>
            <a:ext cx="8613900" cy="3160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dirty="0">
                <a:solidFill>
                  <a:schemeClr val="accent6">
                    <a:lumMod val="75000"/>
                  </a:schemeClr>
                </a:solidFill>
                <a:latin typeface="Coiny" panose="02000903060500060000" pitchFamily="2" charset="0"/>
              </a:rPr>
              <a:t>Khởi động</a:t>
            </a:r>
            <a:endParaRPr dirty="0">
              <a:solidFill>
                <a:schemeClr val="accent6">
                  <a:lumMod val="75000"/>
                </a:schemeClr>
              </a:solidFill>
              <a:latin typeface="Coiny" panose="02000903060500060000" pitchFamily="2" charset="0"/>
            </a:endParaRPr>
          </a:p>
        </p:txBody>
      </p:sp>
      <p:pic>
        <p:nvPicPr>
          <p:cNvPr id="3" name="Picture 2" descr="C:\Users\HP\Desktop\1frl.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19647" y="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HP\Desktop\peach-5309315_1280-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4137588"/>
            <a:ext cx="2294854" cy="23553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HP\Desktop\21572900 (1).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3056" l="6693" r="93176">
                        <a14:foregroundMark x1="47638" y1="76111" x2="46063" y2="93056"/>
                        <a14:foregroundMark x1="49606" y1="70556" x2="66929" y2="70556"/>
                      </a14:backgroundRemoval>
                    </a14:imgEffect>
                  </a14:imgLayer>
                </a14:imgProps>
              </a:ext>
              <a:ext uri="{28A0092B-C50C-407E-A947-70E740481C1C}">
                <a14:useLocalDpi xmlns:a14="http://schemas.microsoft.com/office/drawing/2010/main" val="0"/>
              </a:ext>
            </a:extLst>
          </a:blip>
          <a:srcRect/>
          <a:stretch>
            <a:fillRect/>
          </a:stretch>
        </p:blipFill>
        <p:spPr bwMode="auto">
          <a:xfrm>
            <a:off x="678441" y="3772544"/>
            <a:ext cx="2176960" cy="3085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6739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4" name="任意多边形: 形状 40">
            <a:extLst>
              <a:ext uri="{FF2B5EF4-FFF2-40B4-BE49-F238E27FC236}">
                <a16:creationId xmlns:a16="http://schemas.microsoft.com/office/drawing/2014/main" xmlns="" id="{2427D056-1225-3EAE-72CB-03210F0D6D65}"/>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xmlns="" id="{8AD2E5CA-1411-9C0C-BA82-ACE31E778164}"/>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trong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6" name="Picture 5" descr="A picture containing icon&#10;&#10;Description automatically generated">
            <a:extLst>
              <a:ext uri="{FF2B5EF4-FFF2-40B4-BE49-F238E27FC236}">
                <a16:creationId xmlns:a16="http://schemas.microsoft.com/office/drawing/2014/main" xmlns="" id="{6BA3C0C0-7757-9E88-8B4A-1C76E3D758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xmlns="" id="{17C1D13A-CC82-E3E3-5E16-A851F30603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xmlns="" id="{205C2C1E-B55E-7EA2-802B-F8C89D9122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grpSp>
        <p:nvGrpSpPr>
          <p:cNvPr id="24" name="Group 23">
            <a:extLst>
              <a:ext uri="{FF2B5EF4-FFF2-40B4-BE49-F238E27FC236}">
                <a16:creationId xmlns:a16="http://schemas.microsoft.com/office/drawing/2014/main" xmlns="" id="{2D3BB2B7-150D-228B-50B6-F40F2AD4EB2C}"/>
              </a:ext>
            </a:extLst>
          </p:cNvPr>
          <p:cNvGrpSpPr/>
          <p:nvPr/>
        </p:nvGrpSpPr>
        <p:grpSpPr>
          <a:xfrm>
            <a:off x="1791579" y="2076005"/>
            <a:ext cx="8292221" cy="3562796"/>
            <a:chOff x="2650888" y="992979"/>
            <a:chExt cx="7445374" cy="3086150"/>
          </a:xfrm>
        </p:grpSpPr>
        <p:sp>
          <p:nvSpPr>
            <p:cNvPr id="25" name="Rectangle: Rounded Corners 24">
              <a:extLst>
                <a:ext uri="{FF2B5EF4-FFF2-40B4-BE49-F238E27FC236}">
                  <a16:creationId xmlns:a16="http://schemas.microsoft.com/office/drawing/2014/main" xmlns="" id="{03F0589E-E970-7FBC-8442-07C327F951CA}"/>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6" name="Picture 25">
              <a:extLst>
                <a:ext uri="{FF2B5EF4-FFF2-40B4-BE49-F238E27FC236}">
                  <a16:creationId xmlns:a16="http://schemas.microsoft.com/office/drawing/2014/main" xmlns="" id="{CDF797B9-066D-8CF2-75C5-FF0798D0EDBC}"/>
                </a:ext>
              </a:extLst>
            </p:cNvPr>
            <p:cNvPicPr>
              <a:picLocks noChangeAspect="1"/>
            </p:cNvPicPr>
            <p:nvPr/>
          </p:nvPicPr>
          <p:blipFill>
            <a:blip r:embed="rId8"/>
            <a:stretch>
              <a:fillRect/>
            </a:stretch>
          </p:blipFill>
          <p:spPr>
            <a:xfrm>
              <a:off x="3638380" y="1357858"/>
              <a:ext cx="5572227" cy="2188654"/>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6"/>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6"/>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3"/>
                                        </p:tgtEl>
                                      </p:cBhvr>
                                    </p:animEffect>
                                    <p:anim calcmode="lin" valueType="num">
                                      <p:cBhvr>
                                        <p:cTn id="18" dur="250"/>
                                        <p:tgtEl>
                                          <p:spTgt spid="23"/>
                                        </p:tgtEl>
                                        <p:attrNameLst>
                                          <p:attrName>ppt_x</p:attrName>
                                        </p:attrNameLst>
                                      </p:cBhvr>
                                      <p:tavLst>
                                        <p:tav tm="0">
                                          <p:val>
                                            <p:strVal val="ppt_x"/>
                                          </p:val>
                                        </p:tav>
                                        <p:tav tm="100000">
                                          <p:val>
                                            <p:strVal val="ppt_x"/>
                                          </p:val>
                                        </p:tav>
                                      </p:tavLst>
                                    </p:anim>
                                    <p:anim calcmode="lin" valueType="num">
                                      <p:cBhvr>
                                        <p:cTn id="19" dur="250"/>
                                        <p:tgtEl>
                                          <p:spTgt spid="23"/>
                                        </p:tgtEl>
                                        <p:attrNameLst>
                                          <p:attrName>ppt_y</p:attrName>
                                        </p:attrNameLst>
                                      </p:cBhvr>
                                      <p:tavLst>
                                        <p:tav tm="0">
                                          <p:val>
                                            <p:strVal val="ppt_y"/>
                                          </p:val>
                                        </p:tav>
                                        <p:tav tm="100000">
                                          <p:val>
                                            <p:strVal val="ppt_y+.1"/>
                                          </p:val>
                                        </p:tav>
                                      </p:tavLst>
                                    </p:anim>
                                    <p:set>
                                      <p:cBhvr>
                                        <p:cTn id="20" dur="1" fill="hold">
                                          <p:stCondLst>
                                            <p:cond delay="249"/>
                                          </p:stCondLst>
                                        </p:cTn>
                                        <p:tgtEl>
                                          <p:spTgt spid="2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circle(in)">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xmlns=""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xmlns=""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theo</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nhóm</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xmlns="" id="{97EF4888-0BDB-549A-025F-110F861E604D}"/>
              </a:ext>
            </a:extLst>
          </p:cNvPr>
          <p:cNvSpPr txBox="1"/>
          <p:nvPr/>
        </p:nvSpPr>
        <p:spPr>
          <a:xfrm>
            <a:off x="2034761" y="1186843"/>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lắng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nghe</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trong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thác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dội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về</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trận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Giữa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một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buổi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hè</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Gối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đầu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thảm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cỏ</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che</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biết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ấm</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Thổi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đến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tự</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nào</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Từ</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nở</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vàng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cau</a:t>
            </a:r>
            <a:r>
              <a:rPr lang="vi-VN" sz="2000" b="1" dirty="0">
                <a:latin typeface="Cambria" panose="02040503050406030204" pitchFamily="18" charset="0"/>
                <a:ea typeface="Cambria" panose="02040503050406030204" pitchFamily="18" charset="0"/>
              </a:rPr>
              <a:t>.</a:t>
            </a:r>
          </a:p>
        </p:txBody>
      </p:sp>
      <p:sp>
        <p:nvSpPr>
          <p:cNvPr id="3" name="TextBox 2">
            <a:extLst>
              <a:ext uri="{FF2B5EF4-FFF2-40B4-BE49-F238E27FC236}">
                <a16:creationId xmlns:a16="http://schemas.microsoft.com/office/drawing/2014/main" xmlns="" id="{8F8A0A37-9AA5-D038-965E-13027326307F}"/>
              </a:ext>
            </a:extLst>
          </p:cNvPr>
          <p:cNvSpPr txBox="1"/>
          <p:nvPr/>
        </p:nvSpPr>
        <p:spPr>
          <a:xfrm>
            <a:off x="6045995" y="1651326"/>
            <a:ext cx="3036134" cy="3477875"/>
          </a:xfrm>
          <a:prstGeom prst="rect">
            <a:avLst/>
          </a:prstGeom>
          <a:noFill/>
        </p:spPr>
        <p:txBody>
          <a:bodyPr wrap="square">
            <a:spAutoFit/>
          </a:bodyPr>
          <a:lstStyle/>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dậy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sớm</a:t>
            </a:r>
            <a:r>
              <a:rPr lang="en-US" sz="2000" b="1" dirty="0">
                <a:latin typeface="Cambria" panose="02040503050406030204" pitchFamily="18" charset="0"/>
                <a:ea typeface="Cambria" panose="02040503050406030204" pitchFamily="18" charset="0"/>
              </a:rPr>
              <a:t> </a:t>
            </a: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co </a:t>
            </a:r>
            <a:r>
              <a:rPr lang="en-US" sz="2000" b="1" dirty="0" err="1">
                <a:latin typeface="Cambria" panose="02040503050406030204" pitchFamily="18" charset="0"/>
                <a:ea typeface="Cambria" panose="02040503050406030204" pitchFamily="18" charset="0"/>
              </a:rPr>
              <a:t>tươi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xoè</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nắng</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Giống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hệt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ơi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a:t>
            </a: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đẹp</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yêu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thường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vẫn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gọi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a:t>
            </a:r>
            <a:endParaRPr lang="vi-VN" sz="2000" b="1" dirty="0">
              <a:latin typeface="Cambria" panose="02040503050406030204" pitchFamily="18" charset="0"/>
              <a:ea typeface="Cambria" panose="02040503050406030204" pitchFamily="18" charset="0"/>
            </a:endParaRP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a:t>
            </a:r>
            <a:r>
              <a:rPr lang="en-US" sz="2000" b="1" i="1" dirty="0" err="1">
                <a:latin typeface="Cambria" panose="02040503050406030204" pitchFamily="18" charset="0"/>
                <a:ea typeface="Cambria" panose="02040503050406030204" pitchFamily="18" charset="0"/>
              </a:rPr>
              <a:t>Nguyễn</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Viết</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Bình</a:t>
            </a:r>
            <a:r>
              <a:rPr lang="vi-VN" sz="2000" b="1" i="1" dirty="0">
                <a:latin typeface="Cambria" panose="02040503050406030204" pitchFamily="18" charset="0"/>
                <a:ea typeface="Cambria" panose="02040503050406030204" pitchFamily="18" charset="0"/>
              </a:rPr>
              <a:t>)</a:t>
            </a:r>
            <a:endParaRPr lang="en-US" sz="2000" b="1" i="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xmlns="" id="{C994E6F7-6792-6549-CF9C-0B382ED79795}"/>
              </a:ext>
            </a:extLst>
          </p:cNvPr>
          <p:cNvSpPr txBox="1"/>
          <p:nvPr/>
        </p:nvSpPr>
        <p:spPr>
          <a:xfrm>
            <a:off x="4262273" y="966561"/>
            <a:ext cx="6310744" cy="461665"/>
          </a:xfrm>
          <a:prstGeom prst="rect">
            <a:avLst/>
          </a:prstGeom>
          <a:noFill/>
        </p:spPr>
        <p:txBody>
          <a:bodyPr wrap="square">
            <a:spAutoFit/>
          </a:bodyPr>
          <a:lstStyle/>
          <a:p>
            <a:r>
              <a:rPr lang="en-US" sz="2400" b="1" dirty="0" err="1">
                <a:solidFill>
                  <a:srgbClr val="FF0000"/>
                </a:solidFill>
                <a:latin typeface="Cambria" panose="02040503050406030204" pitchFamily="18" charset="0"/>
                <a:ea typeface="Cambria" panose="02040503050406030204" pitchFamily="18" charset="0"/>
              </a:rPr>
              <a:t>Mặt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trời</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xanh</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của</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tôi</a:t>
            </a:r>
            <a:endParaRPr lang="vi-VN" sz="24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4" name="任意多边形: 形状 40">
            <a:extLst>
              <a:ext uri="{FF2B5EF4-FFF2-40B4-BE49-F238E27FC236}">
                <a16:creationId xmlns:a16="http://schemas.microsoft.com/office/drawing/2014/main" xmlns="" id="{6C3EC723-DE9A-96C8-E41B-D7CB29FDCE25}"/>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xmlns="" id="{B17A8EF8-4274-40BA-49A5-8234CC438F22}"/>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toàn</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bài</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6" name="Picture 5" descr="A picture containing icon&#10;&#10;Description automatically generated">
            <a:extLst>
              <a:ext uri="{FF2B5EF4-FFF2-40B4-BE49-F238E27FC236}">
                <a16:creationId xmlns:a16="http://schemas.microsoft.com/office/drawing/2014/main" xmlns="" id="{A746B3CD-FE43-D083-7C07-0C25D3779A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xmlns="" id="{ADA68187-9F5E-19F2-B803-4B3150E62F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xmlns="" id="{14BF8F13-1FAC-272C-8FED-1B9F330032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pic>
        <p:nvPicPr>
          <p:cNvPr id="24" name="Picture 23">
            <a:extLst>
              <a:ext uri="{FF2B5EF4-FFF2-40B4-BE49-F238E27FC236}">
                <a16:creationId xmlns:a16="http://schemas.microsoft.com/office/drawing/2014/main" xmlns="" id="{671A1AC5-5CB1-051C-B646-B2C732E9AC3D}"/>
              </a:ext>
            </a:extLst>
          </p:cNvPr>
          <p:cNvPicPr>
            <a:picLocks noChangeAspect="1"/>
          </p:cNvPicPr>
          <p:nvPr/>
        </p:nvPicPr>
        <p:blipFill>
          <a:blip r:embed="rId8"/>
          <a:stretch>
            <a:fillRect/>
          </a:stretch>
        </p:blipFill>
        <p:spPr>
          <a:xfrm>
            <a:off x="1858913" y="1192622"/>
            <a:ext cx="8474174" cy="51210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6"/>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6"/>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3"/>
                                        </p:tgtEl>
                                      </p:cBhvr>
                                    </p:animEffect>
                                    <p:anim calcmode="lin" valueType="num">
                                      <p:cBhvr>
                                        <p:cTn id="18" dur="250"/>
                                        <p:tgtEl>
                                          <p:spTgt spid="23"/>
                                        </p:tgtEl>
                                        <p:attrNameLst>
                                          <p:attrName>ppt_x</p:attrName>
                                        </p:attrNameLst>
                                      </p:cBhvr>
                                      <p:tavLst>
                                        <p:tav tm="0">
                                          <p:val>
                                            <p:strVal val="ppt_x"/>
                                          </p:val>
                                        </p:tav>
                                        <p:tav tm="100000">
                                          <p:val>
                                            <p:strVal val="ppt_x"/>
                                          </p:val>
                                        </p:tav>
                                      </p:tavLst>
                                    </p:anim>
                                    <p:anim calcmode="lin" valueType="num">
                                      <p:cBhvr>
                                        <p:cTn id="19" dur="250"/>
                                        <p:tgtEl>
                                          <p:spTgt spid="23"/>
                                        </p:tgtEl>
                                        <p:attrNameLst>
                                          <p:attrName>ppt_y</p:attrName>
                                        </p:attrNameLst>
                                      </p:cBhvr>
                                      <p:tavLst>
                                        <p:tav tm="0">
                                          <p:val>
                                            <p:strVal val="ppt_y"/>
                                          </p:val>
                                        </p:tav>
                                        <p:tav tm="100000">
                                          <p:val>
                                            <p:strVal val="ppt_y+.1"/>
                                          </p:val>
                                        </p:tav>
                                      </p:tavLst>
                                    </p:anim>
                                    <p:set>
                                      <p:cBhvr>
                                        <p:cTn id="20" dur="1" fill="hold">
                                          <p:stCondLst>
                                            <p:cond delay="249"/>
                                          </p:stCondLst>
                                        </p:cTn>
                                        <p:tgtEl>
                                          <p:spTgt spid="2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xmlns=""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xmlns=""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toàn bài</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xmlns="" id="{13EEBAC9-4CE5-258A-E367-BE92EDA36CB1}"/>
              </a:ext>
            </a:extLst>
          </p:cNvPr>
          <p:cNvSpPr txBox="1"/>
          <p:nvPr/>
        </p:nvSpPr>
        <p:spPr>
          <a:xfrm>
            <a:off x="2034761" y="1186843"/>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lắng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nghe</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trong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thác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dội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về</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trận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Giữa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một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buổi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hè</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Gối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đầu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thảm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cỏ</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che</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biết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ấm</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Thổi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đến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tự</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nào</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Từ</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nở</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vàng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cau</a:t>
            </a:r>
            <a:r>
              <a:rPr lang="vi-VN" sz="2000" b="1" dirty="0">
                <a:latin typeface="Cambria" panose="02040503050406030204" pitchFamily="18" charset="0"/>
                <a:ea typeface="Cambria" panose="02040503050406030204" pitchFamily="18" charset="0"/>
              </a:rPr>
              <a:t>.</a:t>
            </a:r>
          </a:p>
        </p:txBody>
      </p:sp>
      <p:sp>
        <p:nvSpPr>
          <p:cNvPr id="3" name="TextBox 2">
            <a:extLst>
              <a:ext uri="{FF2B5EF4-FFF2-40B4-BE49-F238E27FC236}">
                <a16:creationId xmlns:a16="http://schemas.microsoft.com/office/drawing/2014/main" xmlns="" id="{27C5B396-DEBE-15EA-AB7F-EBE026DE83DA}"/>
              </a:ext>
            </a:extLst>
          </p:cNvPr>
          <p:cNvSpPr txBox="1"/>
          <p:nvPr/>
        </p:nvSpPr>
        <p:spPr>
          <a:xfrm>
            <a:off x="6045995" y="1651326"/>
            <a:ext cx="3036134" cy="3477875"/>
          </a:xfrm>
          <a:prstGeom prst="rect">
            <a:avLst/>
          </a:prstGeom>
          <a:noFill/>
        </p:spPr>
        <p:txBody>
          <a:bodyPr wrap="square">
            <a:spAutoFit/>
          </a:bodyPr>
          <a:lstStyle/>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dậy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sớm</a:t>
            </a:r>
            <a:r>
              <a:rPr lang="en-US" sz="2000" b="1" dirty="0">
                <a:latin typeface="Cambria" panose="02040503050406030204" pitchFamily="18" charset="0"/>
                <a:ea typeface="Cambria" panose="02040503050406030204" pitchFamily="18" charset="0"/>
              </a:rPr>
              <a:t> </a:t>
            </a: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co </a:t>
            </a:r>
            <a:r>
              <a:rPr lang="en-US" sz="2000" b="1" dirty="0" err="1">
                <a:latin typeface="Cambria" panose="02040503050406030204" pitchFamily="18" charset="0"/>
                <a:ea typeface="Cambria" panose="02040503050406030204" pitchFamily="18" charset="0"/>
              </a:rPr>
              <a:t>tươi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xoè</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nắng</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Giống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hệt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ơi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a:t>
            </a: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đẹp</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yêu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thường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vẫn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gọi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a:t>
            </a:r>
            <a:endParaRPr lang="vi-VN" sz="2000" b="1" dirty="0">
              <a:latin typeface="Cambria" panose="02040503050406030204" pitchFamily="18" charset="0"/>
              <a:ea typeface="Cambria" panose="02040503050406030204" pitchFamily="18" charset="0"/>
            </a:endParaRP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a:t>
            </a:r>
            <a:r>
              <a:rPr lang="en-US" sz="2000" b="1" i="1" dirty="0" err="1">
                <a:latin typeface="Cambria" panose="02040503050406030204" pitchFamily="18" charset="0"/>
                <a:ea typeface="Cambria" panose="02040503050406030204" pitchFamily="18" charset="0"/>
              </a:rPr>
              <a:t>Nguyễn</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Viết</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Bình</a:t>
            </a:r>
            <a:r>
              <a:rPr lang="vi-VN" sz="2000" b="1" i="1" dirty="0">
                <a:latin typeface="Cambria" panose="02040503050406030204" pitchFamily="18" charset="0"/>
                <a:ea typeface="Cambria" panose="02040503050406030204" pitchFamily="18" charset="0"/>
              </a:rPr>
              <a:t>)</a:t>
            </a:r>
            <a:endParaRPr lang="en-US" sz="2000" b="1" i="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xmlns="" id="{67ED8A06-86DB-2078-DD20-9550A392B42B}"/>
              </a:ext>
            </a:extLst>
          </p:cNvPr>
          <p:cNvSpPr txBox="1"/>
          <p:nvPr/>
        </p:nvSpPr>
        <p:spPr>
          <a:xfrm>
            <a:off x="4262273" y="966561"/>
            <a:ext cx="6310744" cy="461665"/>
          </a:xfrm>
          <a:prstGeom prst="rect">
            <a:avLst/>
          </a:prstGeom>
          <a:noFill/>
        </p:spPr>
        <p:txBody>
          <a:bodyPr wrap="square">
            <a:spAutoFit/>
          </a:bodyPr>
          <a:lstStyle/>
          <a:p>
            <a:r>
              <a:rPr lang="en-US" sz="2400" b="1" dirty="0" err="1">
                <a:solidFill>
                  <a:srgbClr val="FF0000"/>
                </a:solidFill>
                <a:latin typeface="Cambria" panose="02040503050406030204" pitchFamily="18" charset="0"/>
                <a:ea typeface="Cambria" panose="02040503050406030204" pitchFamily="18" charset="0"/>
              </a:rPr>
              <a:t>Mặt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trời</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xanh</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của</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tôi</a:t>
            </a:r>
            <a:endParaRPr lang="vi-VN"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9042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3" name="Picture 2" descr="Picture7">
            <a:extLst>
              <a:ext uri="{FF2B5EF4-FFF2-40B4-BE49-F238E27FC236}">
                <a16:creationId xmlns:a16="http://schemas.microsoft.com/office/drawing/2014/main" xmlns="" id="{CD29B72A-1CF4-8DAC-1F6B-0B6C1A637277}"/>
              </a:ext>
            </a:extLst>
          </p:cNvPr>
          <p:cNvPicPr>
            <a:picLocks noChangeAspect="1"/>
          </p:cNvPicPr>
          <p:nvPr/>
        </p:nvPicPr>
        <p:blipFill>
          <a:blip r:embed="rId5"/>
          <a:stretch>
            <a:fillRect/>
          </a:stretch>
        </p:blipFill>
        <p:spPr>
          <a:xfrm>
            <a:off x="1224723" y="3273742"/>
            <a:ext cx="9742554" cy="26305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500"/>
                            </p:stCondLst>
                            <p:childTnLst>
                              <p:par>
                                <p:cTn id="16" presetID="32" presetClass="emph" presetSubtype="0" repeatCount="indefinite" fill="hold" nodeType="afterEffect">
                                  <p:stCondLst>
                                    <p:cond delay="0"/>
                                  </p:stCondLst>
                                  <p:childTnLst>
                                    <p:animRot by="120000">
                                      <p:cBhvr>
                                        <p:cTn id="17" dur="100" fill="hold">
                                          <p:stCondLst>
                                            <p:cond delay="0"/>
                                          </p:stCondLst>
                                        </p:cTn>
                                        <p:tgtEl>
                                          <p:spTgt spid="3"/>
                                        </p:tgtEl>
                                        <p:attrNameLst>
                                          <p:attrName>r</p:attrName>
                                        </p:attrNameLst>
                                      </p:cBhvr>
                                    </p:animRot>
                                    <p:animRot by="-240000">
                                      <p:cBhvr>
                                        <p:cTn id="18" dur="200" fill="hold">
                                          <p:stCondLst>
                                            <p:cond delay="200"/>
                                          </p:stCondLst>
                                        </p:cTn>
                                        <p:tgtEl>
                                          <p:spTgt spid="3"/>
                                        </p:tgtEl>
                                        <p:attrNameLst>
                                          <p:attrName>r</p:attrName>
                                        </p:attrNameLst>
                                      </p:cBhvr>
                                    </p:animRot>
                                    <p:animRot by="240000">
                                      <p:cBhvr>
                                        <p:cTn id="19" dur="200" fill="hold">
                                          <p:stCondLst>
                                            <p:cond delay="400"/>
                                          </p:stCondLst>
                                        </p:cTn>
                                        <p:tgtEl>
                                          <p:spTgt spid="3"/>
                                        </p:tgtEl>
                                        <p:attrNameLst>
                                          <p:attrName>r</p:attrName>
                                        </p:attrNameLst>
                                      </p:cBhvr>
                                    </p:animRot>
                                    <p:animRot by="-240000">
                                      <p:cBhvr>
                                        <p:cTn id="20" dur="200" fill="hold">
                                          <p:stCondLst>
                                            <p:cond delay="600"/>
                                          </p:stCondLst>
                                        </p:cTn>
                                        <p:tgtEl>
                                          <p:spTgt spid="3"/>
                                        </p:tgtEl>
                                        <p:attrNameLst>
                                          <p:attrName>r</p:attrName>
                                        </p:attrNameLst>
                                      </p:cBhvr>
                                    </p:animRot>
                                    <p:animRot by="120000">
                                      <p:cBhvr>
                                        <p:cTn id="21"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grpSp>
        <p:nvGrpSpPr>
          <p:cNvPr id="4" name="Group 3">
            <a:extLst>
              <a:ext uri="{FF2B5EF4-FFF2-40B4-BE49-F238E27FC236}">
                <a16:creationId xmlns:a16="http://schemas.microsoft.com/office/drawing/2014/main" xmlns="" id="{1510F424-16F5-B987-EF60-E97F747A0094}"/>
              </a:ext>
            </a:extLst>
          </p:cNvPr>
          <p:cNvGrpSpPr/>
          <p:nvPr/>
        </p:nvGrpSpPr>
        <p:grpSpPr>
          <a:xfrm>
            <a:off x="4157489" y="-1002441"/>
            <a:ext cx="3268053" cy="2389281"/>
            <a:chOff x="5767848" y="165919"/>
            <a:chExt cx="3429000" cy="3429000"/>
          </a:xfrm>
        </p:grpSpPr>
        <p:pic>
          <p:nvPicPr>
            <p:cNvPr id="5" name="Picture 8">
              <a:extLst>
                <a:ext uri="{FF2B5EF4-FFF2-40B4-BE49-F238E27FC236}">
                  <a16:creationId xmlns:a16="http://schemas.microsoft.com/office/drawing/2014/main" xmlns="" id="{DF091E8F-C8FD-6B18-FF9B-453C7ECF3F3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AD0CC073-0EB0-35A9-A756-3BBB5A600EB4}"/>
                </a:ext>
              </a:extLst>
            </p:cNvPr>
            <p:cNvSpPr txBox="1"/>
            <p:nvPr/>
          </p:nvSpPr>
          <p:spPr>
            <a:xfrm>
              <a:off x="6129125" y="2081117"/>
              <a:ext cx="28013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Calibri" panose="020F0502020204030204" pitchFamily="34" charset="0"/>
                  <a:ea typeface="微软雅黑"/>
                  <a:cs typeface="Calibri" panose="020F0502020204030204" pitchFamily="34" charset="0"/>
                </a:rPr>
                <a:t>Giải</a:t>
              </a:r>
              <a:r>
                <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FFFF"/>
                  </a:solidFill>
                  <a:effectLst/>
                  <a:uLnTx/>
                  <a:uFillTx/>
                  <a:latin typeface="Calibri" panose="020F0502020204030204" pitchFamily="34" charset="0"/>
                  <a:ea typeface="微软雅黑"/>
                  <a:cs typeface="Calibri" panose="020F0502020204030204" pitchFamily="34" charset="0"/>
                </a:rPr>
                <a:t>nghĩa</a:t>
              </a:r>
              <a:r>
                <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FFFF"/>
                  </a:solidFill>
                  <a:effectLst/>
                  <a:uLnTx/>
                  <a:uFillTx/>
                  <a:latin typeface="Calibri" panose="020F0502020204030204" pitchFamily="34" charset="0"/>
                  <a:ea typeface="微软雅黑"/>
                  <a:cs typeface="Calibri" panose="020F0502020204030204" pitchFamily="34" charset="0"/>
                </a:rPr>
                <a:t>từ</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grpSp>
      <p:sp>
        <p:nvSpPr>
          <p:cNvPr id="20" name="TextBox 19">
            <a:extLst>
              <a:ext uri="{FF2B5EF4-FFF2-40B4-BE49-F238E27FC236}">
                <a16:creationId xmlns:a16="http://schemas.microsoft.com/office/drawing/2014/main" xmlns="" id="{5B317C0D-7F01-0C5E-D43D-BD1F372EF989}"/>
              </a:ext>
            </a:extLst>
          </p:cNvPr>
          <p:cNvSpPr txBox="1"/>
          <p:nvPr/>
        </p:nvSpPr>
        <p:spPr>
          <a:xfrm>
            <a:off x="799296" y="1594257"/>
            <a:ext cx="4320283" cy="175432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Cọ</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Cây</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thuộc</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họ</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dừa</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cao</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lá</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to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và</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xoè</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ra</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như</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hình</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cái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quạt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p>
        </p:txBody>
      </p:sp>
      <p:pic>
        <p:nvPicPr>
          <p:cNvPr id="2050" name="Picture 2" descr="Cây cọ - Đặc điểm và ý nghĩa phong thủy như thế nào?">
            <a:extLst>
              <a:ext uri="{FF2B5EF4-FFF2-40B4-BE49-F238E27FC236}">
                <a16:creationId xmlns:a16="http://schemas.microsoft.com/office/drawing/2014/main" xmlns="" id="{AFD8D9B1-E8EC-49AB-7250-222CA57AD4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72423" y="535311"/>
            <a:ext cx="3967162" cy="34296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C2EB3E74-3EFA-982F-9920-77F633A1AE6A}"/>
              </a:ext>
            </a:extLst>
          </p:cNvPr>
          <p:cNvSpPr txBox="1"/>
          <p:nvPr/>
        </p:nvSpPr>
        <p:spPr>
          <a:xfrm>
            <a:off x="1272778" y="3716834"/>
            <a:ext cx="4320283" cy="175432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Calibri" panose="020F0502020204030204" pitchFamily="34" charset="0"/>
                <a:ea typeface="微软雅黑"/>
                <a:cs typeface="Calibri" panose="020F0502020204030204" pitchFamily="34" charset="0"/>
              </a:rPr>
              <a:t>Hoa</a:t>
            </a:r>
            <a:r>
              <a:rPr lang="en-US" sz="3600" b="1" dirty="0">
                <a:solidFill>
                  <a:srgbClr val="FF0000"/>
                </a:solidFill>
                <a:latin typeface="Calibri" panose="020F0502020204030204" pitchFamily="34" charset="0"/>
                <a:ea typeface="微软雅黑"/>
                <a:cs typeface="Calibri" panose="020F0502020204030204" pitchFamily="34" charset="0"/>
              </a:rPr>
              <a:t> </a:t>
            </a:r>
            <a:r>
              <a:rPr lang="en-US" sz="3600" b="1" dirty="0" err="1">
                <a:solidFill>
                  <a:srgbClr val="FF0000"/>
                </a:solidFill>
                <a:latin typeface="Calibri" panose="020F0502020204030204" pitchFamily="34" charset="0"/>
                <a:ea typeface="微软雅黑"/>
                <a:cs typeface="Calibri" panose="020F0502020204030204" pitchFamily="34" charset="0"/>
              </a:rPr>
              <a:t>cau</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Hoa</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của</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cây</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cau</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có</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màu</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vàng</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nhạt</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a:t>
            </a:r>
          </a:p>
        </p:txBody>
      </p:sp>
      <p:pic>
        <p:nvPicPr>
          <p:cNvPr id="2052" name="Picture 4" descr="Hoa cau (tân lang hoa) và các món ăn làm thuốc hay từ dân gian">
            <a:extLst>
              <a:ext uri="{FF2B5EF4-FFF2-40B4-BE49-F238E27FC236}">
                <a16:creationId xmlns:a16="http://schemas.microsoft.com/office/drawing/2014/main" xmlns="" id="{967D841F-C459-8A0F-DE8D-1C071C513D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72336" y="3930700"/>
            <a:ext cx="3889847" cy="25952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7"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wipe(down)">
                                      <p:cBhvr>
                                        <p:cTn id="25" dur="500"/>
                                        <p:tgtEl>
                                          <p:spTgt spid="205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52"/>
                                        </p:tgtEl>
                                        <p:attrNameLst>
                                          <p:attrName>style.visibility</p:attrName>
                                        </p:attrNameLst>
                                      </p:cBhvr>
                                      <p:to>
                                        <p:strVal val="visible"/>
                                      </p:to>
                                    </p:set>
                                    <p:animEffect transition="in" filter="barn(inVertical)">
                                      <p:cBhvr>
                                        <p:cTn id="3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grpSp>
        <p:nvGrpSpPr>
          <p:cNvPr id="4" name="组合 3">
            <a:extLst>
              <a:ext uri="{FF2B5EF4-FFF2-40B4-BE49-F238E27FC236}">
                <a16:creationId xmlns:a16="http://schemas.microsoft.com/office/drawing/2014/main" xmlns="" id="{68E5E689-AC2D-96C2-75BF-41A24E8E8C23}"/>
              </a:ext>
            </a:extLst>
          </p:cNvPr>
          <p:cNvGrpSpPr/>
          <p:nvPr/>
        </p:nvGrpSpPr>
        <p:grpSpPr>
          <a:xfrm>
            <a:off x="1329445" y="1384307"/>
            <a:ext cx="9533109" cy="707886"/>
            <a:chOff x="1603464" y="2459552"/>
            <a:chExt cx="9533109" cy="856397"/>
          </a:xfrm>
        </p:grpSpPr>
        <p:sp>
          <p:nvSpPr>
            <p:cNvPr id="5" name="矩形 8">
              <a:extLst>
                <a:ext uri="{FF2B5EF4-FFF2-40B4-BE49-F238E27FC236}">
                  <a16:creationId xmlns:a16="http://schemas.microsoft.com/office/drawing/2014/main" xmlns="" id="{BCA3E56C-1700-9C9D-3948-046A92C3816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箭头: 五边形 19">
              <a:extLst>
                <a:ext uri="{FF2B5EF4-FFF2-40B4-BE49-F238E27FC236}">
                  <a16:creationId xmlns:a16="http://schemas.microsoft.com/office/drawing/2014/main" xmlns="" id="{FB142C27-C5E8-7412-A07D-E02CFE69FCA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grpSp>
        <p:nvGrpSpPr>
          <p:cNvPr id="17" name="组合 10">
            <a:extLst>
              <a:ext uri="{FF2B5EF4-FFF2-40B4-BE49-F238E27FC236}">
                <a16:creationId xmlns:a16="http://schemas.microsoft.com/office/drawing/2014/main" xmlns="" id="{B4B96631-247C-B388-2AA6-8B399FC93059}"/>
              </a:ext>
            </a:extLst>
          </p:cNvPr>
          <p:cNvGrpSpPr/>
          <p:nvPr/>
        </p:nvGrpSpPr>
        <p:grpSpPr>
          <a:xfrm>
            <a:off x="1329445" y="2255561"/>
            <a:ext cx="9533109" cy="779040"/>
            <a:chOff x="1603464" y="2459552"/>
            <a:chExt cx="9533109" cy="856397"/>
          </a:xfrm>
        </p:grpSpPr>
        <p:sp>
          <p:nvSpPr>
            <p:cNvPr id="18" name="矩形 11">
              <a:extLst>
                <a:ext uri="{FF2B5EF4-FFF2-40B4-BE49-F238E27FC236}">
                  <a16:creationId xmlns:a16="http://schemas.microsoft.com/office/drawing/2014/main" xmlns="" id="{70267BE9-EDFB-DEA8-7475-4E6188A5EA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箭头: 五边形 23">
              <a:extLst>
                <a:ext uri="{FF2B5EF4-FFF2-40B4-BE49-F238E27FC236}">
                  <a16:creationId xmlns:a16="http://schemas.microsoft.com/office/drawing/2014/main" xmlns="" id="{C8B062FF-E404-CE29-D468-B77DBED5219F}"/>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grpSp>
        <p:nvGrpSpPr>
          <p:cNvPr id="27" name="组合 26">
            <a:extLst>
              <a:ext uri="{FF2B5EF4-FFF2-40B4-BE49-F238E27FC236}">
                <a16:creationId xmlns:a16="http://schemas.microsoft.com/office/drawing/2014/main" xmlns="" id="{11819058-7066-57A8-8B64-5562BCD1AEAB}"/>
              </a:ext>
            </a:extLst>
          </p:cNvPr>
          <p:cNvGrpSpPr/>
          <p:nvPr/>
        </p:nvGrpSpPr>
        <p:grpSpPr>
          <a:xfrm>
            <a:off x="1324527" y="3116356"/>
            <a:ext cx="9572013" cy="902421"/>
            <a:chOff x="1603464" y="2459552"/>
            <a:chExt cx="9533109" cy="856397"/>
          </a:xfrm>
        </p:grpSpPr>
        <p:sp>
          <p:nvSpPr>
            <p:cNvPr id="28" name="矩形 27">
              <a:extLst>
                <a:ext uri="{FF2B5EF4-FFF2-40B4-BE49-F238E27FC236}">
                  <a16:creationId xmlns:a16="http://schemas.microsoft.com/office/drawing/2014/main" xmlns="" id="{6AA06457-D333-1D58-D00C-1F7857964BC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箭头: 五边形 26">
              <a:extLst>
                <a:ext uri="{FF2B5EF4-FFF2-40B4-BE49-F238E27FC236}">
                  <a16:creationId xmlns:a16="http://schemas.microsoft.com/office/drawing/2014/main" xmlns="" id="{FE774883-8F27-F82B-230A-174D515306C1}"/>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grpSp>
        <p:nvGrpSpPr>
          <p:cNvPr id="30" name="组合 29">
            <a:extLst>
              <a:ext uri="{FF2B5EF4-FFF2-40B4-BE49-F238E27FC236}">
                <a16:creationId xmlns:a16="http://schemas.microsoft.com/office/drawing/2014/main" xmlns="" id="{0FD05463-672A-B4F9-786B-9CCA369D2322}"/>
              </a:ext>
            </a:extLst>
          </p:cNvPr>
          <p:cNvGrpSpPr/>
          <p:nvPr/>
        </p:nvGrpSpPr>
        <p:grpSpPr>
          <a:xfrm>
            <a:off x="1329445" y="4216260"/>
            <a:ext cx="9533109" cy="1043407"/>
            <a:chOff x="1603464" y="2459552"/>
            <a:chExt cx="9533109" cy="856397"/>
          </a:xfrm>
        </p:grpSpPr>
        <p:sp>
          <p:nvSpPr>
            <p:cNvPr id="31" name="矩形 30">
              <a:extLst>
                <a:ext uri="{FF2B5EF4-FFF2-40B4-BE49-F238E27FC236}">
                  <a16:creationId xmlns:a16="http://schemas.microsoft.com/office/drawing/2014/main" xmlns="" id="{8091719D-2ACA-8E04-E5B2-690866CF1F16}"/>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箭头: 五边形 29">
              <a:extLst>
                <a:ext uri="{FF2B5EF4-FFF2-40B4-BE49-F238E27FC236}">
                  <a16:creationId xmlns:a16="http://schemas.microsoft.com/office/drawing/2014/main" xmlns="" id="{DC333D0D-5930-125F-C8FF-75430C34B20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grpSp>
        <p:nvGrpSpPr>
          <p:cNvPr id="33" name="Group 32">
            <a:extLst>
              <a:ext uri="{FF2B5EF4-FFF2-40B4-BE49-F238E27FC236}">
                <a16:creationId xmlns:a16="http://schemas.microsoft.com/office/drawing/2014/main" xmlns="" id="{3FD4BCFE-CF79-7F26-4B2A-8DAB5E82AF50}"/>
              </a:ext>
            </a:extLst>
          </p:cNvPr>
          <p:cNvGrpSpPr/>
          <p:nvPr/>
        </p:nvGrpSpPr>
        <p:grpSpPr>
          <a:xfrm>
            <a:off x="3982372" y="-360291"/>
            <a:ext cx="4742528" cy="1956621"/>
            <a:chOff x="3765322" y="-398062"/>
            <a:chExt cx="4227256" cy="2458916"/>
          </a:xfrm>
        </p:grpSpPr>
        <p:pic>
          <p:nvPicPr>
            <p:cNvPr id="34" name="Picture 4">
              <a:extLst>
                <a:ext uri="{FF2B5EF4-FFF2-40B4-BE49-F238E27FC236}">
                  <a16:creationId xmlns:a16="http://schemas.microsoft.com/office/drawing/2014/main" xmlns="" id="{2BE0B42D-4C95-0034-4B40-F201127662D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1667" y1="27837" x2="41667" y2="27837"/>
                          <a14:foregroundMark x1="46809" y1="25177" x2="46809" y2="25177"/>
                          <a14:foregroundMark x1="50177" y1="24113" x2="50177" y2="24113"/>
                          <a14:foregroundMark x1="53191" y1="22340" x2="53191" y2="22340"/>
                        </a14:backgroundRemoval>
                      </a14:imgEffect>
                    </a14:imgLayer>
                  </a14:imgProps>
                </a:ext>
                <a:ext uri="{28A0092B-C50C-407E-A947-70E740481C1C}">
                  <a14:useLocalDpi xmlns:a14="http://schemas.microsoft.com/office/drawing/2010/main" val="0"/>
                </a:ext>
              </a:extLst>
            </a:blip>
            <a:srcRect/>
            <a:stretch>
              <a:fillRect/>
            </a:stretch>
          </p:blipFill>
          <p:spPr bwMode="auto">
            <a:xfrm>
              <a:off x="3765322" y="-398062"/>
              <a:ext cx="4227256" cy="245891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xmlns="" id="{65A05B80-DF8D-E0E9-DA5C-0838D8D79A74}"/>
                </a:ext>
              </a:extLst>
            </p:cNvPr>
            <p:cNvSpPr txBox="1"/>
            <p:nvPr/>
          </p:nvSpPr>
          <p:spPr>
            <a:xfrm>
              <a:off x="4615712" y="452391"/>
              <a:ext cx="3376866" cy="707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6" name="TextBox 35">
            <a:extLst>
              <a:ext uri="{FF2B5EF4-FFF2-40B4-BE49-F238E27FC236}">
                <a16:creationId xmlns:a16="http://schemas.microsoft.com/office/drawing/2014/main" xmlns="" id="{31907C42-5B3A-D009-70B3-CAC8C7BFA072}"/>
              </a:ext>
            </a:extLst>
          </p:cNvPr>
          <p:cNvSpPr txBox="1"/>
          <p:nvPr/>
        </p:nvSpPr>
        <p:spPr>
          <a:xfrm>
            <a:off x="2220482" y="1459015"/>
            <a:ext cx="8470766" cy="523220"/>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mưa</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cọ</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tả</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xmlns="" id="{567B3042-45C0-106B-C4C5-845CE89E8D34}"/>
              </a:ext>
            </a:extLst>
          </p:cNvPr>
          <p:cNvSpPr txBox="1"/>
          <p:nvPr/>
        </p:nvSpPr>
        <p:spPr>
          <a:xfrm>
            <a:off x="2210142" y="2319413"/>
            <a:ext cx="8652412" cy="523220"/>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ở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cọ</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thú</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vị</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TextBox 38">
            <a:extLst>
              <a:ext uri="{FF2B5EF4-FFF2-40B4-BE49-F238E27FC236}">
                <a16:creationId xmlns:a16="http://schemas.microsoft.com/office/drawing/2014/main" xmlns="" id="{C9721E8E-9F16-596F-0DA8-2047BA3E3AE9}"/>
              </a:ext>
            </a:extLst>
          </p:cNvPr>
          <p:cNvSpPr txBox="1"/>
          <p:nvPr/>
        </p:nvSpPr>
        <p:spPr>
          <a:xfrm>
            <a:off x="2135848" y="3090868"/>
            <a:ext cx="8271549" cy="954107"/>
          </a:xfrm>
          <a:prstGeom prst="rect">
            <a:avLst/>
          </a:prstGeom>
          <a:noFill/>
        </p:spPr>
        <p:txBody>
          <a:bodyPr wrap="square" rtlCol="0">
            <a:spAutoFit/>
          </a:bodyPr>
          <a:lstStyle/>
          <a:p>
            <a:pPr lvl="0"/>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Tìm</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thơ</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nói</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về</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vẻ</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đẹp</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hoa</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lá</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sao</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lá</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gọi</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mặt</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trời</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Box 39">
            <a:extLst>
              <a:ext uri="{FF2B5EF4-FFF2-40B4-BE49-F238E27FC236}">
                <a16:creationId xmlns:a16="http://schemas.microsoft.com/office/drawing/2014/main" xmlns="" id="{7E94473D-BF19-A562-60D7-4C51A17342AD}"/>
              </a:ext>
            </a:extLst>
          </p:cNvPr>
          <p:cNvSpPr txBox="1"/>
          <p:nvPr/>
        </p:nvSpPr>
        <p:spPr>
          <a:xfrm>
            <a:off x="2244128" y="4251443"/>
            <a:ext cx="8652412" cy="954107"/>
          </a:xfrm>
          <a:prstGeom prst="rect">
            <a:avLst/>
          </a:prstGeom>
          <a:noFill/>
        </p:spPr>
        <p:txBody>
          <a:bodyPr wrap="square" rtlCol="0">
            <a:spAutoFit/>
          </a:bodyPr>
          <a:lstStyle/>
          <a:p>
            <a:pPr lvl="0"/>
            <a:r>
              <a:rPr lang="en-US" sz="2800" b="1" dirty="0" err="1">
                <a:latin typeface="Arial-Rounded" panose="020B0500000000000000" pitchFamily="34" charset="0"/>
                <a:ea typeface="Arial-Rounded" panose="020B0500000000000000" pitchFamily="34" charset="0"/>
                <a:cs typeface="Arial-Rounded" panose="020B0500000000000000" pitchFamily="34" charset="0"/>
              </a:rPr>
              <a:t>Vẻ</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đẹp</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rừng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tác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giả</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cảm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nhận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bằng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giác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quan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arn(inVertical)">
                                      <p:cBhvr>
                                        <p:cTn id="29" dur="500"/>
                                        <p:tgtEl>
                                          <p:spTgt spid="39"/>
                                        </p:tgtEl>
                                      </p:cBhvr>
                                    </p:animEffect>
                                  </p:childTnLst>
                                </p:cTn>
                              </p:par>
                            </p:childTnLst>
                          </p:cTn>
                        </p:par>
                        <p:par>
                          <p:cTn id="30" fill="hold">
                            <p:stCondLst>
                              <p:cond delay="2000"/>
                            </p:stCondLst>
                            <p:childTnLst>
                              <p:par>
                                <p:cTn id="31" presetID="16" presetClass="entr" presetSubtype="21"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barn(inVertical)">
                                      <p:cBhvr>
                                        <p:cTn id="3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39" grpId="0"/>
      <p:bldP spid="4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grpSp>
        <p:nvGrpSpPr>
          <p:cNvPr id="27" name="Group 26">
            <a:extLst>
              <a:ext uri="{FF2B5EF4-FFF2-40B4-BE49-F238E27FC236}">
                <a16:creationId xmlns:a16="http://schemas.microsoft.com/office/drawing/2014/main" xmlns="" id="{8DC7E513-E1D7-4801-F20E-12BF607BECD1}"/>
              </a:ext>
            </a:extLst>
          </p:cNvPr>
          <p:cNvGrpSpPr/>
          <p:nvPr/>
        </p:nvGrpSpPr>
        <p:grpSpPr>
          <a:xfrm>
            <a:off x="2015862" y="1490118"/>
            <a:ext cx="7284494" cy="2897762"/>
            <a:chOff x="503736" y="2521384"/>
            <a:chExt cx="6325689" cy="1943829"/>
          </a:xfrm>
        </p:grpSpPr>
        <p:sp>
          <p:nvSpPr>
            <p:cNvPr id="28" name="Rectangle 27">
              <a:extLst>
                <a:ext uri="{FF2B5EF4-FFF2-40B4-BE49-F238E27FC236}">
                  <a16:creationId xmlns:a16="http://schemas.microsoft.com/office/drawing/2014/main" xmlns="" id="{08B62B3E-0735-B7D4-CF77-BBA85961B757}"/>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29" name="Picture 28">
              <a:extLst>
                <a:ext uri="{FF2B5EF4-FFF2-40B4-BE49-F238E27FC236}">
                  <a16:creationId xmlns:a16="http://schemas.microsoft.com/office/drawing/2014/main" xmlns="" id="{093F00DD-90D2-D257-932B-100B572236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nvGrpSpPr>
          <p:cNvPr id="30" name="Group 29">
            <a:extLst>
              <a:ext uri="{FF2B5EF4-FFF2-40B4-BE49-F238E27FC236}">
                <a16:creationId xmlns:a16="http://schemas.microsoft.com/office/drawing/2014/main" xmlns="" id="{17431AD3-E679-10CA-B2B4-BA1DD9CD9ED0}"/>
              </a:ext>
            </a:extLst>
          </p:cNvPr>
          <p:cNvGrpSpPr/>
          <p:nvPr/>
        </p:nvGrpSpPr>
        <p:grpSpPr>
          <a:xfrm>
            <a:off x="2946709" y="3429000"/>
            <a:ext cx="7109731" cy="4890943"/>
            <a:chOff x="2210738" y="-1461943"/>
            <a:chExt cx="9410579" cy="4890943"/>
          </a:xfrm>
        </p:grpSpPr>
        <p:grpSp>
          <p:nvGrpSpPr>
            <p:cNvPr id="31" name="Group 30">
              <a:extLst>
                <a:ext uri="{FF2B5EF4-FFF2-40B4-BE49-F238E27FC236}">
                  <a16:creationId xmlns:a16="http://schemas.microsoft.com/office/drawing/2014/main" xmlns=""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xmlns="" id="{D831932A-8ED0-43E5-7F7F-3C8407AF274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xmlns=""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khổ thơ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2B72E733-E0A6-0F18-E010-2E052E28F40D}"/>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组合 3">
            <a:extLst>
              <a:ext uri="{FF2B5EF4-FFF2-40B4-BE49-F238E27FC236}">
                <a16:creationId xmlns:a16="http://schemas.microsoft.com/office/drawing/2014/main" xmlns="" id="{C072829C-244C-60EA-3B36-1612730FE757}"/>
              </a:ext>
            </a:extLst>
          </p:cNvPr>
          <p:cNvGrpSpPr/>
          <p:nvPr/>
        </p:nvGrpSpPr>
        <p:grpSpPr>
          <a:xfrm>
            <a:off x="1171669" y="506835"/>
            <a:ext cx="9533109" cy="707886"/>
            <a:chOff x="1603464" y="2459552"/>
            <a:chExt cx="9533109" cy="856397"/>
          </a:xfrm>
        </p:grpSpPr>
        <p:sp>
          <p:nvSpPr>
            <p:cNvPr id="36" name="矩形 8">
              <a:extLst>
                <a:ext uri="{FF2B5EF4-FFF2-40B4-BE49-F238E27FC236}">
                  <a16:creationId xmlns:a16="http://schemas.microsoft.com/office/drawing/2014/main" xmlns="" id="{96DE6EC0-A6DF-4C46-06D3-BF7C310E6D6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箭头: 五边形 19">
              <a:extLst>
                <a:ext uri="{FF2B5EF4-FFF2-40B4-BE49-F238E27FC236}">
                  <a16:creationId xmlns:a16="http://schemas.microsoft.com/office/drawing/2014/main" xmlns="" id="{717C2C91-A8FE-D2E9-397E-09E3FF5FF3F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sp>
        <p:nvSpPr>
          <p:cNvPr id="38" name="TextBox 37">
            <a:extLst>
              <a:ext uri="{FF2B5EF4-FFF2-40B4-BE49-F238E27FC236}">
                <a16:creationId xmlns:a16="http://schemas.microsoft.com/office/drawing/2014/main" xmlns="" id="{5FEBFDFC-7DE4-9666-CCE3-441E1FB0281F}"/>
              </a:ext>
            </a:extLst>
          </p:cNvPr>
          <p:cNvSpPr txBox="1"/>
          <p:nvPr/>
        </p:nvSpPr>
        <p:spPr>
          <a:xfrm>
            <a:off x="2062706" y="581543"/>
            <a:ext cx="8470766" cy="523220"/>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mưa</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cọ</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tả</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xmlns="" id="{C251A3AD-3360-19CF-B825-F15FB48F6789}"/>
              </a:ext>
            </a:extLst>
          </p:cNvPr>
          <p:cNvSpPr txBox="1"/>
          <p:nvPr/>
        </p:nvSpPr>
        <p:spPr>
          <a:xfrm>
            <a:off x="2763520" y="2275840"/>
            <a:ext cx="6329680" cy="1569660"/>
          </a:xfrm>
          <a:prstGeom prst="rect">
            <a:avLst/>
          </a:prstGeom>
          <a:noFill/>
        </p:spPr>
        <p:txBody>
          <a:bodyPr wrap="square" rtlCol="0">
            <a:spAutoFit/>
          </a:bodyPr>
          <a:lstStyle/>
          <a:p>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mưa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rừng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cọ</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tác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giả</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ví</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thác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dội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ào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ào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trận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gió</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barn(inVertic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30" name="Group 29">
            <a:extLst>
              <a:ext uri="{FF2B5EF4-FFF2-40B4-BE49-F238E27FC236}">
                <a16:creationId xmlns:a16="http://schemas.microsoft.com/office/drawing/2014/main" xmlns="" id="{17431AD3-E679-10CA-B2B4-BA1DD9CD9ED0}"/>
              </a:ext>
            </a:extLst>
          </p:cNvPr>
          <p:cNvGrpSpPr/>
          <p:nvPr/>
        </p:nvGrpSpPr>
        <p:grpSpPr>
          <a:xfrm>
            <a:off x="2946709" y="3429000"/>
            <a:ext cx="7109731" cy="4890943"/>
            <a:chOff x="2210738" y="-1461943"/>
            <a:chExt cx="9410579" cy="4890943"/>
          </a:xfrm>
        </p:grpSpPr>
        <p:grpSp>
          <p:nvGrpSpPr>
            <p:cNvPr id="31" name="Group 30">
              <a:extLst>
                <a:ext uri="{FF2B5EF4-FFF2-40B4-BE49-F238E27FC236}">
                  <a16:creationId xmlns:a16="http://schemas.microsoft.com/office/drawing/2014/main" xmlns=""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xmlns="" id="{D831932A-8ED0-43E5-7F7F-3C8407AF274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xmlns=""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khổ thơ 2</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2B72E733-E0A6-0F18-E010-2E052E28F40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组合 10">
            <a:extLst>
              <a:ext uri="{FF2B5EF4-FFF2-40B4-BE49-F238E27FC236}">
                <a16:creationId xmlns:a16="http://schemas.microsoft.com/office/drawing/2014/main" xmlns="" id="{714179EF-D9C8-6E4B-F497-6F3B6753910F}"/>
              </a:ext>
            </a:extLst>
          </p:cNvPr>
          <p:cNvGrpSpPr/>
          <p:nvPr/>
        </p:nvGrpSpPr>
        <p:grpSpPr>
          <a:xfrm>
            <a:off x="1171669" y="417395"/>
            <a:ext cx="9533109" cy="1029329"/>
            <a:chOff x="1603464" y="2459552"/>
            <a:chExt cx="9533109" cy="856397"/>
          </a:xfrm>
        </p:grpSpPr>
        <p:sp>
          <p:nvSpPr>
            <p:cNvPr id="3" name="矩形 11">
              <a:extLst>
                <a:ext uri="{FF2B5EF4-FFF2-40B4-BE49-F238E27FC236}">
                  <a16:creationId xmlns:a16="http://schemas.microsoft.com/office/drawing/2014/main" xmlns="" id="{8664FB46-9020-4504-4C1F-A513EEB996AD}"/>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3">
              <a:extLst>
                <a:ext uri="{FF2B5EF4-FFF2-40B4-BE49-F238E27FC236}">
                  <a16:creationId xmlns:a16="http://schemas.microsoft.com/office/drawing/2014/main" xmlns="" id="{0141DCB1-7566-ADF4-A8BB-C78904172DC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sp>
        <p:nvSpPr>
          <p:cNvPr id="6" name="TextBox 5">
            <a:extLst>
              <a:ext uri="{FF2B5EF4-FFF2-40B4-BE49-F238E27FC236}">
                <a16:creationId xmlns:a16="http://schemas.microsoft.com/office/drawing/2014/main" xmlns="" id="{1DFA2419-241F-3FE9-7C64-18A611391523}"/>
              </a:ext>
            </a:extLst>
          </p:cNvPr>
          <p:cNvSpPr txBox="1"/>
          <p:nvPr/>
        </p:nvSpPr>
        <p:spPr>
          <a:xfrm>
            <a:off x="2250782" y="661894"/>
            <a:ext cx="8652412" cy="523220"/>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ở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cọ</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thú</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vị</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xmlns="" id="{7B9F6113-12BC-DE72-3F56-21E47688A398}"/>
              </a:ext>
            </a:extLst>
          </p:cNvPr>
          <p:cNvSpPr txBox="1"/>
          <p:nvPr/>
        </p:nvSpPr>
        <p:spPr>
          <a:xfrm>
            <a:off x="2052366" y="2146545"/>
            <a:ext cx="8652412" cy="1815882"/>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ở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cọ</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mát</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lá</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cọ</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lvl="0"/>
            <a:r>
              <a:rPr lang="en-US" sz="2800" b="1" baseline="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Buổi</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trưa</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mùa</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hè</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ở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rừng</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cọ</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rất</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thơ</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mộng</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thể</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gối</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thảm</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cỏ</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nhìn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xanh</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745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30" name="Group 29">
            <a:extLst>
              <a:ext uri="{FF2B5EF4-FFF2-40B4-BE49-F238E27FC236}">
                <a16:creationId xmlns:a16="http://schemas.microsoft.com/office/drawing/2014/main" xmlns="" id="{17431AD3-E679-10CA-B2B4-BA1DD9CD9ED0}"/>
              </a:ext>
            </a:extLst>
          </p:cNvPr>
          <p:cNvGrpSpPr/>
          <p:nvPr/>
        </p:nvGrpSpPr>
        <p:grpSpPr>
          <a:xfrm>
            <a:off x="2946709" y="3556000"/>
            <a:ext cx="7109731" cy="4630558"/>
            <a:chOff x="2210738" y="-1461943"/>
            <a:chExt cx="9410579" cy="4890943"/>
          </a:xfrm>
        </p:grpSpPr>
        <p:grpSp>
          <p:nvGrpSpPr>
            <p:cNvPr id="31" name="Group 30">
              <a:extLst>
                <a:ext uri="{FF2B5EF4-FFF2-40B4-BE49-F238E27FC236}">
                  <a16:creationId xmlns:a16="http://schemas.microsoft.com/office/drawing/2014/main" xmlns=""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xmlns="" id="{D831932A-8ED0-43E5-7F7F-3C8407AF274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xmlns=""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a:t>
                </a: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 thơ số </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3, 4</a:t>
                </a: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2B72E733-E0A6-0F18-E010-2E052E28F40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26">
            <a:extLst>
              <a:ext uri="{FF2B5EF4-FFF2-40B4-BE49-F238E27FC236}">
                <a16:creationId xmlns:a16="http://schemas.microsoft.com/office/drawing/2014/main" xmlns="" id="{EE312A52-8859-B7DD-9BAA-DEABEC9E10B6}"/>
              </a:ext>
            </a:extLst>
          </p:cNvPr>
          <p:cNvGrpSpPr/>
          <p:nvPr/>
        </p:nvGrpSpPr>
        <p:grpSpPr>
          <a:xfrm>
            <a:off x="1418357" y="584113"/>
            <a:ext cx="9300443" cy="997835"/>
            <a:chOff x="1692376" y="2459551"/>
            <a:chExt cx="9444197" cy="808235"/>
          </a:xfrm>
        </p:grpSpPr>
        <p:sp>
          <p:nvSpPr>
            <p:cNvPr id="7" name="矩形 27">
              <a:extLst>
                <a:ext uri="{FF2B5EF4-FFF2-40B4-BE49-F238E27FC236}">
                  <a16:creationId xmlns:a16="http://schemas.microsoft.com/office/drawing/2014/main" xmlns="" id="{69D64549-6C25-E35B-256F-538856162F0A}"/>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箭头: 五边形 26">
              <a:extLst>
                <a:ext uri="{FF2B5EF4-FFF2-40B4-BE49-F238E27FC236}">
                  <a16:creationId xmlns:a16="http://schemas.microsoft.com/office/drawing/2014/main" xmlns="" id="{07806D8C-131D-884B-ADCC-F3929F94A0B5}"/>
                </a:ext>
              </a:extLst>
            </p:cNvPr>
            <p:cNvSpPr/>
            <p:nvPr/>
          </p:nvSpPr>
          <p:spPr>
            <a:xfrm>
              <a:off x="1692376" y="2459551"/>
              <a:ext cx="859756" cy="808235"/>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sp>
        <p:nvSpPr>
          <p:cNvPr id="2" name="TextBox 1">
            <a:extLst>
              <a:ext uri="{FF2B5EF4-FFF2-40B4-BE49-F238E27FC236}">
                <a16:creationId xmlns:a16="http://schemas.microsoft.com/office/drawing/2014/main" xmlns="" id="{347D10E2-6FC4-14E4-A4FA-BF8E304E3C9D}"/>
              </a:ext>
            </a:extLst>
          </p:cNvPr>
          <p:cNvSpPr txBox="1"/>
          <p:nvPr/>
        </p:nvSpPr>
        <p:spPr>
          <a:xfrm>
            <a:off x="2270136" y="565468"/>
            <a:ext cx="8271549" cy="954107"/>
          </a:xfrm>
          <a:prstGeom prst="rect">
            <a:avLst/>
          </a:prstGeom>
          <a:noFill/>
        </p:spPr>
        <p:txBody>
          <a:bodyPr wrap="square" rtlCol="0">
            <a:spAutoFit/>
          </a:bodyPr>
          <a:lstStyle/>
          <a:p>
            <a:pPr lvl="0"/>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Tìm</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thơ</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nói</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về</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vẻ</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đẹp</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hoa</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lá</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sao</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lá</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gọi</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mặt</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trời</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xmlns="" id="{CA3E3BA8-7E28-A468-949C-563FA27DBC84}"/>
              </a:ext>
            </a:extLst>
          </p:cNvPr>
          <p:cNvSpPr txBox="1"/>
          <p:nvPr/>
        </p:nvSpPr>
        <p:spPr>
          <a:xfrm>
            <a:off x="1841691" y="1707055"/>
            <a:ext cx="8271549" cy="3108543"/>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vẻ</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cọ</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800" b="1"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800" b="1"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800" b="1"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800" b="1"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cau</a:t>
            </a:r>
            <a:r>
              <a:rPr kumimoji="0" lang="en-US" sz="2800" b="1"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lvl="0"/>
            <a:r>
              <a:rPr lang="en-US" sz="2800" b="1" baseline="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thơ</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lên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vẻ</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đẹp</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lá</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p>
          <a:p>
            <a:pPr lvl="0"/>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Lá</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xoè</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từng</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tia</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nắng</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lvl="0"/>
            <a:r>
              <a:rPr kumimoji="0" lang="en-US" sz="2800" b="1"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a:t>
            </a:r>
            <a:r>
              <a:rPr kumimoji="0" lang="en-US" sz="2800" b="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hệt</a:t>
            </a:r>
            <a:r>
              <a:rPr kumimoji="0" lang="en-US" sz="2800" b="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800" b="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2800" b="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endParaRPr kumimoji="0" lang="en-US" sz="2800" b="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lvl="0"/>
            <a:r>
              <a:rPr lang="en-US" sz="2800" b="1" baseline="0" dirty="0" err="1">
                <a:latin typeface="Arial-Rounded" panose="020B0500000000000000" pitchFamily="34" charset="0"/>
                <a:ea typeface="Arial-Rounded" panose="020B0500000000000000" pitchFamily="34" charset="0"/>
                <a:cs typeface="Arial-Rounded" panose="020B0500000000000000" pitchFamily="34" charset="0"/>
              </a:rPr>
              <a:t>Lá</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gọi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mặt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trời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lá</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màu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hình</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tròn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xoè</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ra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từng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tia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giống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như</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mặt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trời</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1001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xmlns="" id="{E3C70910-9B18-CA18-AF32-F19CAE69F7EB}"/>
              </a:ext>
            </a:extLst>
          </p:cNvPr>
          <p:cNvSpPr/>
          <p:nvPr/>
        </p:nvSpPr>
        <p:spPr>
          <a:xfrm>
            <a:off x="345441" y="447040"/>
            <a:ext cx="5994400" cy="2219960"/>
          </a:xfrm>
          <a:prstGeom prst="cloudCallout">
            <a:avLst>
              <a:gd name="adj1" fmla="val 54563"/>
              <a:gd name="adj2" fmla="val 46179"/>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Quan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sát</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tranh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dưới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đây</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nói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về</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loài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cây</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nhìn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026" name="Picture 2" descr="Soạn Tiếng Việt lớp 3 trang 32 Kết nối tri thức tập 2">
            <a:extLst>
              <a:ext uri="{FF2B5EF4-FFF2-40B4-BE49-F238E27FC236}">
                <a16:creationId xmlns:a16="http://schemas.microsoft.com/office/drawing/2014/main" xmlns="" id="{5C9C10C4-A51C-C0DB-8581-F51FDF96A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760" y="927372"/>
            <a:ext cx="4307840" cy="57347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2" name="组合 29">
            <a:extLst>
              <a:ext uri="{FF2B5EF4-FFF2-40B4-BE49-F238E27FC236}">
                <a16:creationId xmlns:a16="http://schemas.microsoft.com/office/drawing/2014/main" xmlns="" id="{8907AD83-279F-9145-7138-DB1F28517E8E}"/>
              </a:ext>
            </a:extLst>
          </p:cNvPr>
          <p:cNvGrpSpPr/>
          <p:nvPr/>
        </p:nvGrpSpPr>
        <p:grpSpPr>
          <a:xfrm>
            <a:off x="1329445" y="514292"/>
            <a:ext cx="9533109" cy="1043407"/>
            <a:chOff x="1603464" y="2459552"/>
            <a:chExt cx="9533109" cy="856397"/>
          </a:xfrm>
        </p:grpSpPr>
        <p:sp>
          <p:nvSpPr>
            <p:cNvPr id="3" name="矩形 30">
              <a:extLst>
                <a:ext uri="{FF2B5EF4-FFF2-40B4-BE49-F238E27FC236}">
                  <a16:creationId xmlns:a16="http://schemas.microsoft.com/office/drawing/2014/main" xmlns="" id="{8CB08E4A-E374-217A-5A5B-F12D8334419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9">
              <a:extLst>
                <a:ext uri="{FF2B5EF4-FFF2-40B4-BE49-F238E27FC236}">
                  <a16:creationId xmlns:a16="http://schemas.microsoft.com/office/drawing/2014/main" xmlns="" id="{FBC6C576-5BCF-1613-7F8B-6D03ACD5D77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sp>
        <p:nvSpPr>
          <p:cNvPr id="14" name="TextBox 13">
            <a:extLst>
              <a:ext uri="{FF2B5EF4-FFF2-40B4-BE49-F238E27FC236}">
                <a16:creationId xmlns:a16="http://schemas.microsoft.com/office/drawing/2014/main" xmlns="" id="{F1FAF8CF-ABE9-87AE-8AA1-1D71795B974E}"/>
              </a:ext>
            </a:extLst>
          </p:cNvPr>
          <p:cNvSpPr txBox="1"/>
          <p:nvPr/>
        </p:nvSpPr>
        <p:spPr>
          <a:xfrm>
            <a:off x="2831345" y="3105834"/>
            <a:ext cx="8551717" cy="646331"/>
          </a:xfrm>
          <a:prstGeom prst="rect">
            <a:avLst/>
          </a:prstGeom>
          <a:noFill/>
        </p:spPr>
        <p:txBody>
          <a:bodyPr wrap="square">
            <a:spAutoFit/>
          </a:bodyPr>
          <a:lstStyle/>
          <a:p>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Thính</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giác</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thị</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giác</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xúc</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giác</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5" name="Group 14">
            <a:extLst>
              <a:ext uri="{FF2B5EF4-FFF2-40B4-BE49-F238E27FC236}">
                <a16:creationId xmlns:a16="http://schemas.microsoft.com/office/drawing/2014/main" xmlns="" id="{6F473FF7-2C04-7D5B-A9A5-4D803268350D}"/>
              </a:ext>
            </a:extLst>
          </p:cNvPr>
          <p:cNvGrpSpPr/>
          <p:nvPr/>
        </p:nvGrpSpPr>
        <p:grpSpPr>
          <a:xfrm>
            <a:off x="1329444" y="2291078"/>
            <a:ext cx="8726995" cy="2236369"/>
            <a:chOff x="503736" y="2521384"/>
            <a:chExt cx="6325689" cy="1943829"/>
          </a:xfrm>
        </p:grpSpPr>
        <p:sp>
          <p:nvSpPr>
            <p:cNvPr id="16" name="Rectangle 15">
              <a:extLst>
                <a:ext uri="{FF2B5EF4-FFF2-40B4-BE49-F238E27FC236}">
                  <a16:creationId xmlns:a16="http://schemas.microsoft.com/office/drawing/2014/main" xmlns="" id="{0B62E195-2AA5-2428-B616-88DDCA30F573}"/>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17" name="Picture 16">
              <a:extLst>
                <a:ext uri="{FF2B5EF4-FFF2-40B4-BE49-F238E27FC236}">
                  <a16:creationId xmlns:a16="http://schemas.microsoft.com/office/drawing/2014/main" xmlns="" id="{9F9974D3-5F49-5C01-A1BA-494DE2376C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sp>
        <p:nvSpPr>
          <p:cNvPr id="6" name="TextBox 5">
            <a:extLst>
              <a:ext uri="{FF2B5EF4-FFF2-40B4-BE49-F238E27FC236}">
                <a16:creationId xmlns:a16="http://schemas.microsoft.com/office/drawing/2014/main" xmlns="" id="{BC33F29D-24E9-F575-5AB2-641C97C84C2B}"/>
              </a:ext>
            </a:extLst>
          </p:cNvPr>
          <p:cNvSpPr txBox="1"/>
          <p:nvPr/>
        </p:nvSpPr>
        <p:spPr>
          <a:xfrm>
            <a:off x="2355459" y="526885"/>
            <a:ext cx="8652412" cy="954107"/>
          </a:xfrm>
          <a:prstGeom prst="rect">
            <a:avLst/>
          </a:prstGeom>
          <a:noFill/>
        </p:spPr>
        <p:txBody>
          <a:bodyPr wrap="square" rtlCol="0">
            <a:spAutoFit/>
          </a:bodyPr>
          <a:lstStyle/>
          <a:p>
            <a:pPr lvl="0"/>
            <a:r>
              <a:rPr lang="en-US" sz="2800" b="1" dirty="0" err="1">
                <a:latin typeface="Arial-Rounded" panose="020B0500000000000000" pitchFamily="34" charset="0"/>
                <a:ea typeface="Arial-Rounded" panose="020B0500000000000000" pitchFamily="34" charset="0"/>
                <a:cs typeface="Arial-Rounded" panose="020B0500000000000000" pitchFamily="34" charset="0"/>
              </a:rPr>
              <a:t>Vẻ</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đẹp</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rừng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tác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giả</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cảm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nhận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bằng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giác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quan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4460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14" name="TextBox 13">
            <a:extLst>
              <a:ext uri="{FF2B5EF4-FFF2-40B4-BE49-F238E27FC236}">
                <a16:creationId xmlns:a16="http://schemas.microsoft.com/office/drawing/2014/main" xmlns="" id="{F1FAF8CF-ABE9-87AE-8AA1-1D71795B974E}"/>
              </a:ext>
            </a:extLst>
          </p:cNvPr>
          <p:cNvSpPr txBox="1"/>
          <p:nvPr/>
        </p:nvSpPr>
        <p:spPr>
          <a:xfrm>
            <a:off x="2360679" y="2896187"/>
            <a:ext cx="7786880" cy="954107"/>
          </a:xfrm>
          <a:prstGeom prst="rect">
            <a:avLst/>
          </a:prstGeom>
          <a:noFill/>
        </p:spPr>
        <p:txBody>
          <a:bodyPr wrap="square">
            <a:spAutoFit/>
          </a:bodyPr>
          <a:lstStyle/>
          <a:p>
            <a:r>
              <a:rPr lang="vi-VN" sz="2800" dirty="0"/>
              <a:t>Bài thơ </a:t>
            </a:r>
            <a:r>
              <a:rPr lang="en-US" sz="2800" dirty="0" err="1"/>
              <a:t>cho</a:t>
            </a:r>
            <a:r>
              <a:rPr lang="en-US" sz="2800" dirty="0"/>
              <a:t> </a:t>
            </a:r>
            <a:r>
              <a:rPr lang="en-US" sz="2800" dirty="0" err="1"/>
              <a:t>thấy</a:t>
            </a:r>
            <a:r>
              <a:rPr lang="en-US" sz="2800" dirty="0"/>
              <a:t> </a:t>
            </a:r>
            <a:r>
              <a:rPr lang="en-US" sz="2800" dirty="0" err="1"/>
              <a:t>những</a:t>
            </a:r>
            <a:r>
              <a:rPr lang="en-US" sz="2800" dirty="0"/>
              <a:t> </a:t>
            </a:r>
            <a:r>
              <a:rPr lang="en-US" sz="2800" dirty="0" err="1"/>
              <a:t>vẻ</a:t>
            </a:r>
            <a:r>
              <a:rPr lang="en-US" sz="2800" dirty="0"/>
              <a:t> </a:t>
            </a:r>
            <a:r>
              <a:rPr lang="en-US" sz="2800" dirty="0" err="1"/>
              <a:t>đẹp</a:t>
            </a:r>
            <a:r>
              <a:rPr lang="en-US" sz="2800" dirty="0"/>
              <a:t> </a:t>
            </a:r>
            <a:r>
              <a:rPr lang="en-US" sz="2800" dirty="0" err="1"/>
              <a:t>đa</a:t>
            </a:r>
            <a:r>
              <a:rPr lang="en-US" sz="2800" dirty="0"/>
              <a:t> </a:t>
            </a:r>
            <a:r>
              <a:rPr lang="en-US" sz="2800" dirty="0" err="1"/>
              <a:t>dạng</a:t>
            </a:r>
            <a:r>
              <a:rPr lang="en-US" sz="2800" dirty="0"/>
              <a:t> </a:t>
            </a:r>
            <a:r>
              <a:rPr lang="en-US" sz="2800" dirty="0" err="1"/>
              <a:t>của</a:t>
            </a:r>
            <a:r>
              <a:rPr lang="en-US" sz="2800" dirty="0"/>
              <a:t> </a:t>
            </a:r>
            <a:r>
              <a:rPr lang="en-US" sz="2800" dirty="0" err="1"/>
              <a:t>rừng</a:t>
            </a:r>
            <a:r>
              <a:rPr lang="en-US" sz="2800" dirty="0"/>
              <a:t> </a:t>
            </a:r>
            <a:r>
              <a:rPr lang="en-US" sz="2800" dirty="0" err="1"/>
              <a:t>cọ</a:t>
            </a:r>
            <a:r>
              <a:rPr lang="en-US" sz="2800" dirty="0"/>
              <a:t>, </a:t>
            </a:r>
            <a:r>
              <a:rPr lang="en-US" sz="2800" dirty="0" err="1"/>
              <a:t>tình</a:t>
            </a:r>
            <a:r>
              <a:rPr lang="en-US" sz="2800" dirty="0"/>
              <a:t> </a:t>
            </a:r>
            <a:r>
              <a:rPr lang="en-US" sz="2800" dirty="0" err="1"/>
              <a:t>yêu</a:t>
            </a:r>
            <a:r>
              <a:rPr lang="en-US" sz="2800" dirty="0"/>
              <a:t> </a:t>
            </a:r>
            <a:r>
              <a:rPr lang="en-US" sz="2800" dirty="0" err="1"/>
              <a:t>thương</a:t>
            </a:r>
            <a:r>
              <a:rPr lang="en-US" sz="2800" dirty="0"/>
              <a:t> </a:t>
            </a:r>
            <a:r>
              <a:rPr lang="en-US" sz="2800" dirty="0" err="1"/>
              <a:t>của</a:t>
            </a:r>
            <a:r>
              <a:rPr lang="en-US" sz="2800" dirty="0"/>
              <a:t> </a:t>
            </a:r>
            <a:r>
              <a:rPr lang="en-US" sz="2800" dirty="0" err="1"/>
              <a:t>tác</a:t>
            </a:r>
            <a:r>
              <a:rPr lang="en-US" sz="2800" dirty="0"/>
              <a:t> </a:t>
            </a:r>
            <a:r>
              <a:rPr lang="en-US" sz="2800" dirty="0" err="1"/>
              <a:t>giả</a:t>
            </a:r>
            <a:r>
              <a:rPr lang="en-US" sz="2800" dirty="0"/>
              <a:t>.</a:t>
            </a:r>
          </a:p>
        </p:txBody>
      </p:sp>
      <p:grpSp>
        <p:nvGrpSpPr>
          <p:cNvPr id="15" name="Group 14">
            <a:extLst>
              <a:ext uri="{FF2B5EF4-FFF2-40B4-BE49-F238E27FC236}">
                <a16:creationId xmlns:a16="http://schemas.microsoft.com/office/drawing/2014/main" xmlns="" id="{6F473FF7-2C04-7D5B-A9A5-4D803268350D}"/>
              </a:ext>
            </a:extLst>
          </p:cNvPr>
          <p:cNvGrpSpPr/>
          <p:nvPr/>
        </p:nvGrpSpPr>
        <p:grpSpPr>
          <a:xfrm>
            <a:off x="1329444" y="2291078"/>
            <a:ext cx="8726995" cy="2236369"/>
            <a:chOff x="503736" y="2521384"/>
            <a:chExt cx="6325689" cy="1943829"/>
          </a:xfrm>
        </p:grpSpPr>
        <p:sp>
          <p:nvSpPr>
            <p:cNvPr id="16" name="Rectangle 15">
              <a:extLst>
                <a:ext uri="{FF2B5EF4-FFF2-40B4-BE49-F238E27FC236}">
                  <a16:creationId xmlns:a16="http://schemas.microsoft.com/office/drawing/2014/main" xmlns="" id="{0B62E195-2AA5-2428-B616-88DDCA30F573}"/>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17" name="Picture 16">
              <a:extLst>
                <a:ext uri="{FF2B5EF4-FFF2-40B4-BE49-F238E27FC236}">
                  <a16:creationId xmlns:a16="http://schemas.microsoft.com/office/drawing/2014/main" xmlns="" id="{9F9974D3-5F49-5C01-A1BA-494DE2376C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nvGrpSpPr>
          <p:cNvPr id="11" name="组合 29">
            <a:extLst>
              <a:ext uri="{FF2B5EF4-FFF2-40B4-BE49-F238E27FC236}">
                <a16:creationId xmlns:a16="http://schemas.microsoft.com/office/drawing/2014/main" xmlns="" id="{CD6F8646-E38A-96D5-CF46-4F8728921291}"/>
              </a:ext>
            </a:extLst>
          </p:cNvPr>
          <p:cNvGrpSpPr/>
          <p:nvPr/>
        </p:nvGrpSpPr>
        <p:grpSpPr>
          <a:xfrm>
            <a:off x="1412011" y="430060"/>
            <a:ext cx="9533109" cy="1043407"/>
            <a:chOff x="1603464" y="2459552"/>
            <a:chExt cx="9533109" cy="856397"/>
          </a:xfrm>
        </p:grpSpPr>
        <p:sp>
          <p:nvSpPr>
            <p:cNvPr id="12" name="矩形 30">
              <a:extLst>
                <a:ext uri="{FF2B5EF4-FFF2-40B4-BE49-F238E27FC236}">
                  <a16:creationId xmlns:a16="http://schemas.microsoft.com/office/drawing/2014/main" xmlns="" id="{B9C00727-3A52-57B8-AEAE-6D4CD77E0D7C}"/>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箭头: 五边形 29">
              <a:extLst>
                <a:ext uri="{FF2B5EF4-FFF2-40B4-BE49-F238E27FC236}">
                  <a16:creationId xmlns:a16="http://schemas.microsoft.com/office/drawing/2014/main" xmlns="" id="{42C2790A-8086-232E-B034-DF5858C977F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05</a:t>
              </a:r>
              <a:endPar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9" name="TextBox 18">
            <a:extLst>
              <a:ext uri="{FF2B5EF4-FFF2-40B4-BE49-F238E27FC236}">
                <a16:creationId xmlns:a16="http://schemas.microsoft.com/office/drawing/2014/main" xmlns="" id="{C98D55C0-0520-28F1-DFF5-5B2A02D6DEF4}"/>
              </a:ext>
            </a:extLst>
          </p:cNvPr>
          <p:cNvSpPr txBox="1"/>
          <p:nvPr/>
        </p:nvSpPr>
        <p:spPr>
          <a:xfrm>
            <a:off x="2468934" y="655322"/>
            <a:ext cx="8652412" cy="523220"/>
          </a:xfrm>
          <a:prstGeom prst="rect">
            <a:avLst/>
          </a:prstGeom>
          <a:noFill/>
        </p:spPr>
        <p:txBody>
          <a:bodyPr wrap="square" rtlCol="0">
            <a:spAutoFit/>
          </a:bodyPr>
          <a:lstStyle/>
          <a:p>
            <a:pPr lvl="0"/>
            <a:r>
              <a:rPr lang="vi-VN" sz="2800" b="1" dirty="0">
                <a:latin typeface="Arial-Rounded" panose="020B0500000000000000" pitchFamily="34" charset="0"/>
                <a:ea typeface="Arial-Rounded" panose="020B0500000000000000" pitchFamily="34" charset="0"/>
                <a:cs typeface="Arial-Rounded" panose="020B0500000000000000" pitchFamily="34" charset="0"/>
              </a:rPr>
              <a:t>Bài thơ giúp em hiểu điều gì</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5232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90663">
            <a:off x="8752640" y="3626127"/>
            <a:ext cx="1552381" cy="1400000"/>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6644" y="1539903"/>
            <a:ext cx="1952381" cy="1666667"/>
          </a:xfrm>
          <a:prstGeom prst="rect">
            <a:avLst/>
          </a:prstGeom>
        </p:spPr>
      </p:pic>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94" y="3616977"/>
            <a:ext cx="1323810" cy="1419048"/>
          </a:xfrm>
          <a:prstGeom prst="rect">
            <a:avLst/>
          </a:prstGeom>
        </p:spPr>
      </p:pic>
      <p:pic>
        <p:nvPicPr>
          <p:cNvPr id="16" name="图片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48585" y="1691033"/>
            <a:ext cx="1315736" cy="1628570"/>
          </a:xfrm>
          <a:prstGeom prst="rect">
            <a:avLst/>
          </a:prstGeom>
        </p:spPr>
      </p:pic>
      <p:sp>
        <p:nvSpPr>
          <p:cNvPr id="4" name="矩形 11">
            <a:extLst>
              <a:ext uri="{FF2B5EF4-FFF2-40B4-BE49-F238E27FC236}">
                <a16:creationId xmlns:a16="http://schemas.microsoft.com/office/drawing/2014/main" xmlns="" id="{32FF2410-529A-D00E-5978-18ED205F17AF}"/>
              </a:ext>
            </a:extLst>
          </p:cNvPr>
          <p:cNvSpPr/>
          <p:nvPr/>
        </p:nvSpPr>
        <p:spPr>
          <a:xfrm>
            <a:off x="2545959" y="1961690"/>
            <a:ext cx="4138133" cy="641446"/>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Luyện</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đọc</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toàn</a:t>
            </a:r>
            <a:r>
              <a:rPr kumimoji="0" lang="en-US" altLang="zh-CN" sz="36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rPr>
              <a:t>bài</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xmlns="" id="{C9049872-88D6-CDF9-121C-6289317EEA16}"/>
              </a:ext>
            </a:extLst>
          </p:cNvPr>
          <p:cNvGrpSpPr/>
          <p:nvPr/>
        </p:nvGrpSpPr>
        <p:grpSpPr>
          <a:xfrm>
            <a:off x="1866869" y="2900998"/>
            <a:ext cx="5976620" cy="2297941"/>
            <a:chOff x="4038" y="1734"/>
            <a:chExt cx="10427" cy="4282"/>
          </a:xfrm>
        </p:grpSpPr>
        <p:sp>
          <p:nvSpPr>
            <p:cNvPr id="6" name="Rounded Rectangle 25">
              <a:extLst>
                <a:ext uri="{FF2B5EF4-FFF2-40B4-BE49-F238E27FC236}">
                  <a16:creationId xmlns:a16="http://schemas.microsoft.com/office/drawing/2014/main" xmlns="" id="{0C8432DA-495A-A5D0-E91E-1BD115CD3DEB}"/>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7" name="Rectangle 6">
              <a:extLst>
                <a:ext uri="{FF2B5EF4-FFF2-40B4-BE49-F238E27FC236}">
                  <a16:creationId xmlns:a16="http://schemas.microsoft.com/office/drawing/2014/main" xmlns="" id="{A8C0D654-151C-492E-2F79-AFC2B3CC6BC5}"/>
                </a:ext>
              </a:extLst>
            </p:cNvPr>
            <p:cNvSpPr/>
            <p:nvPr/>
          </p:nvSpPr>
          <p:spPr>
            <a:xfrm>
              <a:off x="7091" y="1734"/>
              <a:ext cx="4257" cy="905"/>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8" name="Rectangle 7">
              <a:extLst>
                <a:ext uri="{FF2B5EF4-FFF2-40B4-BE49-F238E27FC236}">
                  <a16:creationId xmlns:a16="http://schemas.microsoft.com/office/drawing/2014/main" xmlns="" id="{CAAB9CF8-D0AC-00DF-2A70-A8148A327C7D}"/>
                </a:ext>
              </a:extLst>
            </p:cNvPr>
            <p:cNvSpPr/>
            <p:nvPr/>
          </p:nvSpPr>
          <p:spPr>
            <a:xfrm>
              <a:off x="5223" y="2754"/>
              <a:ext cx="2798" cy="968"/>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9" name="Oval 8">
              <a:extLst>
                <a:ext uri="{FF2B5EF4-FFF2-40B4-BE49-F238E27FC236}">
                  <a16:creationId xmlns:a16="http://schemas.microsoft.com/office/drawing/2014/main" xmlns="" id="{2627462C-A79D-B984-0E54-67EF12BFBB6F}"/>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charset="0"/>
                  <a:ea typeface="inpin heiti" charset="-122"/>
                  <a:cs typeface="Calibri" panose="020F050202020403020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charset="0"/>
                <a:cs typeface="Calibri" panose="020F0502020204030204" charset="0"/>
                <a:sym typeface="Arial" panose="020B0604020202020204"/>
              </a:endParaRPr>
            </a:p>
          </p:txBody>
        </p:sp>
        <p:grpSp>
          <p:nvGrpSpPr>
            <p:cNvPr id="10" name="Group 9">
              <a:extLst>
                <a:ext uri="{FF2B5EF4-FFF2-40B4-BE49-F238E27FC236}">
                  <a16:creationId xmlns:a16="http://schemas.microsoft.com/office/drawing/2014/main" xmlns="" id="{178C14E7-3BD0-3ECD-B2CE-F6FC066312B0}"/>
                </a:ext>
              </a:extLst>
            </p:cNvPr>
            <p:cNvGrpSpPr/>
            <p:nvPr/>
          </p:nvGrpSpPr>
          <p:grpSpPr>
            <a:xfrm>
              <a:off x="4038" y="3839"/>
              <a:ext cx="5741" cy="1014"/>
              <a:chOff x="1717199" y="4363552"/>
              <a:chExt cx="3645680" cy="643894"/>
            </a:xfrm>
          </p:grpSpPr>
          <p:sp>
            <p:nvSpPr>
              <p:cNvPr id="29" name="Rounded Rectangle 30">
                <a:extLst>
                  <a:ext uri="{FF2B5EF4-FFF2-40B4-BE49-F238E27FC236}">
                    <a16:creationId xmlns:a16="http://schemas.microsoft.com/office/drawing/2014/main" xmlns="" id="{3B08AC11-CF82-A3AA-FB1C-B0EF9FE8803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30" name="Rectangle 29">
                <a:extLst>
                  <a:ext uri="{FF2B5EF4-FFF2-40B4-BE49-F238E27FC236}">
                    <a16:creationId xmlns:a16="http://schemas.microsoft.com/office/drawing/2014/main" xmlns="" id="{CD0D8029-8F38-36BB-D525-CD2B1E6370A7}"/>
                  </a:ext>
                </a:extLst>
              </p:cNvPr>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31" name="Oval 30">
                <a:extLst>
                  <a:ext uri="{FF2B5EF4-FFF2-40B4-BE49-F238E27FC236}">
                    <a16:creationId xmlns:a16="http://schemas.microsoft.com/office/drawing/2014/main" xmlns="" id="{C712E7E6-D339-00C6-7664-FBA0D6EACAB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grpSp>
          <p:nvGrpSpPr>
            <p:cNvPr id="14" name="Group 13">
              <a:extLst>
                <a:ext uri="{FF2B5EF4-FFF2-40B4-BE49-F238E27FC236}">
                  <a16:creationId xmlns:a16="http://schemas.microsoft.com/office/drawing/2014/main" xmlns="" id="{1A6A6D69-4F4F-BF71-F784-4779BD015EFF}"/>
                </a:ext>
              </a:extLst>
            </p:cNvPr>
            <p:cNvGrpSpPr/>
            <p:nvPr/>
          </p:nvGrpSpPr>
          <p:grpSpPr>
            <a:xfrm>
              <a:off x="4038" y="5002"/>
              <a:ext cx="7045" cy="1014"/>
              <a:chOff x="1717199" y="5199333"/>
              <a:chExt cx="4473575" cy="643894"/>
            </a:xfrm>
          </p:grpSpPr>
          <p:sp>
            <p:nvSpPr>
              <p:cNvPr id="23" name="Rounded Rectangle 34">
                <a:extLst>
                  <a:ext uri="{FF2B5EF4-FFF2-40B4-BE49-F238E27FC236}">
                    <a16:creationId xmlns:a16="http://schemas.microsoft.com/office/drawing/2014/main" xmlns="" id="{30963243-3D15-AC45-36A4-AD64AE745D35}"/>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27" name="Rectangle 26">
                <a:extLst>
                  <a:ext uri="{FF2B5EF4-FFF2-40B4-BE49-F238E27FC236}">
                    <a16:creationId xmlns:a16="http://schemas.microsoft.com/office/drawing/2014/main" xmlns="" id="{4CDE2A9A-6E03-0510-7742-6D90AED73516}"/>
                  </a:ext>
                </a:extLst>
              </p:cNvPr>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28" name="Oval 27">
                <a:extLst>
                  <a:ext uri="{FF2B5EF4-FFF2-40B4-BE49-F238E27FC236}">
                    <a16:creationId xmlns:a16="http://schemas.microsoft.com/office/drawing/2014/main" xmlns="" id="{8C6C95D0-9850-797B-532F-83AD1A0C171E}"/>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pic>
          <p:nvPicPr>
            <p:cNvPr id="15" name="Picture 2" descr="Star Cartoon Images, Stock Photos &amp;amp; Vectors | Shutterstock">
              <a:extLst>
                <a:ext uri="{FF2B5EF4-FFF2-40B4-BE49-F238E27FC236}">
                  <a16:creationId xmlns:a16="http://schemas.microsoft.com/office/drawing/2014/main" xmlns="" id="{EA4BC702-B186-93CE-2688-B16468ABA53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a:extLst>
                <a:ext uri="{FF2B5EF4-FFF2-40B4-BE49-F238E27FC236}">
                  <a16:creationId xmlns:a16="http://schemas.microsoft.com/office/drawing/2014/main" xmlns="" id="{4B6821A0-4C2F-FAD1-DE5E-A3DA7B212B5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tar Cartoon Images, Stock Photos &amp;amp; Vectors | Shutterstock">
              <a:extLst>
                <a:ext uri="{FF2B5EF4-FFF2-40B4-BE49-F238E27FC236}">
                  <a16:creationId xmlns:a16="http://schemas.microsoft.com/office/drawing/2014/main" xmlns="" id="{A7AB2ED1-5E22-43B8-47BA-8CAEE75AE70F}"/>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31">
            <a:extLst>
              <a:ext uri="{FF2B5EF4-FFF2-40B4-BE49-F238E27FC236}">
                <a16:creationId xmlns:a16="http://schemas.microsoft.com/office/drawing/2014/main" xmlns="" id="{B80030B7-6B58-31A3-6FD5-88190135C3AB}"/>
              </a:ext>
            </a:extLst>
          </p:cNvPr>
          <p:cNvPicPr>
            <a:picLocks noChangeAspect="1"/>
          </p:cNvPicPr>
          <p:nvPr/>
        </p:nvPicPr>
        <p:blipFill>
          <a:blip r:embed="rId10"/>
          <a:stretch>
            <a:fillRect/>
          </a:stretch>
        </p:blipFill>
        <p:spPr>
          <a:xfrm>
            <a:off x="8165498" y="3799701"/>
            <a:ext cx="1761897" cy="2194750"/>
          </a:xfrm>
          <a:prstGeom prst="rect">
            <a:avLst/>
          </a:prstGeom>
        </p:spPr>
      </p:pic>
      <p:grpSp>
        <p:nvGrpSpPr>
          <p:cNvPr id="33" name="Group 32">
            <a:extLst>
              <a:ext uri="{FF2B5EF4-FFF2-40B4-BE49-F238E27FC236}">
                <a16:creationId xmlns:a16="http://schemas.microsoft.com/office/drawing/2014/main" xmlns="" id="{17C9B5E1-52E4-8D0E-C95A-C1B177E6A164}"/>
              </a:ext>
            </a:extLst>
          </p:cNvPr>
          <p:cNvGrpSpPr/>
          <p:nvPr/>
        </p:nvGrpSpPr>
        <p:grpSpPr>
          <a:xfrm>
            <a:off x="6905302" y="0"/>
            <a:ext cx="4449813" cy="4449813"/>
            <a:chOff x="7610152" y="-439471"/>
            <a:chExt cx="4449813" cy="4449813"/>
          </a:xfrm>
        </p:grpSpPr>
        <p:pic>
          <p:nvPicPr>
            <p:cNvPr id="34" name="Picture 33" descr="A picture containing shape&#10;&#10;Description automatically generated">
              <a:extLst>
                <a:ext uri="{FF2B5EF4-FFF2-40B4-BE49-F238E27FC236}">
                  <a16:creationId xmlns:a16="http://schemas.microsoft.com/office/drawing/2014/main" xmlns="" id="{9F499959-7E18-C9D8-43AF-C4460A7BD95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35" name="TextBox 34">
              <a:extLst>
                <a:ext uri="{FF2B5EF4-FFF2-40B4-BE49-F238E27FC236}">
                  <a16:creationId xmlns:a16="http://schemas.microsoft.com/office/drawing/2014/main" xmlns="" id="{E47EAAEF-3F72-4F7C-2FF4-F1E37AEED68E}"/>
                </a:ext>
              </a:extLst>
            </p:cNvPr>
            <p:cNvSpPr txBox="1"/>
            <p:nvPr/>
          </p:nvSpPr>
          <p:spPr>
            <a:xfrm>
              <a:off x="8434174" y="1396478"/>
              <a:ext cx="3305542"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Tất</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cả</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thành</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viên</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đều</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đọc</a:t>
              </a:r>
              <a:endParaRPr kumimoji="0" lang="en-US" sz="1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435">
                                          <p:stCondLst>
                                            <p:cond delay="0"/>
                                          </p:stCondLst>
                                        </p:cTn>
                                        <p:tgtEl>
                                          <p:spTgt spid="12"/>
                                        </p:tgtEl>
                                      </p:cBhvr>
                                    </p:animEffect>
                                    <p:anim calcmode="lin" valueType="num">
                                      <p:cBhvr>
                                        <p:cTn id="8" dur="1367"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2"/>
                                        </p:tgtEl>
                                        <p:attrNameLst>
                                          <p:attrName>ppt_y</p:attrName>
                                        </p:attrNameLst>
                                      </p:cBhvr>
                                      <p:tavLst>
                                        <p:tav tm="0" fmla="#ppt_y-sin(pi*$)/81">
                                          <p:val>
                                            <p:fltVal val="0"/>
                                          </p:val>
                                        </p:tav>
                                        <p:tav tm="100000">
                                          <p:val>
                                            <p:fltVal val="1"/>
                                          </p:val>
                                        </p:tav>
                                      </p:tavLst>
                                    </p:anim>
                                    <p:animScale>
                                      <p:cBhvr>
                                        <p:cTn id="13" dur="20">
                                          <p:stCondLst>
                                            <p:cond delay="487"/>
                                          </p:stCondLst>
                                        </p:cTn>
                                        <p:tgtEl>
                                          <p:spTgt spid="12"/>
                                        </p:tgtEl>
                                      </p:cBhvr>
                                      <p:to x="100000" y="60000"/>
                                    </p:animScale>
                                    <p:animScale>
                                      <p:cBhvr>
                                        <p:cTn id="14" dur="124" decel="50000">
                                          <p:stCondLst>
                                            <p:cond delay="507"/>
                                          </p:stCondLst>
                                        </p:cTn>
                                        <p:tgtEl>
                                          <p:spTgt spid="12"/>
                                        </p:tgtEl>
                                      </p:cBhvr>
                                      <p:to x="100000" y="100000"/>
                                    </p:animScale>
                                    <p:animScale>
                                      <p:cBhvr>
                                        <p:cTn id="15" dur="20">
                                          <p:stCondLst>
                                            <p:cond delay="984"/>
                                          </p:stCondLst>
                                        </p:cTn>
                                        <p:tgtEl>
                                          <p:spTgt spid="12"/>
                                        </p:tgtEl>
                                      </p:cBhvr>
                                      <p:to x="100000" y="80000"/>
                                    </p:animScale>
                                    <p:animScale>
                                      <p:cBhvr>
                                        <p:cTn id="16" dur="124" decel="50000">
                                          <p:stCondLst>
                                            <p:cond delay="1004"/>
                                          </p:stCondLst>
                                        </p:cTn>
                                        <p:tgtEl>
                                          <p:spTgt spid="12"/>
                                        </p:tgtEl>
                                      </p:cBhvr>
                                      <p:to x="100000" y="100000"/>
                                    </p:animScale>
                                    <p:animScale>
                                      <p:cBhvr>
                                        <p:cTn id="17" dur="20">
                                          <p:stCondLst>
                                            <p:cond delay="1231"/>
                                          </p:stCondLst>
                                        </p:cTn>
                                        <p:tgtEl>
                                          <p:spTgt spid="12"/>
                                        </p:tgtEl>
                                      </p:cBhvr>
                                      <p:to x="100000" y="90000"/>
                                    </p:animScale>
                                    <p:animScale>
                                      <p:cBhvr>
                                        <p:cTn id="18" dur="124" decel="50000">
                                          <p:stCondLst>
                                            <p:cond delay="1251"/>
                                          </p:stCondLst>
                                        </p:cTn>
                                        <p:tgtEl>
                                          <p:spTgt spid="12"/>
                                        </p:tgtEl>
                                      </p:cBhvr>
                                      <p:to x="100000" y="100000"/>
                                    </p:animScale>
                                    <p:animScale>
                                      <p:cBhvr>
                                        <p:cTn id="19" dur="20">
                                          <p:stCondLst>
                                            <p:cond delay="1356"/>
                                          </p:stCondLst>
                                        </p:cTn>
                                        <p:tgtEl>
                                          <p:spTgt spid="12"/>
                                        </p:tgtEl>
                                      </p:cBhvr>
                                      <p:to x="100000" y="95000"/>
                                    </p:animScale>
                                    <p:animScale>
                                      <p:cBhvr>
                                        <p:cTn id="20" dur="124" decel="50000">
                                          <p:stCondLst>
                                            <p:cond delay="1376"/>
                                          </p:stCondLst>
                                        </p:cTn>
                                        <p:tgtEl>
                                          <p:spTgt spid="12"/>
                                        </p:tgtEl>
                                      </p:cBhvr>
                                      <p:to x="100000" y="100000"/>
                                    </p:animScale>
                                  </p:childTnLst>
                                </p:cTn>
                              </p:par>
                              <p:par>
                                <p:cTn id="21" presetID="26" presetClass="entr" presetSubtype="0" fill="hold" nodeType="withEffect">
                                  <p:stCondLst>
                                    <p:cond delay="25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435">
                                          <p:stCondLst>
                                            <p:cond delay="0"/>
                                          </p:stCondLst>
                                        </p:cTn>
                                        <p:tgtEl>
                                          <p:spTgt spid="13"/>
                                        </p:tgtEl>
                                      </p:cBhvr>
                                    </p:animEffect>
                                    <p:anim calcmode="lin" valueType="num">
                                      <p:cBhvr>
                                        <p:cTn id="24"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29" dur="20">
                                          <p:stCondLst>
                                            <p:cond delay="487"/>
                                          </p:stCondLst>
                                        </p:cTn>
                                        <p:tgtEl>
                                          <p:spTgt spid="13"/>
                                        </p:tgtEl>
                                      </p:cBhvr>
                                      <p:to x="100000" y="60000"/>
                                    </p:animScale>
                                    <p:animScale>
                                      <p:cBhvr>
                                        <p:cTn id="30" dur="124" decel="50000">
                                          <p:stCondLst>
                                            <p:cond delay="507"/>
                                          </p:stCondLst>
                                        </p:cTn>
                                        <p:tgtEl>
                                          <p:spTgt spid="13"/>
                                        </p:tgtEl>
                                      </p:cBhvr>
                                      <p:to x="100000" y="100000"/>
                                    </p:animScale>
                                    <p:animScale>
                                      <p:cBhvr>
                                        <p:cTn id="31" dur="20">
                                          <p:stCondLst>
                                            <p:cond delay="984"/>
                                          </p:stCondLst>
                                        </p:cTn>
                                        <p:tgtEl>
                                          <p:spTgt spid="13"/>
                                        </p:tgtEl>
                                      </p:cBhvr>
                                      <p:to x="100000" y="80000"/>
                                    </p:animScale>
                                    <p:animScale>
                                      <p:cBhvr>
                                        <p:cTn id="32" dur="124" decel="50000">
                                          <p:stCondLst>
                                            <p:cond delay="1004"/>
                                          </p:stCondLst>
                                        </p:cTn>
                                        <p:tgtEl>
                                          <p:spTgt spid="13"/>
                                        </p:tgtEl>
                                      </p:cBhvr>
                                      <p:to x="100000" y="100000"/>
                                    </p:animScale>
                                    <p:animScale>
                                      <p:cBhvr>
                                        <p:cTn id="33" dur="20">
                                          <p:stCondLst>
                                            <p:cond delay="1231"/>
                                          </p:stCondLst>
                                        </p:cTn>
                                        <p:tgtEl>
                                          <p:spTgt spid="13"/>
                                        </p:tgtEl>
                                      </p:cBhvr>
                                      <p:to x="100000" y="90000"/>
                                    </p:animScale>
                                    <p:animScale>
                                      <p:cBhvr>
                                        <p:cTn id="34" dur="124" decel="50000">
                                          <p:stCondLst>
                                            <p:cond delay="1251"/>
                                          </p:stCondLst>
                                        </p:cTn>
                                        <p:tgtEl>
                                          <p:spTgt spid="13"/>
                                        </p:tgtEl>
                                      </p:cBhvr>
                                      <p:to x="100000" y="100000"/>
                                    </p:animScale>
                                    <p:animScale>
                                      <p:cBhvr>
                                        <p:cTn id="35" dur="20">
                                          <p:stCondLst>
                                            <p:cond delay="1356"/>
                                          </p:stCondLst>
                                        </p:cTn>
                                        <p:tgtEl>
                                          <p:spTgt spid="13"/>
                                        </p:tgtEl>
                                      </p:cBhvr>
                                      <p:to x="100000" y="95000"/>
                                    </p:animScale>
                                    <p:animScale>
                                      <p:cBhvr>
                                        <p:cTn id="36" dur="124" decel="50000">
                                          <p:stCondLst>
                                            <p:cond delay="1376"/>
                                          </p:stCondLst>
                                        </p:cTn>
                                        <p:tgtEl>
                                          <p:spTgt spid="1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435">
                                          <p:stCondLst>
                                            <p:cond delay="0"/>
                                          </p:stCondLst>
                                        </p:cTn>
                                        <p:tgtEl>
                                          <p:spTgt spid="16"/>
                                        </p:tgtEl>
                                      </p:cBhvr>
                                    </p:animEffect>
                                    <p:anim calcmode="lin" valueType="num">
                                      <p:cBhvr>
                                        <p:cTn id="40" dur="1367"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1" dur="498"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2" dur="498" tmFilter="0, 0; 0.125,0.2665; 0.25,0.4; 0.375,0.465; 0.5,0.5;  0.625,0.535; 0.75,0.6; 0.875,0.7335; 1,1">
                                          <p:stCondLst>
                                            <p:cond delay="498"/>
                                          </p:stCondLst>
                                        </p:cTn>
                                        <p:tgtEl>
                                          <p:spTgt spid="16"/>
                                        </p:tgtEl>
                                        <p:attrNameLst>
                                          <p:attrName>ppt_y</p:attrName>
                                        </p:attrNameLst>
                                      </p:cBhvr>
                                      <p:tavLst>
                                        <p:tav tm="0" fmla="#ppt_y-sin(pi*$)/9">
                                          <p:val>
                                            <p:fltVal val="0"/>
                                          </p:val>
                                        </p:tav>
                                        <p:tav tm="100000">
                                          <p:val>
                                            <p:fltVal val="1"/>
                                          </p:val>
                                        </p:tav>
                                      </p:tavLst>
                                    </p:anim>
                                    <p:anim calcmode="lin" valueType="num">
                                      <p:cBhvr>
                                        <p:cTn id="43" dur="249" tmFilter="0, 0; 0.125,0.2665; 0.25,0.4; 0.375,0.465; 0.5,0.5;  0.625,0.535; 0.75,0.6; 0.875,0.7335; 1,1">
                                          <p:stCondLst>
                                            <p:cond delay="993"/>
                                          </p:stCondLst>
                                        </p:cTn>
                                        <p:tgtEl>
                                          <p:spTgt spid="16"/>
                                        </p:tgtEl>
                                        <p:attrNameLst>
                                          <p:attrName>ppt_y</p:attrName>
                                        </p:attrNameLst>
                                      </p:cBhvr>
                                      <p:tavLst>
                                        <p:tav tm="0" fmla="#ppt_y-sin(pi*$)/27">
                                          <p:val>
                                            <p:fltVal val="0"/>
                                          </p:val>
                                        </p:tav>
                                        <p:tav tm="100000">
                                          <p:val>
                                            <p:fltVal val="1"/>
                                          </p:val>
                                        </p:tav>
                                      </p:tavLst>
                                    </p:anim>
                                    <p:anim calcmode="lin" valueType="num">
                                      <p:cBhvr>
                                        <p:cTn id="44" dur="123" tmFilter="0, 0; 0.125,0.2665; 0.25,0.4; 0.375,0.465; 0.5,0.5;  0.625,0.535; 0.75,0.6; 0.875,0.7335; 1,1">
                                          <p:stCondLst>
                                            <p:cond delay="1242"/>
                                          </p:stCondLst>
                                        </p:cTn>
                                        <p:tgtEl>
                                          <p:spTgt spid="16"/>
                                        </p:tgtEl>
                                        <p:attrNameLst>
                                          <p:attrName>ppt_y</p:attrName>
                                        </p:attrNameLst>
                                      </p:cBhvr>
                                      <p:tavLst>
                                        <p:tav tm="0" fmla="#ppt_y-sin(pi*$)/81">
                                          <p:val>
                                            <p:fltVal val="0"/>
                                          </p:val>
                                        </p:tav>
                                        <p:tav tm="100000">
                                          <p:val>
                                            <p:fltVal val="1"/>
                                          </p:val>
                                        </p:tav>
                                      </p:tavLst>
                                    </p:anim>
                                    <p:animScale>
                                      <p:cBhvr>
                                        <p:cTn id="45" dur="20">
                                          <p:stCondLst>
                                            <p:cond delay="487"/>
                                          </p:stCondLst>
                                        </p:cTn>
                                        <p:tgtEl>
                                          <p:spTgt spid="16"/>
                                        </p:tgtEl>
                                      </p:cBhvr>
                                      <p:to x="100000" y="60000"/>
                                    </p:animScale>
                                    <p:animScale>
                                      <p:cBhvr>
                                        <p:cTn id="46" dur="124" decel="50000">
                                          <p:stCondLst>
                                            <p:cond delay="507"/>
                                          </p:stCondLst>
                                        </p:cTn>
                                        <p:tgtEl>
                                          <p:spTgt spid="16"/>
                                        </p:tgtEl>
                                      </p:cBhvr>
                                      <p:to x="100000" y="100000"/>
                                    </p:animScale>
                                    <p:animScale>
                                      <p:cBhvr>
                                        <p:cTn id="47" dur="20">
                                          <p:stCondLst>
                                            <p:cond delay="984"/>
                                          </p:stCondLst>
                                        </p:cTn>
                                        <p:tgtEl>
                                          <p:spTgt spid="16"/>
                                        </p:tgtEl>
                                      </p:cBhvr>
                                      <p:to x="100000" y="80000"/>
                                    </p:animScale>
                                    <p:animScale>
                                      <p:cBhvr>
                                        <p:cTn id="48" dur="124" decel="50000">
                                          <p:stCondLst>
                                            <p:cond delay="1004"/>
                                          </p:stCondLst>
                                        </p:cTn>
                                        <p:tgtEl>
                                          <p:spTgt spid="16"/>
                                        </p:tgtEl>
                                      </p:cBhvr>
                                      <p:to x="100000" y="100000"/>
                                    </p:animScale>
                                    <p:animScale>
                                      <p:cBhvr>
                                        <p:cTn id="49" dur="20">
                                          <p:stCondLst>
                                            <p:cond delay="1231"/>
                                          </p:stCondLst>
                                        </p:cTn>
                                        <p:tgtEl>
                                          <p:spTgt spid="16"/>
                                        </p:tgtEl>
                                      </p:cBhvr>
                                      <p:to x="100000" y="90000"/>
                                    </p:animScale>
                                    <p:animScale>
                                      <p:cBhvr>
                                        <p:cTn id="50" dur="124" decel="50000">
                                          <p:stCondLst>
                                            <p:cond delay="1251"/>
                                          </p:stCondLst>
                                        </p:cTn>
                                        <p:tgtEl>
                                          <p:spTgt spid="16"/>
                                        </p:tgtEl>
                                      </p:cBhvr>
                                      <p:to x="100000" y="100000"/>
                                    </p:animScale>
                                    <p:animScale>
                                      <p:cBhvr>
                                        <p:cTn id="51" dur="20">
                                          <p:stCondLst>
                                            <p:cond delay="1356"/>
                                          </p:stCondLst>
                                        </p:cTn>
                                        <p:tgtEl>
                                          <p:spTgt spid="16"/>
                                        </p:tgtEl>
                                      </p:cBhvr>
                                      <p:to x="100000" y="95000"/>
                                    </p:animScale>
                                    <p:animScale>
                                      <p:cBhvr>
                                        <p:cTn id="52" dur="124" decel="50000">
                                          <p:stCondLst>
                                            <p:cond delay="1376"/>
                                          </p:stCondLst>
                                        </p:cTn>
                                        <p:tgtEl>
                                          <p:spTgt spid="16"/>
                                        </p:tgtEl>
                                      </p:cBhvr>
                                      <p:to x="100000" y="100000"/>
                                    </p:animScale>
                                  </p:childTnLst>
                                </p:cTn>
                              </p:par>
                              <p:par>
                                <p:cTn id="53" presetID="26" presetClass="entr" presetSubtype="0" fill="hold" nodeType="withEffect">
                                  <p:stCondLst>
                                    <p:cond delay="500"/>
                                  </p:stCondLst>
                                  <p:childTnLst>
                                    <p:set>
                                      <p:cBhvr>
                                        <p:cTn id="54" dur="1" fill="hold">
                                          <p:stCondLst>
                                            <p:cond delay="0"/>
                                          </p:stCondLst>
                                        </p:cTn>
                                        <p:tgtEl>
                                          <p:spTgt spid="11"/>
                                        </p:tgtEl>
                                        <p:attrNameLst>
                                          <p:attrName>style.visibility</p:attrName>
                                        </p:attrNameLst>
                                      </p:cBhvr>
                                      <p:to>
                                        <p:strVal val="visible"/>
                                      </p:to>
                                    </p:set>
                                    <p:animEffect transition="in" filter="wipe(down)">
                                      <p:cBhvr>
                                        <p:cTn id="55" dur="435">
                                          <p:stCondLst>
                                            <p:cond delay="0"/>
                                          </p:stCondLst>
                                        </p:cTn>
                                        <p:tgtEl>
                                          <p:spTgt spid="11"/>
                                        </p:tgtEl>
                                      </p:cBhvr>
                                    </p:animEffect>
                                    <p:anim calcmode="lin" valueType="num">
                                      <p:cBhvr>
                                        <p:cTn id="56" dur="1367"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7" dur="498"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8" dur="498" tmFilter="0, 0; 0.125,0.2665; 0.25,0.4; 0.375,0.465; 0.5,0.5;  0.625,0.535; 0.75,0.6; 0.875,0.7335; 1,1">
                                          <p:stCondLst>
                                            <p:cond delay="498"/>
                                          </p:stCondLst>
                                        </p:cTn>
                                        <p:tgtEl>
                                          <p:spTgt spid="11"/>
                                        </p:tgtEl>
                                        <p:attrNameLst>
                                          <p:attrName>ppt_y</p:attrName>
                                        </p:attrNameLst>
                                      </p:cBhvr>
                                      <p:tavLst>
                                        <p:tav tm="0" fmla="#ppt_y-sin(pi*$)/9">
                                          <p:val>
                                            <p:fltVal val="0"/>
                                          </p:val>
                                        </p:tav>
                                        <p:tav tm="100000">
                                          <p:val>
                                            <p:fltVal val="1"/>
                                          </p:val>
                                        </p:tav>
                                      </p:tavLst>
                                    </p:anim>
                                    <p:anim calcmode="lin" valueType="num">
                                      <p:cBhvr>
                                        <p:cTn id="59" dur="249" tmFilter="0, 0; 0.125,0.2665; 0.25,0.4; 0.375,0.465; 0.5,0.5;  0.625,0.535; 0.75,0.6; 0.875,0.7335; 1,1">
                                          <p:stCondLst>
                                            <p:cond delay="993"/>
                                          </p:stCondLst>
                                        </p:cTn>
                                        <p:tgtEl>
                                          <p:spTgt spid="11"/>
                                        </p:tgtEl>
                                        <p:attrNameLst>
                                          <p:attrName>ppt_y</p:attrName>
                                        </p:attrNameLst>
                                      </p:cBhvr>
                                      <p:tavLst>
                                        <p:tav tm="0" fmla="#ppt_y-sin(pi*$)/27">
                                          <p:val>
                                            <p:fltVal val="0"/>
                                          </p:val>
                                        </p:tav>
                                        <p:tav tm="100000">
                                          <p:val>
                                            <p:fltVal val="1"/>
                                          </p:val>
                                        </p:tav>
                                      </p:tavLst>
                                    </p:anim>
                                    <p:anim calcmode="lin" valueType="num">
                                      <p:cBhvr>
                                        <p:cTn id="60" dur="123" tmFilter="0, 0; 0.125,0.2665; 0.25,0.4; 0.375,0.465; 0.5,0.5;  0.625,0.535; 0.75,0.6; 0.875,0.7335; 1,1">
                                          <p:stCondLst>
                                            <p:cond delay="1242"/>
                                          </p:stCondLst>
                                        </p:cTn>
                                        <p:tgtEl>
                                          <p:spTgt spid="11"/>
                                        </p:tgtEl>
                                        <p:attrNameLst>
                                          <p:attrName>ppt_y</p:attrName>
                                        </p:attrNameLst>
                                      </p:cBhvr>
                                      <p:tavLst>
                                        <p:tav tm="0" fmla="#ppt_y-sin(pi*$)/81">
                                          <p:val>
                                            <p:fltVal val="0"/>
                                          </p:val>
                                        </p:tav>
                                        <p:tav tm="100000">
                                          <p:val>
                                            <p:fltVal val="1"/>
                                          </p:val>
                                        </p:tav>
                                      </p:tavLst>
                                    </p:anim>
                                    <p:animScale>
                                      <p:cBhvr>
                                        <p:cTn id="61" dur="20">
                                          <p:stCondLst>
                                            <p:cond delay="487"/>
                                          </p:stCondLst>
                                        </p:cTn>
                                        <p:tgtEl>
                                          <p:spTgt spid="11"/>
                                        </p:tgtEl>
                                      </p:cBhvr>
                                      <p:to x="100000" y="60000"/>
                                    </p:animScale>
                                    <p:animScale>
                                      <p:cBhvr>
                                        <p:cTn id="62" dur="124" decel="50000">
                                          <p:stCondLst>
                                            <p:cond delay="507"/>
                                          </p:stCondLst>
                                        </p:cTn>
                                        <p:tgtEl>
                                          <p:spTgt spid="11"/>
                                        </p:tgtEl>
                                      </p:cBhvr>
                                      <p:to x="100000" y="100000"/>
                                    </p:animScale>
                                    <p:animScale>
                                      <p:cBhvr>
                                        <p:cTn id="63" dur="20">
                                          <p:stCondLst>
                                            <p:cond delay="984"/>
                                          </p:stCondLst>
                                        </p:cTn>
                                        <p:tgtEl>
                                          <p:spTgt spid="11"/>
                                        </p:tgtEl>
                                      </p:cBhvr>
                                      <p:to x="100000" y="80000"/>
                                    </p:animScale>
                                    <p:animScale>
                                      <p:cBhvr>
                                        <p:cTn id="64" dur="124" decel="50000">
                                          <p:stCondLst>
                                            <p:cond delay="1004"/>
                                          </p:stCondLst>
                                        </p:cTn>
                                        <p:tgtEl>
                                          <p:spTgt spid="11"/>
                                        </p:tgtEl>
                                      </p:cBhvr>
                                      <p:to x="100000" y="100000"/>
                                    </p:animScale>
                                    <p:animScale>
                                      <p:cBhvr>
                                        <p:cTn id="65" dur="20">
                                          <p:stCondLst>
                                            <p:cond delay="1231"/>
                                          </p:stCondLst>
                                        </p:cTn>
                                        <p:tgtEl>
                                          <p:spTgt spid="11"/>
                                        </p:tgtEl>
                                      </p:cBhvr>
                                      <p:to x="100000" y="90000"/>
                                    </p:animScale>
                                    <p:animScale>
                                      <p:cBhvr>
                                        <p:cTn id="66" dur="124" decel="50000">
                                          <p:stCondLst>
                                            <p:cond delay="1251"/>
                                          </p:stCondLst>
                                        </p:cTn>
                                        <p:tgtEl>
                                          <p:spTgt spid="11"/>
                                        </p:tgtEl>
                                      </p:cBhvr>
                                      <p:to x="100000" y="100000"/>
                                    </p:animScale>
                                    <p:animScale>
                                      <p:cBhvr>
                                        <p:cTn id="67" dur="20">
                                          <p:stCondLst>
                                            <p:cond delay="1356"/>
                                          </p:stCondLst>
                                        </p:cTn>
                                        <p:tgtEl>
                                          <p:spTgt spid="11"/>
                                        </p:tgtEl>
                                      </p:cBhvr>
                                      <p:to x="100000" y="95000"/>
                                    </p:animScale>
                                    <p:animScale>
                                      <p:cBhvr>
                                        <p:cTn id="68" dur="124" decel="50000">
                                          <p:stCondLst>
                                            <p:cond delay="1376"/>
                                          </p:stCondLst>
                                        </p:cTn>
                                        <p:tgtEl>
                                          <p:spTgt spid="11"/>
                                        </p:tgtEl>
                                      </p:cBhvr>
                                      <p:to x="100000" y="100000"/>
                                    </p:animScale>
                                  </p:childTnLst>
                                </p:cTn>
                              </p:par>
                            </p:childTnLst>
                          </p:cTn>
                        </p:par>
                        <p:par>
                          <p:cTn id="69" fill="hold">
                            <p:stCondLst>
                              <p:cond delay="2000"/>
                            </p:stCondLst>
                            <p:childTnLst>
                              <p:par>
                                <p:cTn id="70" presetID="53" presetClass="entr" presetSubtype="16" fill="hold" grpId="0" nodeType="after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p:cTn id="72" dur="500" fill="hold"/>
                                        <p:tgtEl>
                                          <p:spTgt spid="26"/>
                                        </p:tgtEl>
                                        <p:attrNameLst>
                                          <p:attrName>ppt_w</p:attrName>
                                        </p:attrNameLst>
                                      </p:cBhvr>
                                      <p:tavLst>
                                        <p:tav tm="0">
                                          <p:val>
                                            <p:fltVal val="0"/>
                                          </p:val>
                                        </p:tav>
                                        <p:tav tm="100000">
                                          <p:val>
                                            <p:strVal val="#ppt_w"/>
                                          </p:val>
                                        </p:tav>
                                      </p:tavLst>
                                    </p:anim>
                                    <p:anim calcmode="lin" valueType="num">
                                      <p:cBhvr>
                                        <p:cTn id="73" dur="500" fill="hold"/>
                                        <p:tgtEl>
                                          <p:spTgt spid="26"/>
                                        </p:tgtEl>
                                        <p:attrNameLst>
                                          <p:attrName>ppt_h</p:attrName>
                                        </p:attrNameLst>
                                      </p:cBhvr>
                                      <p:tavLst>
                                        <p:tav tm="0">
                                          <p:val>
                                            <p:fltVal val="0"/>
                                          </p:val>
                                        </p:tav>
                                        <p:tav tm="100000">
                                          <p:val>
                                            <p:strVal val="#ppt_h"/>
                                          </p:val>
                                        </p:tav>
                                      </p:tavLst>
                                    </p:anim>
                                    <p:animEffect transition="in" filter="fade">
                                      <p:cBhvr>
                                        <p:cTn id="74" dur="500"/>
                                        <p:tgtEl>
                                          <p:spTgt spid="26"/>
                                        </p:tgtEl>
                                      </p:cBhvr>
                                    </p:animEffect>
                                  </p:childTnLst>
                                </p:cTn>
                              </p:par>
                            </p:childTnLst>
                          </p:cTn>
                        </p:par>
                        <p:par>
                          <p:cTn id="75" fill="hold">
                            <p:stCondLst>
                              <p:cond delay="2500"/>
                            </p:stCondLst>
                            <p:childTnLst>
                              <p:par>
                                <p:cTn id="76" presetID="2" presetClass="entr" presetSubtype="4" fill="hold" grpId="0" nodeType="afterEffect">
                                  <p:stCondLst>
                                    <p:cond delay="0"/>
                                  </p:stCondLst>
                                  <p:childTnLst>
                                    <p:set>
                                      <p:cBhvr>
                                        <p:cTn id="77" dur="1" fill="hold">
                                          <p:stCondLst>
                                            <p:cond delay="0"/>
                                          </p:stCondLst>
                                        </p:cTn>
                                        <p:tgtEl>
                                          <p:spTgt spid="4"/>
                                        </p:tgtEl>
                                        <p:attrNameLst>
                                          <p:attrName>style.visibility</p:attrName>
                                        </p:attrNameLst>
                                      </p:cBhvr>
                                      <p:to>
                                        <p:strVal val="visible"/>
                                      </p:to>
                                    </p:set>
                                    <p:anim calcmode="lin" valueType="num">
                                      <p:cBhvr additive="base">
                                        <p:cTn id="78" dur="500" fill="hold"/>
                                        <p:tgtEl>
                                          <p:spTgt spid="4"/>
                                        </p:tgtEl>
                                        <p:attrNameLst>
                                          <p:attrName>ppt_x</p:attrName>
                                        </p:attrNameLst>
                                      </p:cBhvr>
                                      <p:tavLst>
                                        <p:tav tm="0">
                                          <p:val>
                                            <p:strVal val="#ppt_x"/>
                                          </p:val>
                                        </p:tav>
                                        <p:tav tm="100000">
                                          <p:val>
                                            <p:strVal val="#ppt_x"/>
                                          </p:val>
                                        </p:tav>
                                      </p:tavLst>
                                    </p:anim>
                                    <p:anim calcmode="lin" valueType="num">
                                      <p:cBhvr additive="base">
                                        <p:cTn id="79" dur="500" fill="hold"/>
                                        <p:tgtEl>
                                          <p:spTgt spid="4"/>
                                        </p:tgtEl>
                                        <p:attrNameLst>
                                          <p:attrName>ppt_y</p:attrName>
                                        </p:attrNameLst>
                                      </p:cBhvr>
                                      <p:tavLst>
                                        <p:tav tm="0">
                                          <p:val>
                                            <p:strVal val="1+#ppt_h/2"/>
                                          </p:val>
                                        </p:tav>
                                        <p:tav tm="100000">
                                          <p:val>
                                            <p:strVal val="#ppt_y"/>
                                          </p:val>
                                        </p:tav>
                                      </p:tavLst>
                                    </p:anim>
                                  </p:childTnLst>
                                </p:cTn>
                              </p:par>
                              <p:par>
                                <p:cTn id="80" presetID="16" presetClass="entr" presetSubtype="21" fill="hold"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arn(inVertical)">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52" presetClass="entr" presetSubtype="0" fill="hold" nodeType="clickEffect">
                                  <p:stCondLst>
                                    <p:cond delay="0"/>
                                  </p:stCondLst>
                                  <p:childTnLst>
                                    <p:set>
                                      <p:cBhvr>
                                        <p:cTn id="86" dur="1" fill="hold">
                                          <p:stCondLst>
                                            <p:cond delay="0"/>
                                          </p:stCondLst>
                                        </p:cTn>
                                        <p:tgtEl>
                                          <p:spTgt spid="5"/>
                                        </p:tgtEl>
                                        <p:attrNameLst>
                                          <p:attrName>style.visibility</p:attrName>
                                        </p:attrNameLst>
                                      </p:cBhvr>
                                      <p:to>
                                        <p:strVal val="visible"/>
                                      </p:to>
                                    </p:set>
                                    <p:animScale>
                                      <p:cBhvr>
                                        <p:cTn id="8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8" dur="1000" decel="50000" fill="hold">
                                          <p:stCondLst>
                                            <p:cond delay="0"/>
                                          </p:stCondLst>
                                        </p:cTn>
                                        <p:tgtEl>
                                          <p:spTgt spid="5"/>
                                        </p:tgtEl>
                                        <p:attrNameLst>
                                          <p:attrName>ppt_x</p:attrName>
                                          <p:attrName>ppt_y</p:attrName>
                                        </p:attrNameLst>
                                      </p:cBhvr>
                                    </p:animMotion>
                                    <p:animEffect transition="in" filter="fade">
                                      <p:cBhvr>
                                        <p:cTn id="89" dur="1000"/>
                                        <p:tgtEl>
                                          <p:spTgt spid="5"/>
                                        </p:tgtEl>
                                      </p:cBhvr>
                                    </p:animEffect>
                                  </p:childTnLst>
                                </p:cTn>
                              </p:par>
                            </p:childTnLst>
                          </p:cTn>
                        </p:par>
                      </p:childTnLst>
                    </p:cTn>
                  </p:par>
                  <p:par>
                    <p:cTn id="90" fill="hold">
                      <p:stCondLst>
                        <p:cond delay="indefinite"/>
                      </p:stCondLst>
                      <p:childTnLst>
                        <p:par>
                          <p:cTn id="91" fill="hold">
                            <p:stCondLst>
                              <p:cond delay="0"/>
                            </p:stCondLst>
                            <p:childTnLst>
                              <p:par>
                                <p:cTn id="92" presetID="45" presetClass="entr" presetSubtype="0" fill="hold" nodeType="click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fade">
                                      <p:cBhvr>
                                        <p:cTn id="94" dur="2000"/>
                                        <p:tgtEl>
                                          <p:spTgt spid="33"/>
                                        </p:tgtEl>
                                      </p:cBhvr>
                                    </p:animEffect>
                                    <p:anim calcmode="lin" valueType="num">
                                      <p:cBhvr>
                                        <p:cTn id="95" dur="2000" fill="hold"/>
                                        <p:tgtEl>
                                          <p:spTgt spid="33"/>
                                        </p:tgtEl>
                                        <p:attrNameLst>
                                          <p:attrName>ppt_w</p:attrName>
                                        </p:attrNameLst>
                                      </p:cBhvr>
                                      <p:tavLst>
                                        <p:tav tm="0" fmla="#ppt_w*sin(2.5*pi*$)">
                                          <p:val>
                                            <p:fltVal val="0"/>
                                          </p:val>
                                        </p:tav>
                                        <p:tav tm="100000">
                                          <p:val>
                                            <p:fltVal val="1"/>
                                          </p:val>
                                        </p:tav>
                                      </p:tavLst>
                                    </p:anim>
                                    <p:anim calcmode="lin" valueType="num">
                                      <p:cBhvr>
                                        <p:cTn id="96" dur="2000" fill="hold"/>
                                        <p:tgtEl>
                                          <p:spTgt spid="3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4"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xmlns=""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xmlns=""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toàn bài</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xmlns="" id="{11C7C707-D820-9E6E-5BEA-40593529CDED}"/>
              </a:ext>
            </a:extLst>
          </p:cNvPr>
          <p:cNvSpPr txBox="1"/>
          <p:nvPr/>
        </p:nvSpPr>
        <p:spPr>
          <a:xfrm>
            <a:off x="2034761" y="1186843"/>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lắng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nghe</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trong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thác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dội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về</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trận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Giữa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một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buổi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hè</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Gối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đầu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thảm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cỏ</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che</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biết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ấm</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Thổi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đến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tự</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nào</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Từ</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nở</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vàng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cau</a:t>
            </a:r>
            <a:r>
              <a:rPr lang="vi-VN" sz="2000" b="1" dirty="0">
                <a:latin typeface="Cambria" panose="02040503050406030204" pitchFamily="18" charset="0"/>
                <a:ea typeface="Cambria" panose="02040503050406030204" pitchFamily="18" charset="0"/>
              </a:rPr>
              <a:t>.</a:t>
            </a:r>
          </a:p>
        </p:txBody>
      </p:sp>
      <p:sp>
        <p:nvSpPr>
          <p:cNvPr id="3" name="TextBox 2">
            <a:extLst>
              <a:ext uri="{FF2B5EF4-FFF2-40B4-BE49-F238E27FC236}">
                <a16:creationId xmlns:a16="http://schemas.microsoft.com/office/drawing/2014/main" xmlns="" id="{B5A2DD04-7A60-1119-8E02-BBD777FB11FE}"/>
              </a:ext>
            </a:extLst>
          </p:cNvPr>
          <p:cNvSpPr txBox="1"/>
          <p:nvPr/>
        </p:nvSpPr>
        <p:spPr>
          <a:xfrm>
            <a:off x="6045995" y="1651326"/>
            <a:ext cx="3036134" cy="3477875"/>
          </a:xfrm>
          <a:prstGeom prst="rect">
            <a:avLst/>
          </a:prstGeom>
          <a:noFill/>
        </p:spPr>
        <p:txBody>
          <a:bodyPr wrap="square">
            <a:spAutoFit/>
          </a:bodyPr>
          <a:lstStyle/>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dậy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sớm</a:t>
            </a:r>
            <a:r>
              <a:rPr lang="en-US" sz="2000" b="1" dirty="0">
                <a:latin typeface="Cambria" panose="02040503050406030204" pitchFamily="18" charset="0"/>
                <a:ea typeface="Cambria" panose="02040503050406030204" pitchFamily="18" charset="0"/>
              </a:rPr>
              <a:t> </a:t>
            </a: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co </a:t>
            </a:r>
            <a:r>
              <a:rPr lang="en-US" sz="2000" b="1" dirty="0" err="1">
                <a:latin typeface="Cambria" panose="02040503050406030204" pitchFamily="18" charset="0"/>
                <a:ea typeface="Cambria" panose="02040503050406030204" pitchFamily="18" charset="0"/>
              </a:rPr>
              <a:t>tươi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xoè</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nắng</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Giống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hệt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ơi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a:t>
            </a: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đẹp</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yêu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thường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vẫn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gọi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a:t>
            </a:r>
            <a:endParaRPr lang="vi-VN" sz="2000" b="1" dirty="0">
              <a:latin typeface="Cambria" panose="02040503050406030204" pitchFamily="18" charset="0"/>
              <a:ea typeface="Cambria" panose="02040503050406030204" pitchFamily="18" charset="0"/>
            </a:endParaRP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a:t>
            </a:r>
            <a:r>
              <a:rPr lang="en-US" sz="2000" b="1" i="1" dirty="0" err="1">
                <a:latin typeface="Cambria" panose="02040503050406030204" pitchFamily="18" charset="0"/>
                <a:ea typeface="Cambria" panose="02040503050406030204" pitchFamily="18" charset="0"/>
              </a:rPr>
              <a:t>Nguyễn</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Viết</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Bình</a:t>
            </a:r>
            <a:r>
              <a:rPr lang="vi-VN" sz="2000" b="1" i="1" dirty="0">
                <a:latin typeface="Cambria" panose="02040503050406030204" pitchFamily="18" charset="0"/>
                <a:ea typeface="Cambria" panose="02040503050406030204" pitchFamily="18" charset="0"/>
              </a:rPr>
              <a:t>)</a:t>
            </a:r>
            <a:endParaRPr lang="en-US" sz="2000" b="1" i="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xmlns="" id="{EBC33A91-68B1-2811-5AD9-928C5DB163AA}"/>
              </a:ext>
            </a:extLst>
          </p:cNvPr>
          <p:cNvSpPr txBox="1"/>
          <p:nvPr/>
        </p:nvSpPr>
        <p:spPr>
          <a:xfrm>
            <a:off x="4262273" y="966561"/>
            <a:ext cx="6310744" cy="461665"/>
          </a:xfrm>
          <a:prstGeom prst="rect">
            <a:avLst/>
          </a:prstGeom>
          <a:noFill/>
        </p:spPr>
        <p:txBody>
          <a:bodyPr wrap="square">
            <a:spAutoFit/>
          </a:bodyPr>
          <a:lstStyle/>
          <a:p>
            <a:r>
              <a:rPr lang="en-US" sz="2400" b="1" dirty="0" err="1">
                <a:solidFill>
                  <a:srgbClr val="FF0000"/>
                </a:solidFill>
                <a:latin typeface="Cambria" panose="02040503050406030204" pitchFamily="18" charset="0"/>
                <a:ea typeface="Cambria" panose="02040503050406030204" pitchFamily="18" charset="0"/>
              </a:rPr>
              <a:t>Mặt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trời</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xanh</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của</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tôi</a:t>
            </a:r>
            <a:endParaRPr lang="vi-VN"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975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424ECBE9-59BE-4A6B-8AFC-9385AAA14BE3}"/>
              </a:ext>
            </a:extLst>
          </p:cNvPr>
          <p:cNvSpPr txBox="1"/>
          <p:nvPr/>
        </p:nvSpPr>
        <p:spPr>
          <a:xfrm>
            <a:off x="1615361" y="45428"/>
            <a:ext cx="7963767" cy="1272009"/>
          </a:xfrm>
          <a:prstGeom prst="rect">
            <a:avLst/>
          </a:prstGeom>
          <a:noFill/>
        </p:spPr>
        <p:txBody>
          <a:bodyPr wrap="square" lIns="121915" tIns="60957" rIns="121915" bIns="60957" rtlCol="0">
            <a:spAutoFit/>
          </a:bodyPr>
          <a:lstStyle/>
          <a:p>
            <a:pPr algn="ctr" defTabSz="914377"/>
            <a:r>
              <a:rPr lang="en-US" sz="3733"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3733"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733"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733"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733"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3733"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p>
          <a:p>
            <a:pPr algn="ctr" defTabSz="914377"/>
            <a:r>
              <a:rPr lang="en-US" sz="3733"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SỰ TÍCH HOA MÀO GÀ</a:t>
            </a:r>
          </a:p>
        </p:txBody>
      </p:sp>
      <p:sp>
        <p:nvSpPr>
          <p:cNvPr id="9" name="TextBox 8">
            <a:extLst>
              <a:ext uri="{FF2B5EF4-FFF2-40B4-BE49-F238E27FC236}">
                <a16:creationId xmlns:a16="http://schemas.microsoft.com/office/drawing/2014/main" xmlns="" id="{F88340FB-0109-4362-AC77-36EDAB3F8440}"/>
              </a:ext>
            </a:extLst>
          </p:cNvPr>
          <p:cNvSpPr txBox="1"/>
          <p:nvPr/>
        </p:nvSpPr>
        <p:spPr>
          <a:xfrm>
            <a:off x="10159979" y="6078261"/>
            <a:ext cx="1824203" cy="779741"/>
          </a:xfrm>
          <a:prstGeom prst="rect">
            <a:avLst/>
          </a:prstGeom>
          <a:solidFill>
            <a:srgbClr val="DBE648"/>
          </a:solidFill>
          <a:ln>
            <a:noFill/>
          </a:ln>
        </p:spPr>
        <p:txBody>
          <a:bodyPr wrap="square" lIns="121899" tIns="60948" rIns="121899" bIns="60948" rtlCol="0">
            <a:spAutoFit/>
          </a:bodyPr>
          <a:lstStyle/>
          <a:p>
            <a:pPr algn="ctr" defTabSz="914377"/>
            <a:r>
              <a:rPr lang="en-US" sz="4267"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S/33</a:t>
            </a:r>
          </a:p>
        </p:txBody>
      </p:sp>
      <p:pic>
        <p:nvPicPr>
          <p:cNvPr id="1026" name="Picture 2" descr="Sự tích hoa mào gà trang 33, 34 | Tiếng Việt lớp 3 Kết nối tri thức">
            <a:extLst>
              <a:ext uri="{FF2B5EF4-FFF2-40B4-BE49-F238E27FC236}">
                <a16:creationId xmlns:a16="http://schemas.microsoft.com/office/drawing/2014/main" xmlns="" id="{5E7E97C2-A041-46A0-4BAB-6BE276BA7B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833" y="1236649"/>
            <a:ext cx="7445295" cy="5556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56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092AC22-4646-46BD-ACBE-9405B47358AF}"/>
              </a:ext>
            </a:extLst>
          </p:cNvPr>
          <p:cNvSpPr txBox="1"/>
          <p:nvPr/>
        </p:nvSpPr>
        <p:spPr>
          <a:xfrm>
            <a:off x="99314" y="93035"/>
            <a:ext cx="5927415" cy="584775"/>
          </a:xfrm>
          <a:prstGeom prst="rect">
            <a:avLst/>
          </a:prstGeom>
          <a:solidFill>
            <a:srgbClr val="FFC000">
              <a:lumMod val="20000"/>
              <a:lumOff val="80000"/>
            </a:srgbClr>
          </a:solidFill>
        </p:spPr>
        <p:txBody>
          <a:bodyPr wrap="square" rtlCol="0">
            <a:spAutoFit/>
          </a:bodyPr>
          <a:lstStyle/>
          <a:p>
            <a:pPr defTabSz="914377">
              <a:defRPr/>
            </a:pPr>
            <a:r>
              <a:rPr lang="en-US" sz="3200" kern="0">
                <a:solidFill>
                  <a:srgbClr val="0000FF"/>
                </a:solidFill>
                <a:latin typeface="Times New Roman" panose="02020603050405020304" pitchFamily="18" charset="0"/>
                <a:cs typeface="Times New Roman" panose="02020603050405020304" pitchFamily="18" charset="0"/>
              </a:rPr>
              <a:t>Nêu nội dung trừng tranh.</a:t>
            </a:r>
            <a:endParaRPr lang="en-US" sz="3200" kern="0" dirty="0">
              <a:solidFill>
                <a:srgbClr val="0000FF"/>
              </a:solidFill>
              <a:latin typeface="Times New Roman" panose="02020603050405020304" pitchFamily="18" charset="0"/>
              <a:cs typeface="Times New Roman" panose="02020603050405020304" pitchFamily="18" charset="0"/>
            </a:endParaRPr>
          </a:p>
        </p:txBody>
      </p:sp>
      <p:sp>
        <p:nvSpPr>
          <p:cNvPr id="5" name="Wave 4">
            <a:extLst>
              <a:ext uri="{FF2B5EF4-FFF2-40B4-BE49-F238E27FC236}">
                <a16:creationId xmlns:a16="http://schemas.microsoft.com/office/drawing/2014/main" xmlns="" id="{788BAC56-50BD-4C0E-ADB0-D54AF3C29254}"/>
              </a:ext>
            </a:extLst>
          </p:cNvPr>
          <p:cNvSpPr/>
          <p:nvPr/>
        </p:nvSpPr>
        <p:spPr>
          <a:xfrm>
            <a:off x="6434441" y="1"/>
            <a:ext cx="5175668" cy="892977"/>
          </a:xfrm>
          <a:custGeom>
            <a:avLst/>
            <a:gdLst>
              <a:gd name="connsiteX0" fmla="*/ 265046 w 2161880"/>
              <a:gd name="connsiteY0" fmla="*/ 71440 h 571520"/>
              <a:gd name="connsiteX1" fmla="*/ 2161880 w 2161880"/>
              <a:gd name="connsiteY1" fmla="*/ 71440 h 571520"/>
              <a:gd name="connsiteX2" fmla="*/ 1896834 w 2161880"/>
              <a:gd name="connsiteY2" fmla="*/ 500080 h 571520"/>
              <a:gd name="connsiteX3" fmla="*/ 0 w 2161880"/>
              <a:gd name="connsiteY3" fmla="*/ 500080 h 571520"/>
              <a:gd name="connsiteX4" fmla="*/ 265046 w 2161880"/>
              <a:gd name="connsiteY4" fmla="*/ 71440 h 57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880" h="571520" fill="none" extrusionOk="0">
                <a:moveTo>
                  <a:pt x="265046" y="71440"/>
                </a:moveTo>
                <a:cubicBezTo>
                  <a:pt x="820181" y="-137336"/>
                  <a:pt x="1438810" y="257747"/>
                  <a:pt x="2161880" y="71440"/>
                </a:cubicBezTo>
                <a:cubicBezTo>
                  <a:pt x="2078087" y="186232"/>
                  <a:pt x="2000502" y="295854"/>
                  <a:pt x="1896834" y="500080"/>
                </a:cubicBezTo>
                <a:cubicBezTo>
                  <a:pt x="1360655" y="680666"/>
                  <a:pt x="511130" y="293468"/>
                  <a:pt x="0" y="500080"/>
                </a:cubicBezTo>
                <a:cubicBezTo>
                  <a:pt x="95522" y="291753"/>
                  <a:pt x="230631" y="176219"/>
                  <a:pt x="265046" y="71440"/>
                </a:cubicBezTo>
                <a:close/>
              </a:path>
              <a:path w="2161880" h="571520" stroke="0" extrusionOk="0">
                <a:moveTo>
                  <a:pt x="265046" y="71440"/>
                </a:moveTo>
                <a:cubicBezTo>
                  <a:pt x="952605" y="-260493"/>
                  <a:pt x="1527317" y="293169"/>
                  <a:pt x="2161880" y="71440"/>
                </a:cubicBezTo>
                <a:cubicBezTo>
                  <a:pt x="2154734" y="152927"/>
                  <a:pt x="1993548" y="356756"/>
                  <a:pt x="1896834" y="500080"/>
                </a:cubicBezTo>
                <a:cubicBezTo>
                  <a:pt x="1304150" y="680724"/>
                  <a:pt x="627228" y="278401"/>
                  <a:pt x="0" y="500080"/>
                </a:cubicBezTo>
                <a:cubicBezTo>
                  <a:pt x="109556" y="323433"/>
                  <a:pt x="104675" y="261915"/>
                  <a:pt x="265046" y="71440"/>
                </a:cubicBezTo>
                <a:close/>
              </a:path>
            </a:pathLst>
          </a:custGeom>
          <a:solidFill>
            <a:schemeClr val="bg1"/>
          </a:solidFill>
          <a:ln w="19050">
            <a:solidFill>
              <a:srgbClr val="00B050"/>
            </a:solidFill>
            <a:extLst>
              <a:ext uri="{C807C97D-BFC1-408E-A445-0C87EB9F89A2}">
                <ask:lineSketchStyleProps xmlns:ask="http://schemas.microsoft.com/office/drawing/2018/sketchyshapes" xmlns="" sd="531292918">
                  <a:custGeom>
                    <a:avLst/>
                    <a:gdLst>
                      <a:gd name="connsiteX0" fmla="*/ 634537 w 5175668"/>
                      <a:gd name="connsiteY0" fmla="*/ 111622 h 892977"/>
                      <a:gd name="connsiteX1" fmla="*/ 5175668 w 5175668"/>
                      <a:gd name="connsiteY1" fmla="*/ 111622 h 892977"/>
                      <a:gd name="connsiteX2" fmla="*/ 4541131 w 5175668"/>
                      <a:gd name="connsiteY2" fmla="*/ 781355 h 892977"/>
                      <a:gd name="connsiteX3" fmla="*/ 0 w 5175668"/>
                      <a:gd name="connsiteY3" fmla="*/ 781355 h 892977"/>
                      <a:gd name="connsiteX4" fmla="*/ 634537 w 5175668"/>
                      <a:gd name="connsiteY4" fmla="*/ 111622 h 892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5668" h="892977" fill="none" extrusionOk="0">
                        <a:moveTo>
                          <a:pt x="634537" y="111622"/>
                        </a:moveTo>
                        <a:cubicBezTo>
                          <a:pt x="1898152" y="-165278"/>
                          <a:pt x="3595225" y="445603"/>
                          <a:pt x="5175668" y="111622"/>
                        </a:cubicBezTo>
                        <a:cubicBezTo>
                          <a:pt x="5170878" y="234251"/>
                          <a:pt x="4784475" y="497568"/>
                          <a:pt x="4541131" y="781355"/>
                        </a:cubicBezTo>
                        <a:cubicBezTo>
                          <a:pt x="3157536" y="1075512"/>
                          <a:pt x="1383515" y="443156"/>
                          <a:pt x="0" y="781355"/>
                        </a:cubicBezTo>
                        <a:cubicBezTo>
                          <a:pt x="76767" y="618781"/>
                          <a:pt x="294497" y="388755"/>
                          <a:pt x="634537" y="111622"/>
                        </a:cubicBezTo>
                        <a:close/>
                      </a:path>
                      <a:path w="5175668" h="892977" stroke="0" extrusionOk="0">
                        <a:moveTo>
                          <a:pt x="634537" y="111622"/>
                        </a:moveTo>
                        <a:cubicBezTo>
                          <a:pt x="2183643" y="-320513"/>
                          <a:pt x="3620389" y="185263"/>
                          <a:pt x="5175668" y="111622"/>
                        </a:cubicBezTo>
                        <a:cubicBezTo>
                          <a:pt x="5050344" y="263670"/>
                          <a:pt x="4796836" y="557335"/>
                          <a:pt x="4541131" y="781355"/>
                        </a:cubicBezTo>
                        <a:cubicBezTo>
                          <a:pt x="3054760" y="1113733"/>
                          <a:pt x="1497983" y="460522"/>
                          <a:pt x="0" y="781355"/>
                        </a:cubicBezTo>
                        <a:cubicBezTo>
                          <a:pt x="129253" y="552148"/>
                          <a:pt x="371625" y="329361"/>
                          <a:pt x="634537" y="1116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ea typeface="AvantGarde" panose="00000400000000000000" pitchFamily="2" charset="0"/>
                <a:cs typeface="Times New Roman" panose="02020603050405020304" pitchFamily="18" charset="0"/>
              </a:rPr>
              <a:t>HOẠT ĐỘNG NHÓM 4</a:t>
            </a:r>
          </a:p>
        </p:txBody>
      </p:sp>
      <p:pic>
        <p:nvPicPr>
          <p:cNvPr id="2050" name="Picture 2" descr="Sự tích hoa mào gà trang 33, 34 | Tiếng Việt lớp 3 Kết nối tri thức">
            <a:extLst>
              <a:ext uri="{FF2B5EF4-FFF2-40B4-BE49-F238E27FC236}">
                <a16:creationId xmlns:a16="http://schemas.microsoft.com/office/drawing/2014/main" xmlns="" id="{EBA28EC7-491C-A14E-58E6-DBFEAC0351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6356" y="892977"/>
            <a:ext cx="7742411" cy="5778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96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57296" y="4187967"/>
            <a:ext cx="9784336" cy="1241237"/>
          </a:xfrm>
          <a:prstGeom prst="rect">
            <a:avLst/>
          </a:prstGeom>
          <a:solidFill>
            <a:schemeClr val="accent6">
              <a:lumMod val="60000"/>
              <a:lumOff val="40000"/>
            </a:schemeClr>
          </a:solidFill>
        </p:spPr>
        <p:txBody>
          <a:bodyPr wrap="square">
            <a:spAutoFit/>
          </a:bodyPr>
          <a:lstStyle/>
          <a:p>
            <a:pPr defTabSz="914377"/>
            <a:r>
              <a:rPr lang="nl-NL" sz="3733" dirty="0">
                <a:solidFill>
                  <a:srgbClr val="0000FF"/>
                </a:solidFill>
                <a:latin typeface="Times New Roman" panose="02020603050405020304" pitchFamily="18" charset="0"/>
              </a:rPr>
              <a:t>Các bạn gà xúm xít quanh bạn gà mơ và khen chiếc mào của bạn ấy đẹp</a:t>
            </a:r>
            <a:endParaRPr lang="en-US" sz="3200" dirty="0">
              <a:solidFill>
                <a:srgbClr val="0000FF"/>
              </a:solidFill>
              <a:latin typeface="Calibri"/>
            </a:endParaRPr>
          </a:p>
        </p:txBody>
      </p:sp>
      <p:pic>
        <p:nvPicPr>
          <p:cNvPr id="5" name="Picture 4">
            <a:extLst>
              <a:ext uri="{FF2B5EF4-FFF2-40B4-BE49-F238E27FC236}">
                <a16:creationId xmlns:a16="http://schemas.microsoft.com/office/drawing/2014/main" xmlns="" id="{B4CB10BF-E91C-9201-1AF2-1696192CA7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2853" y="627192"/>
            <a:ext cx="5540176" cy="3359467"/>
          </a:xfrm>
          <a:prstGeom prst="rect">
            <a:avLst/>
          </a:prstGeom>
        </p:spPr>
      </p:pic>
    </p:spTree>
    <p:extLst>
      <p:ext uri="{BB962C8B-B14F-4D97-AF65-F5344CB8AC3E}">
        <p14:creationId xmlns:p14="http://schemas.microsoft.com/office/powerpoint/2010/main" val="362709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68582" y="4422445"/>
            <a:ext cx="9254836" cy="1360694"/>
          </a:xfrm>
          <a:prstGeom prst="rect">
            <a:avLst/>
          </a:prstGeom>
          <a:solidFill>
            <a:schemeClr val="accent6">
              <a:lumMod val="60000"/>
              <a:lumOff val="40000"/>
            </a:schemeClr>
          </a:solidFill>
        </p:spPr>
        <p:txBody>
          <a:bodyPr wrap="square">
            <a:spAutoFit/>
          </a:bodyPr>
          <a:lstStyle/>
          <a:p>
            <a:pPr defTabSz="914377">
              <a:lnSpc>
                <a:spcPct val="115000"/>
              </a:lnSpc>
            </a:pPr>
            <a:r>
              <a:rPr lang="nl-NL" sz="3733" dirty="0">
                <a:solidFill>
                  <a:srgbClr val="0000FF"/>
                </a:solidFill>
                <a:latin typeface="Times New Roman" panose="02020603050405020304" pitchFamily="18" charset="0"/>
                <a:ea typeface="Times New Roman" panose="02020603050405020304" pitchFamily="18" charset="0"/>
              </a:rPr>
              <a:t>Bạn gà mơ thấy một cái cây màu đỏ tía buồn bã nên hỏi.</a:t>
            </a:r>
            <a:endParaRPr lang="en-US" sz="3200" dirty="0">
              <a:solidFill>
                <a:srgbClr val="0000FF"/>
              </a:solidFill>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xmlns="" id="{2950EAB1-A444-9AF9-A10D-4CBB0EFDD4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5625" y="860614"/>
            <a:ext cx="5511024" cy="3240077"/>
          </a:xfrm>
          <a:prstGeom prst="rect">
            <a:avLst/>
          </a:prstGeom>
        </p:spPr>
      </p:pic>
    </p:spTree>
    <p:extLst>
      <p:ext uri="{BB962C8B-B14F-4D97-AF65-F5344CB8AC3E}">
        <p14:creationId xmlns:p14="http://schemas.microsoft.com/office/powerpoint/2010/main" val="397546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05347" y="4627419"/>
            <a:ext cx="9254836" cy="1360694"/>
          </a:xfrm>
          <a:prstGeom prst="rect">
            <a:avLst/>
          </a:prstGeom>
          <a:solidFill>
            <a:schemeClr val="accent6">
              <a:lumMod val="60000"/>
              <a:lumOff val="40000"/>
            </a:schemeClr>
          </a:solidFill>
        </p:spPr>
        <p:txBody>
          <a:bodyPr wrap="square">
            <a:spAutoFit/>
          </a:bodyPr>
          <a:lstStyle/>
          <a:p>
            <a:pPr defTabSz="914377">
              <a:lnSpc>
                <a:spcPct val="115000"/>
              </a:lnSpc>
            </a:pPr>
            <a:r>
              <a:rPr lang="nl-NL" sz="3733" dirty="0">
                <a:solidFill>
                  <a:srgbClr val="0000FF"/>
                </a:solidFill>
                <a:latin typeface="Times New Roman" panose="02020603050405020304" pitchFamily="18" charset="0"/>
                <a:ea typeface="Times New Roman" panose="02020603050405020304" pitchFamily="18" charset="0"/>
              </a:rPr>
              <a:t>     Bạn gà mơ lấy chiếc mào trên đầu mình tặng cho cây.</a:t>
            </a:r>
            <a:endParaRPr lang="en-US" sz="3200" dirty="0">
              <a:solidFill>
                <a:srgbClr val="0000FF"/>
              </a:solidFill>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xmlns="" id="{0602EABA-DFF1-F031-3E91-275BFB0A07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9217" y="624970"/>
            <a:ext cx="5169305" cy="3541933"/>
          </a:xfrm>
          <a:prstGeom prst="rect">
            <a:avLst/>
          </a:prstGeom>
        </p:spPr>
      </p:pic>
    </p:spTree>
    <p:extLst>
      <p:ext uri="{BB962C8B-B14F-4D97-AF65-F5344CB8AC3E}">
        <p14:creationId xmlns:p14="http://schemas.microsoft.com/office/powerpoint/2010/main" val="92156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83443" y="4308648"/>
            <a:ext cx="9254836" cy="2021323"/>
          </a:xfrm>
          <a:prstGeom prst="rect">
            <a:avLst/>
          </a:prstGeom>
          <a:solidFill>
            <a:schemeClr val="accent6">
              <a:lumMod val="60000"/>
              <a:lumOff val="40000"/>
            </a:schemeClr>
          </a:solidFill>
        </p:spPr>
        <p:txBody>
          <a:bodyPr wrap="square">
            <a:spAutoFit/>
          </a:bodyPr>
          <a:lstStyle/>
          <a:p>
            <a:pPr defTabSz="914377">
              <a:lnSpc>
                <a:spcPct val="115000"/>
              </a:lnSpc>
            </a:pPr>
            <a:r>
              <a:rPr lang="nl-NL" sz="3733" dirty="0">
                <a:solidFill>
                  <a:srgbClr val="0000FF"/>
                </a:solidFill>
                <a:latin typeface="Times New Roman" panose="02020603050405020304" pitchFamily="18" charset="0"/>
                <a:ea typeface="Times New Roman" panose="02020603050405020304" pitchFamily="18" charset="0"/>
              </a:rPr>
              <a:t>Chiếc mào không còn trên đầu gà mơ, còn cái cây lại có một bông hoa rực rỡ giống hệt chiếc mào gà.</a:t>
            </a:r>
            <a:endParaRPr lang="en-US" sz="3733" dirty="0">
              <a:solidFill>
                <a:srgbClr val="0000FF"/>
              </a:solidFill>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xmlns="" id="{B29BAB98-41F1-1BC4-A1FD-EE5AB5D843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8423" y="737668"/>
            <a:ext cx="4984879" cy="3318737"/>
          </a:xfrm>
          <a:prstGeom prst="rect">
            <a:avLst/>
          </a:prstGeom>
        </p:spPr>
      </p:pic>
    </p:spTree>
    <p:extLst>
      <p:ext uri="{BB962C8B-B14F-4D97-AF65-F5344CB8AC3E}">
        <p14:creationId xmlns:p14="http://schemas.microsoft.com/office/powerpoint/2010/main" val="249475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sp>
        <p:nvSpPr>
          <p:cNvPr id="7" name="文本框 6"/>
          <p:cNvSpPr txBox="1"/>
          <p:nvPr/>
        </p:nvSpPr>
        <p:spPr>
          <a:xfrm>
            <a:off x="1634686" y="2141211"/>
            <a:ext cx="8922634" cy="1107996"/>
          </a:xfrm>
          <a:prstGeom prst="rect">
            <a:avLst/>
          </a:prstGeom>
          <a:noFill/>
        </p:spPr>
        <p:txBody>
          <a:bodyPr wrap="none" rtlCol="0">
            <a:spAutoFit/>
          </a:bodyPr>
          <a:lstStyle/>
          <a:p>
            <a:pPr algn="ctr"/>
            <a:r>
              <a:rPr lang="en-US" altLang="zh-CN" sz="6600" dirty="0" err="1">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Bà</a:t>
            </a:r>
            <a:r>
              <a:rPr lang="vi-VN" altLang="zh-CN" sz="6600" dirty="0">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i:</a:t>
            </a:r>
            <a:r>
              <a:rPr lang="en-US" altLang="zh-CN" sz="6600" dirty="0">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altLang="zh-CN" sz="6600" dirty="0" err="1">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Mặt</a:t>
            </a:r>
            <a:r>
              <a:rPr lang="en-US" altLang="zh-CN" sz="6600" dirty="0">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altLang="zh-CN" sz="6600" dirty="0" err="1">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trời</a:t>
            </a:r>
            <a:r>
              <a:rPr lang="en-US" altLang="zh-CN" sz="6600" dirty="0">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altLang="zh-CN" sz="6600" dirty="0" err="1">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xanh</a:t>
            </a:r>
            <a:r>
              <a:rPr lang="en-US" altLang="zh-CN" sz="6600" dirty="0">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altLang="zh-CN" sz="6600" dirty="0" err="1">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của</a:t>
            </a:r>
            <a:r>
              <a:rPr lang="en-US" altLang="zh-CN" sz="6600" dirty="0">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altLang="zh-CN" sz="6600" dirty="0" err="1">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tôi</a:t>
            </a:r>
            <a:endParaRPr lang="zh-CN" altLang="en-US" sz="6600" dirty="0">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endParaRPr>
          </a:p>
        </p:txBody>
      </p:sp>
      <p:pic>
        <p:nvPicPr>
          <p:cNvPr id="2" name="图片 1" descr="5947678d5d2f8"/>
          <p:cNvPicPr>
            <a:picLocks noChangeAspect="1"/>
          </p:cNvPicPr>
          <p:nvPr/>
        </p:nvPicPr>
        <p:blipFill>
          <a:blip r:embed="rId5"/>
          <a:stretch>
            <a:fillRect/>
          </a:stretch>
        </p:blipFill>
        <p:spPr>
          <a:xfrm>
            <a:off x="0" y="1512570"/>
            <a:ext cx="5520055" cy="53435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extLst>
    <p:ext uri="{E180D4A7-C9FB-4DFB-919C-405C955672EB}">
      <p14:showEvtLst xmlns:p14="http://schemas.microsoft.com/office/powerpoint/2010/main">
        <p14:playEvt time="163" objId="4"/>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ó thể là hình minh họa">
            <a:extLst>
              <a:ext uri="{FF2B5EF4-FFF2-40B4-BE49-F238E27FC236}">
                <a16:creationId xmlns:a16="http://schemas.microsoft.com/office/drawing/2014/main" xmlns="" id="{ADF963BD-7BC9-47F2-B66A-501D3CDC57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2"/>
            <a:ext cx="12192000" cy="68586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B0A32975-9878-4A63-94B5-B5FA3950F15C}"/>
              </a:ext>
            </a:extLst>
          </p:cNvPr>
          <p:cNvSpPr txBox="1"/>
          <p:nvPr/>
        </p:nvSpPr>
        <p:spPr>
          <a:xfrm>
            <a:off x="3544902" y="2483495"/>
            <a:ext cx="8239956" cy="995209"/>
          </a:xfrm>
          <a:prstGeom prst="rect">
            <a:avLst/>
          </a:prstGeom>
          <a:noFill/>
        </p:spPr>
        <p:txBody>
          <a:bodyPr wrap="square" rtlCol="0">
            <a:spAutoFit/>
          </a:bodyPr>
          <a:lstStyle/>
          <a:p>
            <a:pPr algn="ctr" defTabSz="914377"/>
            <a:r>
              <a:rPr lang="en-US" sz="5867" b="1" dirty="0" err="1">
                <a:solidFill>
                  <a:srgbClr val="FF0000"/>
                </a:solidFill>
                <a:latin typeface="UTM Cookies" panose="02040603050506020204" pitchFamily="18" charset="0"/>
              </a:rPr>
              <a:t>Kể</a:t>
            </a:r>
            <a:r>
              <a:rPr lang="en-US" sz="5867" b="1" dirty="0">
                <a:solidFill>
                  <a:srgbClr val="FF0000"/>
                </a:solidFill>
                <a:latin typeface="UTM Cookies" panose="02040603050506020204" pitchFamily="18" charset="0"/>
              </a:rPr>
              <a:t> </a:t>
            </a:r>
            <a:r>
              <a:rPr lang="en-US" sz="5867" b="1" dirty="0" err="1">
                <a:solidFill>
                  <a:srgbClr val="FF0000"/>
                </a:solidFill>
                <a:latin typeface="UTM Cookies" panose="02040603050506020204" pitchFamily="18" charset="0"/>
              </a:rPr>
              <a:t>lại</a:t>
            </a:r>
            <a:r>
              <a:rPr lang="en-US" sz="5867" b="1" dirty="0">
                <a:solidFill>
                  <a:srgbClr val="FF0000"/>
                </a:solidFill>
                <a:latin typeface="UTM Cookies" panose="02040603050506020204" pitchFamily="18" charset="0"/>
              </a:rPr>
              <a:t> </a:t>
            </a:r>
            <a:r>
              <a:rPr lang="en-US" sz="5867" b="1" dirty="0" err="1">
                <a:solidFill>
                  <a:srgbClr val="FF0000"/>
                </a:solidFill>
                <a:latin typeface="UTM Cookies" panose="02040603050506020204" pitchFamily="18" charset="0"/>
              </a:rPr>
              <a:t>câu</a:t>
            </a:r>
            <a:r>
              <a:rPr lang="en-US" sz="5867" b="1" dirty="0">
                <a:solidFill>
                  <a:srgbClr val="FF0000"/>
                </a:solidFill>
                <a:latin typeface="UTM Cookies" panose="02040603050506020204" pitchFamily="18" charset="0"/>
              </a:rPr>
              <a:t> </a:t>
            </a:r>
            <a:r>
              <a:rPr lang="en-US" sz="5867" b="1" dirty="0" err="1">
                <a:solidFill>
                  <a:srgbClr val="FF0000"/>
                </a:solidFill>
                <a:latin typeface="UTM Cookies" panose="02040603050506020204" pitchFamily="18" charset="0"/>
              </a:rPr>
              <a:t>chuyện</a:t>
            </a:r>
            <a:endParaRPr lang="en-US" sz="5867" b="1" dirty="0">
              <a:solidFill>
                <a:srgbClr val="FF0000"/>
              </a:solidFill>
              <a:latin typeface="UTM Cookies" panose="02040603050506020204" pitchFamily="18" charset="0"/>
            </a:endParaRPr>
          </a:p>
        </p:txBody>
      </p:sp>
    </p:spTree>
    <p:extLst>
      <p:ext uri="{BB962C8B-B14F-4D97-AF65-F5344CB8AC3E}">
        <p14:creationId xmlns:p14="http://schemas.microsoft.com/office/powerpoint/2010/main" val="227755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2192000" cy="369332"/>
          </a:xfrm>
          <a:prstGeom prst="rect">
            <a:avLst/>
          </a:prstGeom>
          <a:solidFill>
            <a:schemeClr val="bg1"/>
          </a:solidFill>
        </p:spPr>
        <p:txBody>
          <a:bodyPr wrap="square" rtlCol="0">
            <a:spAutoFit/>
          </a:bodyPr>
          <a:lstStyle/>
          <a:p>
            <a:pPr defTabSz="914377"/>
            <a:endParaRPr lang="en-US">
              <a:solidFill>
                <a:prstClr val="black"/>
              </a:solidFill>
              <a:latin typeface="Calibri"/>
            </a:endParaRPr>
          </a:p>
        </p:txBody>
      </p:sp>
      <p:pic>
        <p:nvPicPr>
          <p:cNvPr id="2" name="Picture 2" descr="Sự tích hoa mào gà trang 33, 34 | Tiếng Việt lớp 3 Kết nối tri thức">
            <a:extLst>
              <a:ext uri="{FF2B5EF4-FFF2-40B4-BE49-F238E27FC236}">
                <a16:creationId xmlns:a16="http://schemas.microsoft.com/office/drawing/2014/main" xmlns="" id="{47CA1D1D-3699-84F4-9C5C-E3F48617C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0037" y="324981"/>
            <a:ext cx="8318040" cy="6208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2914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pic>
        <p:nvPicPr>
          <p:cNvPr id="2" name="图片 1" descr="5947678d5d2f8"/>
          <p:cNvPicPr>
            <a:picLocks noChangeAspect="1"/>
          </p:cNvPicPr>
          <p:nvPr/>
        </p:nvPicPr>
        <p:blipFill>
          <a:blip r:embed="rId5"/>
          <a:stretch>
            <a:fillRect/>
          </a:stretch>
        </p:blipFill>
        <p:spPr>
          <a:xfrm>
            <a:off x="-14605" y="1266825"/>
            <a:ext cx="5760085" cy="5575935"/>
          </a:xfrm>
          <a:prstGeom prst="rect">
            <a:avLst/>
          </a:prstGeom>
        </p:spPr>
      </p:pic>
      <p:pic>
        <p:nvPicPr>
          <p:cNvPr id="4" name="Picture 3" descr="Picture2">
            <a:extLst>
              <a:ext uri="{FF2B5EF4-FFF2-40B4-BE49-F238E27FC236}">
                <a16:creationId xmlns:a16="http://schemas.microsoft.com/office/drawing/2014/main" xmlns="" id="{13305F9C-4710-8963-582E-FD1391A384F0}"/>
              </a:ext>
            </a:extLst>
          </p:cNvPr>
          <p:cNvPicPr>
            <a:picLocks noChangeAspect="1"/>
          </p:cNvPicPr>
          <p:nvPr/>
        </p:nvPicPr>
        <p:blipFill>
          <a:blip r:embed="rId6"/>
          <a:stretch>
            <a:fillRect/>
          </a:stretch>
        </p:blipFill>
        <p:spPr>
          <a:xfrm>
            <a:off x="2511063" y="1364406"/>
            <a:ext cx="6698820" cy="38128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Picture6">
            <a:extLst>
              <a:ext uri="{FF2B5EF4-FFF2-40B4-BE49-F238E27FC236}">
                <a16:creationId xmlns:a16="http://schemas.microsoft.com/office/drawing/2014/main" xmlns="" id="{164A3C16-FE0D-5DDB-4224-25D0E88E4E0D}"/>
              </a:ext>
            </a:extLst>
          </p:cNvPr>
          <p:cNvPicPr>
            <a:picLocks noChangeAspect="1"/>
          </p:cNvPicPr>
          <p:nvPr/>
        </p:nvPicPr>
        <p:blipFill>
          <a:blip r:embed="rId4">
            <a:duotone>
              <a:prstClr val="black"/>
              <a:schemeClr val="accent1">
                <a:tint val="45000"/>
                <a:satMod val="400000"/>
              </a:schemeClr>
            </a:duotone>
          </a:blip>
          <a:stretch>
            <a:fillRect/>
          </a:stretch>
        </p:blipFill>
        <p:spPr>
          <a:xfrm>
            <a:off x="1919446" y="1585799"/>
            <a:ext cx="8353107" cy="34815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5</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1030" name="Picture 6" descr="F:\未标题-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7896" t="6754" r="24208" b="21990"/>
          <a:stretch>
            <a:fillRect/>
          </a:stretch>
        </p:blipFill>
        <p:spPr bwMode="auto">
          <a:xfrm>
            <a:off x="293216" y="4217004"/>
            <a:ext cx="2033390" cy="242082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F:\未标题-1.png"/>
          <p:cNvPicPr>
            <a:picLocks noChangeAspect="1" noChangeArrowheads="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40" y="942254"/>
            <a:ext cx="1465335" cy="13605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669110" y="206549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未标题-1.png"/>
          <p:cNvPicPr>
            <a:picLocks noChangeAspect="1" noChangeArrowheads="1"/>
          </p:cNvPicPr>
          <p:nvPr/>
        </p:nvPicPr>
        <p:blipFill rotWithShape="1">
          <a:blip r:embed="rId10">
            <a:extLst>
              <a:ext uri="{28A0092B-C50C-407E-A947-70E740481C1C}">
                <a14:useLocalDpi xmlns:a14="http://schemas.microsoft.com/office/drawing/2010/main" val="0"/>
              </a:ext>
            </a:extLst>
          </a:blip>
          <a:srcRect l="26590" t="26889" r="23240" b="36556"/>
          <a:stretch>
            <a:fillRect/>
          </a:stretch>
        </p:blipFill>
        <p:spPr bwMode="auto">
          <a:xfrm>
            <a:off x="10859741" y="47378"/>
            <a:ext cx="1205747" cy="8785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8119855" y="653614"/>
            <a:ext cx="759498" cy="7051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285851" y="62317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9213974" y="1023282"/>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788794" y="79541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847" y="2947941"/>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4666979" y="5532354"/>
            <a:ext cx="825540" cy="7664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393721" y="4300901"/>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940227" y="3668174"/>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6364880" y="4960748"/>
            <a:ext cx="453368" cy="420942"/>
          </a:xfrm>
          <a:prstGeom prst="rect">
            <a:avLst/>
          </a:prstGeom>
          <a:noFill/>
          <a:extLst>
            <a:ext uri="{909E8E84-426E-40DD-AFC4-6F175D3DCCD1}">
              <a14:hiddenFill xmlns:a14="http://schemas.microsoft.com/office/drawing/2010/main">
                <a:solidFill>
                  <a:srgbClr val="FFFFFF"/>
                </a:solidFill>
              </a14:hiddenFill>
            </a:ext>
          </a:extLst>
        </p:spPr>
      </p:pic>
      <p:sp>
        <p:nvSpPr>
          <p:cNvPr id="4" name="任意多边形: 形状 40">
            <a:extLst>
              <a:ext uri="{FF2B5EF4-FFF2-40B4-BE49-F238E27FC236}">
                <a16:creationId xmlns:a16="http://schemas.microsoft.com/office/drawing/2014/main" xmlns="" id="{107434DE-B8ED-81AE-7F74-EBFC2488BF95}"/>
              </a:ext>
            </a:extLst>
          </p:cNvPr>
          <p:cNvSpPr/>
          <p:nvPr/>
        </p:nvSpPr>
        <p:spPr>
          <a:xfrm>
            <a:off x="258726" y="6017570"/>
            <a:ext cx="2901557"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mẫu</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xmlns="" id="{EDC4879F-A173-228D-297B-A1793C3991F2}"/>
              </a:ext>
            </a:extLst>
          </p:cNvPr>
          <p:cNvSpPr txBox="1"/>
          <p:nvPr/>
        </p:nvSpPr>
        <p:spPr>
          <a:xfrm>
            <a:off x="1965749" y="1139199"/>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lắng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nghe</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trong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thác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dội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về</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trận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Giữa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một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buổi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hè</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Gối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đầu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thảm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cỏ</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che</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biết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ấm</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Thổi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đến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tự</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nào</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Từ</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nở</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vàng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cau</a:t>
            </a:r>
            <a:r>
              <a:rPr lang="vi-VN" sz="2000" b="1" dirty="0">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xmlns="" id="{8C1A3659-7EC8-D667-808D-5949661B62D1}"/>
              </a:ext>
            </a:extLst>
          </p:cNvPr>
          <p:cNvSpPr txBox="1"/>
          <p:nvPr/>
        </p:nvSpPr>
        <p:spPr>
          <a:xfrm>
            <a:off x="6048079" y="1615984"/>
            <a:ext cx="3036134" cy="3477875"/>
          </a:xfrm>
          <a:prstGeom prst="rect">
            <a:avLst/>
          </a:prstGeom>
          <a:noFill/>
        </p:spPr>
        <p:txBody>
          <a:bodyPr wrap="square">
            <a:spAutoFit/>
          </a:bodyPr>
          <a:lstStyle/>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dậy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sớm</a:t>
            </a:r>
            <a:r>
              <a:rPr lang="en-US" sz="2000" b="1" dirty="0">
                <a:latin typeface="Cambria" panose="02040503050406030204" pitchFamily="18" charset="0"/>
                <a:ea typeface="Cambria" panose="02040503050406030204" pitchFamily="18" charset="0"/>
              </a:rPr>
              <a:t> </a:t>
            </a: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co </a:t>
            </a:r>
            <a:r>
              <a:rPr lang="en-US" sz="2000" b="1" dirty="0" err="1">
                <a:latin typeface="Cambria" panose="02040503050406030204" pitchFamily="18" charset="0"/>
                <a:ea typeface="Cambria" panose="02040503050406030204" pitchFamily="18" charset="0"/>
              </a:rPr>
              <a:t>tươi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xoè</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nắng</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Giống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hệt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ơi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a:t>
            </a: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đẹp</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yêu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thường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vẫn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gọi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a:t>
            </a:r>
            <a:endParaRPr lang="vi-VN" sz="2000" b="1" dirty="0">
              <a:latin typeface="Cambria" panose="02040503050406030204" pitchFamily="18" charset="0"/>
              <a:ea typeface="Cambria" panose="02040503050406030204" pitchFamily="18" charset="0"/>
            </a:endParaRP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a:t>
            </a:r>
            <a:r>
              <a:rPr lang="en-US" sz="2000" b="1" i="1" dirty="0" err="1">
                <a:latin typeface="Cambria" panose="02040503050406030204" pitchFamily="18" charset="0"/>
                <a:ea typeface="Cambria" panose="02040503050406030204" pitchFamily="18" charset="0"/>
              </a:rPr>
              <a:t>Nguyễn</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Viết</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Bình</a:t>
            </a:r>
            <a:r>
              <a:rPr lang="vi-VN" sz="2000" b="1" i="1" dirty="0">
                <a:latin typeface="Cambria" panose="02040503050406030204" pitchFamily="18" charset="0"/>
                <a:ea typeface="Cambria" panose="02040503050406030204" pitchFamily="18" charset="0"/>
              </a:rPr>
              <a:t>)</a:t>
            </a:r>
            <a:endParaRPr lang="en-US" sz="2000" b="1" i="1"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xmlns="" id="{9D9EED74-B849-6F16-A3A3-3ED8644038FD}"/>
              </a:ext>
            </a:extLst>
          </p:cNvPr>
          <p:cNvSpPr txBox="1"/>
          <p:nvPr/>
        </p:nvSpPr>
        <p:spPr>
          <a:xfrm>
            <a:off x="4092462" y="620535"/>
            <a:ext cx="6310744" cy="461665"/>
          </a:xfrm>
          <a:prstGeom prst="rect">
            <a:avLst/>
          </a:prstGeom>
          <a:noFill/>
        </p:spPr>
        <p:txBody>
          <a:bodyPr wrap="square">
            <a:spAutoFit/>
          </a:bodyPr>
          <a:lstStyle/>
          <a:p>
            <a:r>
              <a:rPr lang="en-US" sz="2400" b="1" dirty="0" err="1">
                <a:solidFill>
                  <a:srgbClr val="FF0000"/>
                </a:solidFill>
                <a:latin typeface="Cambria" panose="02040503050406030204" pitchFamily="18" charset="0"/>
                <a:ea typeface="Cambria" panose="02040503050406030204" pitchFamily="18" charset="0"/>
              </a:rPr>
              <a:t>Mặt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trời</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xanh</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của</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tôi</a:t>
            </a:r>
            <a:endParaRPr lang="vi-VN" sz="24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500"/>
                                        <p:tgtEl>
                                          <p:spTgt spid="21"/>
                                        </p:tgtEl>
                                      </p:cBhvr>
                                    </p:animEffect>
                                    <p:anim calcmode="lin" valueType="num">
                                      <p:cBhvr>
                                        <p:cTn id="19" dur="1500" fill="hold"/>
                                        <p:tgtEl>
                                          <p:spTgt spid="21"/>
                                        </p:tgtEl>
                                        <p:attrNameLst>
                                          <p:attrName>ppt_x</p:attrName>
                                        </p:attrNameLst>
                                      </p:cBhvr>
                                      <p:tavLst>
                                        <p:tav tm="0">
                                          <p:val>
                                            <p:strVal val="#ppt_x"/>
                                          </p:val>
                                        </p:tav>
                                        <p:tav tm="100000">
                                          <p:val>
                                            <p:strVal val="#ppt_x"/>
                                          </p:val>
                                        </p:tav>
                                      </p:tavLst>
                                    </p:anim>
                                    <p:anim calcmode="lin" valueType="num">
                                      <p:cBhvr>
                                        <p:cTn id="20" dur="1500" fill="hold"/>
                                        <p:tgtEl>
                                          <p:spTgt spid="2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250"/>
                                        <p:tgtEl>
                                          <p:spTgt spid="20"/>
                                        </p:tgtEl>
                                      </p:cBhvr>
                                    </p:animEffect>
                                    <p:anim calcmode="lin" valueType="num">
                                      <p:cBhvr>
                                        <p:cTn id="29" dur="2250" fill="hold"/>
                                        <p:tgtEl>
                                          <p:spTgt spid="20"/>
                                        </p:tgtEl>
                                        <p:attrNameLst>
                                          <p:attrName>ppt_x</p:attrName>
                                        </p:attrNameLst>
                                      </p:cBhvr>
                                      <p:tavLst>
                                        <p:tav tm="0">
                                          <p:val>
                                            <p:strVal val="#ppt_x"/>
                                          </p:val>
                                        </p:tav>
                                        <p:tav tm="100000">
                                          <p:val>
                                            <p:strVal val="#ppt_x"/>
                                          </p:val>
                                        </p:tav>
                                      </p:tavLst>
                                    </p:anim>
                                    <p:anim calcmode="lin" valueType="num">
                                      <p:cBhvr>
                                        <p:cTn id="30" dur="2250" fill="hold"/>
                                        <p:tgtEl>
                                          <p:spTgt spid="2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500"/>
                                        <p:tgtEl>
                                          <p:spTgt spid="22"/>
                                        </p:tgtEl>
                                      </p:cBhvr>
                                    </p:animEffect>
                                    <p:anim calcmode="lin" valueType="num">
                                      <p:cBhvr>
                                        <p:cTn id="34" dur="1500" fill="hold"/>
                                        <p:tgtEl>
                                          <p:spTgt spid="22"/>
                                        </p:tgtEl>
                                        <p:attrNameLst>
                                          <p:attrName>ppt_x</p:attrName>
                                        </p:attrNameLst>
                                      </p:cBhvr>
                                      <p:tavLst>
                                        <p:tav tm="0">
                                          <p:val>
                                            <p:strVal val="#ppt_x"/>
                                          </p:val>
                                        </p:tav>
                                        <p:tav tm="100000">
                                          <p:val>
                                            <p:strVal val="#ppt_x"/>
                                          </p:val>
                                        </p:tav>
                                      </p:tavLst>
                                    </p:anim>
                                    <p:anim calcmode="lin" valueType="num">
                                      <p:cBhvr>
                                        <p:cTn id="35" dur="1500" fill="hold"/>
                                        <p:tgtEl>
                                          <p:spTgt spid="2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35"/>
                                        </p:tgtEl>
                                        <p:attrNameLst>
                                          <p:attrName>style.visibility</p:attrName>
                                        </p:attrNameLst>
                                      </p:cBhvr>
                                      <p:to>
                                        <p:strVal val="visible"/>
                                      </p:to>
                                    </p:set>
                                    <p:animEffect transition="in" filter="fade">
                                      <p:cBhvr>
                                        <p:cTn id="38" dur="1000"/>
                                        <p:tgtEl>
                                          <p:spTgt spid="1035"/>
                                        </p:tgtEl>
                                      </p:cBhvr>
                                    </p:animEffect>
                                    <p:anim calcmode="lin" valueType="num">
                                      <p:cBhvr>
                                        <p:cTn id="39" dur="1000" fill="hold"/>
                                        <p:tgtEl>
                                          <p:spTgt spid="1035"/>
                                        </p:tgtEl>
                                        <p:attrNameLst>
                                          <p:attrName>ppt_x</p:attrName>
                                        </p:attrNameLst>
                                      </p:cBhvr>
                                      <p:tavLst>
                                        <p:tav tm="0">
                                          <p:val>
                                            <p:strVal val="#ppt_x"/>
                                          </p:val>
                                        </p:tav>
                                        <p:tav tm="100000">
                                          <p:val>
                                            <p:strVal val="#ppt_x"/>
                                          </p:val>
                                        </p:tav>
                                      </p:tavLst>
                                    </p:anim>
                                    <p:anim calcmode="lin" valueType="num">
                                      <p:cBhvr>
                                        <p:cTn id="40" dur="1000" fill="hold"/>
                                        <p:tgtEl>
                                          <p:spTgt spid="103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2250"/>
                                        <p:tgtEl>
                                          <p:spTgt spid="23"/>
                                        </p:tgtEl>
                                      </p:cBhvr>
                                    </p:animEffect>
                                    <p:anim calcmode="lin" valueType="num">
                                      <p:cBhvr>
                                        <p:cTn id="44" dur="2250" fill="hold"/>
                                        <p:tgtEl>
                                          <p:spTgt spid="23"/>
                                        </p:tgtEl>
                                        <p:attrNameLst>
                                          <p:attrName>ppt_x</p:attrName>
                                        </p:attrNameLst>
                                      </p:cBhvr>
                                      <p:tavLst>
                                        <p:tav tm="0">
                                          <p:val>
                                            <p:strVal val="#ppt_x"/>
                                          </p:val>
                                        </p:tav>
                                        <p:tav tm="100000">
                                          <p:val>
                                            <p:strVal val="#ppt_x"/>
                                          </p:val>
                                        </p:tav>
                                      </p:tavLst>
                                    </p:anim>
                                    <p:anim calcmode="lin" valueType="num">
                                      <p:cBhvr>
                                        <p:cTn id="45" dur="2250" fill="hold"/>
                                        <p:tgtEl>
                                          <p:spTgt spid="2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500"/>
                                        <p:tgtEl>
                                          <p:spTgt spid="26"/>
                                        </p:tgtEl>
                                      </p:cBhvr>
                                    </p:animEffect>
                                    <p:anim calcmode="lin" valueType="num">
                                      <p:cBhvr>
                                        <p:cTn id="54" dur="1500" fill="hold"/>
                                        <p:tgtEl>
                                          <p:spTgt spid="26"/>
                                        </p:tgtEl>
                                        <p:attrNameLst>
                                          <p:attrName>ppt_x</p:attrName>
                                        </p:attrNameLst>
                                      </p:cBhvr>
                                      <p:tavLst>
                                        <p:tav tm="0">
                                          <p:val>
                                            <p:strVal val="#ppt_x"/>
                                          </p:val>
                                        </p:tav>
                                        <p:tav tm="100000">
                                          <p:val>
                                            <p:strVal val="#ppt_x"/>
                                          </p:val>
                                        </p:tav>
                                      </p:tavLst>
                                    </p:anim>
                                    <p:anim calcmode="lin" valueType="num">
                                      <p:cBhvr>
                                        <p:cTn id="55" dur="1500" fill="hold"/>
                                        <p:tgtEl>
                                          <p:spTgt spid="2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2250"/>
                                        <p:tgtEl>
                                          <p:spTgt spid="25"/>
                                        </p:tgtEl>
                                      </p:cBhvr>
                                    </p:animEffect>
                                    <p:anim calcmode="lin" valueType="num">
                                      <p:cBhvr>
                                        <p:cTn id="59" dur="2250" fill="hold"/>
                                        <p:tgtEl>
                                          <p:spTgt spid="25"/>
                                        </p:tgtEl>
                                        <p:attrNameLst>
                                          <p:attrName>ppt_x</p:attrName>
                                        </p:attrNameLst>
                                      </p:cBhvr>
                                      <p:tavLst>
                                        <p:tav tm="0">
                                          <p:val>
                                            <p:strVal val="#ppt_x"/>
                                          </p:val>
                                        </p:tav>
                                        <p:tav tm="100000">
                                          <p:val>
                                            <p:strVal val="#ppt_x"/>
                                          </p:val>
                                        </p:tav>
                                      </p:tavLst>
                                    </p:anim>
                                    <p:anim calcmode="lin" valueType="num">
                                      <p:cBhvr>
                                        <p:cTn id="60" dur="2250" fill="hold"/>
                                        <p:tgtEl>
                                          <p:spTgt spid="2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500"/>
                                        <p:tgtEl>
                                          <p:spTgt spid="27"/>
                                        </p:tgtEl>
                                      </p:cBhvr>
                                    </p:animEffect>
                                    <p:anim calcmode="lin" valueType="num">
                                      <p:cBhvr>
                                        <p:cTn id="64" dur="1500" fill="hold"/>
                                        <p:tgtEl>
                                          <p:spTgt spid="27"/>
                                        </p:tgtEl>
                                        <p:attrNameLst>
                                          <p:attrName>ppt_x</p:attrName>
                                        </p:attrNameLst>
                                      </p:cBhvr>
                                      <p:tavLst>
                                        <p:tav tm="0">
                                          <p:val>
                                            <p:strVal val="#ppt_x"/>
                                          </p:val>
                                        </p:tav>
                                        <p:tav tm="100000">
                                          <p:val>
                                            <p:strVal val="#ppt_x"/>
                                          </p:val>
                                        </p:tav>
                                      </p:tavLst>
                                    </p:anim>
                                    <p:anim calcmode="lin" valueType="num">
                                      <p:cBhvr>
                                        <p:cTn id="65" dur="1500" fill="hold"/>
                                        <p:tgtEl>
                                          <p:spTgt spid="27"/>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036"/>
                                        </p:tgtEl>
                                        <p:attrNameLst>
                                          <p:attrName>style.visibility</p:attrName>
                                        </p:attrNameLst>
                                      </p:cBhvr>
                                      <p:to>
                                        <p:strVal val="visible"/>
                                      </p:to>
                                    </p:set>
                                    <p:animEffect transition="in" filter="fade">
                                      <p:cBhvr>
                                        <p:cTn id="68" dur="1000"/>
                                        <p:tgtEl>
                                          <p:spTgt spid="1036"/>
                                        </p:tgtEl>
                                      </p:cBhvr>
                                    </p:animEffect>
                                    <p:anim calcmode="lin" valueType="num">
                                      <p:cBhvr>
                                        <p:cTn id="69" dur="1000" fill="hold"/>
                                        <p:tgtEl>
                                          <p:spTgt spid="1036"/>
                                        </p:tgtEl>
                                        <p:attrNameLst>
                                          <p:attrName>ppt_x</p:attrName>
                                        </p:attrNameLst>
                                      </p:cBhvr>
                                      <p:tavLst>
                                        <p:tav tm="0">
                                          <p:val>
                                            <p:strVal val="#ppt_x"/>
                                          </p:val>
                                        </p:tav>
                                        <p:tav tm="100000">
                                          <p:val>
                                            <p:strVal val="#ppt_x"/>
                                          </p:val>
                                        </p:tav>
                                      </p:tavLst>
                                    </p:anim>
                                    <p:anim calcmode="lin" valueType="num">
                                      <p:cBhvr>
                                        <p:cTn id="70" dur="1000" fill="hold"/>
                                        <p:tgtEl>
                                          <p:spTgt spid="1036"/>
                                        </p:tgtEl>
                                        <p:attrNameLst>
                                          <p:attrName>ppt_y</p:attrName>
                                        </p:attrNameLst>
                                      </p:cBhvr>
                                      <p:tavLst>
                                        <p:tav tm="0">
                                          <p:val>
                                            <p:strVal val="#ppt_y+.1"/>
                                          </p:val>
                                        </p:tav>
                                        <p:tav tm="100000">
                                          <p:val>
                                            <p:strVal val="#ppt_y"/>
                                          </p:val>
                                        </p:tav>
                                      </p:tavLst>
                                    </p:anim>
                                  </p:childTnLst>
                                </p:cTn>
                              </p:par>
                              <p:par>
                                <p:cTn id="71" presetID="2" presetClass="entr" presetSubtype="8" fill="hold" nodeType="withEffect">
                                  <p:stCondLst>
                                    <p:cond delay="0"/>
                                  </p:stCondLst>
                                  <p:childTnLst>
                                    <p:set>
                                      <p:cBhvr>
                                        <p:cTn id="72" dur="1" fill="hold">
                                          <p:stCondLst>
                                            <p:cond delay="0"/>
                                          </p:stCondLst>
                                        </p:cTn>
                                        <p:tgtEl>
                                          <p:spTgt spid="1030"/>
                                        </p:tgtEl>
                                        <p:attrNameLst>
                                          <p:attrName>style.visibility</p:attrName>
                                        </p:attrNameLst>
                                      </p:cBhvr>
                                      <p:to>
                                        <p:strVal val="visible"/>
                                      </p:to>
                                    </p:set>
                                    <p:anim calcmode="lin" valueType="num">
                                      <p:cBhvr additive="base">
                                        <p:cTn id="73" dur="2000" fill="hold"/>
                                        <p:tgtEl>
                                          <p:spTgt spid="1030"/>
                                        </p:tgtEl>
                                        <p:attrNameLst>
                                          <p:attrName>ppt_x</p:attrName>
                                        </p:attrNameLst>
                                      </p:cBhvr>
                                      <p:tavLst>
                                        <p:tav tm="0">
                                          <p:val>
                                            <p:strVal val="0-#ppt_w/2"/>
                                          </p:val>
                                        </p:tav>
                                        <p:tav tm="100000">
                                          <p:val>
                                            <p:strVal val="#ppt_x"/>
                                          </p:val>
                                        </p:tav>
                                      </p:tavLst>
                                    </p:anim>
                                    <p:anim calcmode="lin" valueType="num">
                                      <p:cBhvr additive="base">
                                        <p:cTn id="74" dur="20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additive="base">
                                        <p:cTn id="79" dur="500" fill="hold"/>
                                        <p:tgtEl>
                                          <p:spTgt spid="4"/>
                                        </p:tgtEl>
                                        <p:attrNameLst>
                                          <p:attrName>ppt_x</p:attrName>
                                        </p:attrNameLst>
                                      </p:cBhvr>
                                      <p:tavLst>
                                        <p:tav tm="0">
                                          <p:val>
                                            <p:strVal val="#ppt_x"/>
                                          </p:val>
                                        </p:tav>
                                        <p:tav tm="100000">
                                          <p:val>
                                            <p:strVal val="#ppt_x"/>
                                          </p:val>
                                        </p:tav>
                                      </p:tavLst>
                                    </p:anim>
                                    <p:anim calcmode="lin" valueType="num">
                                      <p:cBhvr additive="base">
                                        <p:cTn id="8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6</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xmlns="" id="{452960BB-E911-C1C1-6F7D-F7E4A5061708}"/>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xmlns="" id="{80A2A245-08D4-D4B0-CE93-CA0711400D88}"/>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Cùng</a:t>
            </a:r>
            <a:r>
              <a:rPr kumimoji="0" lang="en-US" sz="44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chia </a:t>
            </a:r>
            <a:r>
              <a:rPr kumimoji="0" lang="en-US" sz="44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6" name="Picture 5" descr="A picture containing icon&#10;&#10;Description automatically generated">
            <a:extLst>
              <a:ext uri="{FF2B5EF4-FFF2-40B4-BE49-F238E27FC236}">
                <a16:creationId xmlns:a16="http://schemas.microsoft.com/office/drawing/2014/main" xmlns="" id="{F1203B7C-72EC-3F8D-7D34-F267600577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xmlns="" id="{491BCD20-2FC7-2AA0-F0FA-3D68A42085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18" name="TextBox 17">
            <a:extLst>
              <a:ext uri="{FF2B5EF4-FFF2-40B4-BE49-F238E27FC236}">
                <a16:creationId xmlns:a16="http://schemas.microsoft.com/office/drawing/2014/main" xmlns="" id="{00BEEAFF-4D89-B402-FF26-8E6040063180}"/>
              </a:ext>
            </a:extLst>
          </p:cNvPr>
          <p:cNvSpPr txBox="1"/>
          <p:nvPr/>
        </p:nvSpPr>
        <p:spPr>
          <a:xfrm>
            <a:off x="4160688" y="918949"/>
            <a:ext cx="6310744" cy="461665"/>
          </a:xfrm>
          <a:prstGeom prst="rect">
            <a:avLst/>
          </a:prstGeom>
          <a:noFill/>
        </p:spPr>
        <p:txBody>
          <a:bodyPr wrap="square">
            <a:spAutoFit/>
          </a:bodyPr>
          <a:lstStyle/>
          <a:p>
            <a:r>
              <a:rPr lang="en-US" sz="2400" b="1" dirty="0" err="1">
                <a:latin typeface="Cambria" panose="02040503050406030204" pitchFamily="18" charset="0"/>
                <a:ea typeface="Cambria" panose="02040503050406030204" pitchFamily="18" charset="0"/>
              </a:rPr>
              <a:t>Mặt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trời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xanh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của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tôi</a:t>
            </a:r>
            <a:endParaRPr lang="vi-VN" sz="2400" b="1" dirty="0">
              <a:latin typeface="Cambria" panose="02040503050406030204" pitchFamily="18" charset="0"/>
              <a:ea typeface="Cambria" panose="02040503050406030204" pitchFamily="18" charset="0"/>
            </a:endParaRPr>
          </a:p>
        </p:txBody>
      </p:sp>
      <p:sp>
        <p:nvSpPr>
          <p:cNvPr id="19" name="Oval 18">
            <a:extLst>
              <a:ext uri="{FF2B5EF4-FFF2-40B4-BE49-F238E27FC236}">
                <a16:creationId xmlns:a16="http://schemas.microsoft.com/office/drawing/2014/main" xmlns="" id="{CCF07D5C-E937-9F89-AC4F-3C7D98B2A7FB}"/>
              </a:ext>
            </a:extLst>
          </p:cNvPr>
          <p:cNvSpPr/>
          <p:nvPr/>
        </p:nvSpPr>
        <p:spPr>
          <a:xfrm>
            <a:off x="1615649" y="1648763"/>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1</a:t>
            </a:r>
            <a:endParaRPr lang="en-US" b="1" dirty="0"/>
          </a:p>
        </p:txBody>
      </p:sp>
      <p:sp>
        <p:nvSpPr>
          <p:cNvPr id="21" name="Oval 20">
            <a:extLst>
              <a:ext uri="{FF2B5EF4-FFF2-40B4-BE49-F238E27FC236}">
                <a16:creationId xmlns:a16="http://schemas.microsoft.com/office/drawing/2014/main" xmlns="" id="{B5730220-370A-DA78-8729-6A018A8A63E1}"/>
              </a:ext>
            </a:extLst>
          </p:cNvPr>
          <p:cNvSpPr/>
          <p:nvPr/>
        </p:nvSpPr>
        <p:spPr>
          <a:xfrm>
            <a:off x="5831529" y="3217692"/>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5</a:t>
            </a:r>
            <a:endParaRPr lang="en-US" b="1" dirty="0"/>
          </a:p>
        </p:txBody>
      </p:sp>
      <p:sp>
        <p:nvSpPr>
          <p:cNvPr id="22" name="Oval 21">
            <a:extLst>
              <a:ext uri="{FF2B5EF4-FFF2-40B4-BE49-F238E27FC236}">
                <a16:creationId xmlns:a16="http://schemas.microsoft.com/office/drawing/2014/main" xmlns="" id="{F6BB1E83-9DD7-A5BB-3A62-EFBB2C3F4145}"/>
              </a:ext>
            </a:extLst>
          </p:cNvPr>
          <p:cNvSpPr/>
          <p:nvPr/>
        </p:nvSpPr>
        <p:spPr>
          <a:xfrm>
            <a:off x="5851849" y="1853669"/>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4</a:t>
            </a:r>
            <a:endParaRPr lang="en-US" b="1" dirty="0"/>
          </a:p>
        </p:txBody>
      </p:sp>
      <p:sp>
        <p:nvSpPr>
          <p:cNvPr id="23" name="Oval 22">
            <a:extLst>
              <a:ext uri="{FF2B5EF4-FFF2-40B4-BE49-F238E27FC236}">
                <a16:creationId xmlns:a16="http://schemas.microsoft.com/office/drawing/2014/main" xmlns="" id="{A921074D-EEBA-48B8-D2A0-39C2F86D758A}"/>
              </a:ext>
            </a:extLst>
          </p:cNvPr>
          <p:cNvSpPr/>
          <p:nvPr/>
        </p:nvSpPr>
        <p:spPr>
          <a:xfrm>
            <a:off x="1586343" y="468834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3</a:t>
            </a:r>
            <a:endParaRPr lang="en-US" b="1" dirty="0"/>
          </a:p>
        </p:txBody>
      </p:sp>
      <p:sp>
        <p:nvSpPr>
          <p:cNvPr id="24" name="Oval 23">
            <a:extLst>
              <a:ext uri="{FF2B5EF4-FFF2-40B4-BE49-F238E27FC236}">
                <a16:creationId xmlns:a16="http://schemas.microsoft.com/office/drawing/2014/main" xmlns="" id="{0922796F-A094-5A18-82DE-B060CBB04250}"/>
              </a:ext>
            </a:extLst>
          </p:cNvPr>
          <p:cNvSpPr/>
          <p:nvPr/>
        </p:nvSpPr>
        <p:spPr>
          <a:xfrm>
            <a:off x="1615649" y="318092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2</a:t>
            </a:r>
            <a:endParaRPr lang="en-US" b="1" dirty="0"/>
          </a:p>
        </p:txBody>
      </p:sp>
      <p:sp>
        <p:nvSpPr>
          <p:cNvPr id="9" name="TextBox 8">
            <a:extLst>
              <a:ext uri="{FF2B5EF4-FFF2-40B4-BE49-F238E27FC236}">
                <a16:creationId xmlns:a16="http://schemas.microsoft.com/office/drawing/2014/main" xmlns="" id="{8F9C54B9-61AE-1770-7E0D-193123D621FA}"/>
              </a:ext>
            </a:extLst>
          </p:cNvPr>
          <p:cNvSpPr txBox="1"/>
          <p:nvPr/>
        </p:nvSpPr>
        <p:spPr>
          <a:xfrm>
            <a:off x="2209800" y="1228326"/>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lắng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nghe</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trong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thác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dội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về</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trận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Giữa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một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buổi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hè</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Gối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đầu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thảm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cỏ</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che</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biết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ấm</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Thổi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đến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tự</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nào</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Từ</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nở</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vàng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cau</a:t>
            </a:r>
            <a:r>
              <a:rPr lang="vi-VN" sz="2000" b="1" dirty="0">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xmlns="" id="{33FBE3EC-81FC-0EB8-C7B3-ABCD02F0B36D}"/>
              </a:ext>
            </a:extLst>
          </p:cNvPr>
          <p:cNvSpPr txBox="1"/>
          <p:nvPr/>
        </p:nvSpPr>
        <p:spPr>
          <a:xfrm>
            <a:off x="6292130" y="1705111"/>
            <a:ext cx="3036134" cy="3477875"/>
          </a:xfrm>
          <a:prstGeom prst="rect">
            <a:avLst/>
          </a:prstGeom>
          <a:noFill/>
        </p:spPr>
        <p:txBody>
          <a:bodyPr wrap="square">
            <a:spAutoFit/>
          </a:bodyPr>
          <a:lstStyle/>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dậy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sớm</a:t>
            </a:r>
            <a:r>
              <a:rPr lang="en-US" sz="2000" b="1" dirty="0">
                <a:latin typeface="Cambria" panose="02040503050406030204" pitchFamily="18" charset="0"/>
                <a:ea typeface="Cambria" panose="02040503050406030204" pitchFamily="18" charset="0"/>
              </a:rPr>
              <a:t> </a:t>
            </a: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tươi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xoè</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nắng</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Giống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hệt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ơi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a:t>
            </a: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đẹp</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yêu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thường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vẫn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gọi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a:t>
            </a:r>
            <a:endParaRPr lang="vi-VN" sz="2000" b="1" dirty="0">
              <a:latin typeface="Cambria" panose="02040503050406030204" pitchFamily="18" charset="0"/>
              <a:ea typeface="Cambria" panose="02040503050406030204" pitchFamily="18" charset="0"/>
            </a:endParaRP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a:t>
            </a:r>
            <a:r>
              <a:rPr lang="en-US" sz="2000" b="1" i="1" dirty="0" err="1">
                <a:latin typeface="Cambria" panose="02040503050406030204" pitchFamily="18" charset="0"/>
                <a:ea typeface="Cambria" panose="02040503050406030204" pitchFamily="18" charset="0"/>
              </a:rPr>
              <a:t>Nguyễn</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Viết</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Bình</a:t>
            </a:r>
            <a:r>
              <a:rPr lang="vi-VN" sz="2000" b="1" i="1" dirty="0">
                <a:latin typeface="Cambria" panose="02040503050406030204" pitchFamily="18" charset="0"/>
                <a:ea typeface="Cambria" panose="02040503050406030204" pitchFamily="18" charset="0"/>
              </a:rPr>
              <a:t>)</a:t>
            </a:r>
            <a:endParaRPr lang="en-US" sz="2000" b="1" i="1"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7</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4" name="Picture 3" descr="A picture containing text, toy, vector graphics&#10;&#10;Description automatically generated">
            <a:extLst>
              <a:ext uri="{FF2B5EF4-FFF2-40B4-BE49-F238E27FC236}">
                <a16:creationId xmlns:a16="http://schemas.microsoft.com/office/drawing/2014/main" xmlns="" id="{703C2E8D-91C1-0D36-D295-64D2EBA696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5" name="Group 4">
            <a:extLst>
              <a:ext uri="{FF2B5EF4-FFF2-40B4-BE49-F238E27FC236}">
                <a16:creationId xmlns:a16="http://schemas.microsoft.com/office/drawing/2014/main" xmlns="" id="{5507AC6F-64E8-C68A-1D4C-6D873E09A9E5}"/>
              </a:ext>
            </a:extLst>
          </p:cNvPr>
          <p:cNvGrpSpPr/>
          <p:nvPr/>
        </p:nvGrpSpPr>
        <p:grpSpPr>
          <a:xfrm>
            <a:off x="6000767" y="2566296"/>
            <a:ext cx="3677724" cy="1043679"/>
            <a:chOff x="6410789" y="819970"/>
            <a:chExt cx="4322439" cy="1121761"/>
          </a:xfrm>
        </p:grpSpPr>
        <p:pic>
          <p:nvPicPr>
            <p:cNvPr id="6" name="Picture 5">
              <a:extLst>
                <a:ext uri="{FF2B5EF4-FFF2-40B4-BE49-F238E27FC236}">
                  <a16:creationId xmlns:a16="http://schemas.microsoft.com/office/drawing/2014/main" xmlns="" id="{D7B04061-CB10-7873-FB16-9925CCD61D9E}"/>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10789" y="819970"/>
              <a:ext cx="4322439" cy="1121761"/>
            </a:xfrm>
            <a:prstGeom prst="rect">
              <a:avLst/>
            </a:prstGeom>
          </p:spPr>
        </p:pic>
        <p:sp>
          <p:nvSpPr>
            <p:cNvPr id="22" name="TextBox 21">
              <a:extLst>
                <a:ext uri="{FF2B5EF4-FFF2-40B4-BE49-F238E27FC236}">
                  <a16:creationId xmlns:a16="http://schemas.microsoft.com/office/drawing/2014/main" xmlns="" id="{572535DF-2A0A-2597-1A91-6F641EE4E105}"/>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Xoè</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a16="http://schemas.microsoft.com/office/drawing/2014/main" xmlns="" id="{3ADB2635-63CA-9586-92C4-3EF3FBFECB22}"/>
              </a:ext>
            </a:extLst>
          </p:cNvPr>
          <p:cNvGrpSpPr/>
          <p:nvPr/>
        </p:nvGrpSpPr>
        <p:grpSpPr>
          <a:xfrm>
            <a:off x="5972538" y="3730920"/>
            <a:ext cx="3781464" cy="1043679"/>
            <a:chOff x="6410789" y="2733385"/>
            <a:chExt cx="4322439" cy="1121761"/>
          </a:xfrm>
        </p:grpSpPr>
        <p:pic>
          <p:nvPicPr>
            <p:cNvPr id="24" name="Picture 23">
              <a:extLst>
                <a:ext uri="{FF2B5EF4-FFF2-40B4-BE49-F238E27FC236}">
                  <a16:creationId xmlns:a16="http://schemas.microsoft.com/office/drawing/2014/main" xmlns="" id="{00B57935-4928-CA7F-C457-C03A044FB8E0}"/>
                </a:ext>
              </a:extLst>
            </p:cNvPr>
            <p:cNvPicPr>
              <a:picLocks noChangeAspect="1"/>
            </p:cNvPicPr>
            <p:nvPr/>
          </p:nvPicPr>
          <p:blipFill>
            <a:blip r:embed="rId10">
              <a:extLst>
                <a:ext uri="{BEBA8EAE-BF5A-486C-A8C5-ECC9F3942E4B}">
                  <a14:imgProps xmlns:a14="http://schemas.microsoft.com/office/drawing/2010/main">
                    <a14:imgLayer r:embed="rId11">
                      <a14:imgEffect>
                        <a14:artisticBlur/>
                      </a14:imgEffect>
                    </a14:imgLayer>
                  </a14:imgProps>
                </a:ext>
              </a:extLst>
            </a:blip>
            <a:stretch>
              <a:fillRect/>
            </a:stretch>
          </p:blipFill>
          <p:spPr>
            <a:xfrm>
              <a:off x="6410789" y="2733385"/>
              <a:ext cx="4322439" cy="1121761"/>
            </a:xfrm>
            <a:prstGeom prst="rect">
              <a:avLst/>
            </a:prstGeom>
          </p:spPr>
        </p:pic>
        <p:sp>
          <p:nvSpPr>
            <p:cNvPr id="25" name="TextBox 24">
              <a:extLst>
                <a:ext uri="{FF2B5EF4-FFF2-40B4-BE49-F238E27FC236}">
                  <a16:creationId xmlns:a16="http://schemas.microsoft.com/office/drawing/2014/main" xmlns="" id="{32BE6140-3532-A37D-3FA1-2C9B0F1788CE}"/>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Ngời</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ngời</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6" name="Rectangle 25">
            <a:extLst>
              <a:ext uri="{FF2B5EF4-FFF2-40B4-BE49-F238E27FC236}">
                <a16:creationId xmlns:a16="http://schemas.microsoft.com/office/drawing/2014/main" xmlns="" id="{B9BEFCC3-0E2E-8B31-806D-62C48ED0C2A3}"/>
              </a:ext>
            </a:extLst>
          </p:cNvPr>
          <p:cNvSpPr/>
          <p:nvPr/>
        </p:nvSpPr>
        <p:spPr>
          <a:xfrm>
            <a:off x="683399" y="1514079"/>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7" name="Group 26">
            <a:extLst>
              <a:ext uri="{FF2B5EF4-FFF2-40B4-BE49-F238E27FC236}">
                <a16:creationId xmlns:a16="http://schemas.microsoft.com/office/drawing/2014/main" xmlns="" id="{4AFDECEC-0B1C-0488-4C77-8C56AFF8A110}"/>
              </a:ext>
            </a:extLst>
          </p:cNvPr>
          <p:cNvGrpSpPr/>
          <p:nvPr/>
        </p:nvGrpSpPr>
        <p:grpSpPr>
          <a:xfrm>
            <a:off x="5879347" y="1331443"/>
            <a:ext cx="3781463" cy="1121761"/>
            <a:chOff x="6410789" y="819970"/>
            <a:chExt cx="4322439" cy="1121761"/>
          </a:xfrm>
        </p:grpSpPr>
        <p:pic>
          <p:nvPicPr>
            <p:cNvPr id="28" name="Picture 27">
              <a:extLst>
                <a:ext uri="{FF2B5EF4-FFF2-40B4-BE49-F238E27FC236}">
                  <a16:creationId xmlns:a16="http://schemas.microsoft.com/office/drawing/2014/main" xmlns="" id="{E085D6BC-A94A-F4B1-D77B-D6C9C6863C98}"/>
                </a:ext>
              </a:extLst>
            </p:cNvPr>
            <p:cNvPicPr>
              <a:picLocks noChangeAspect="1"/>
            </p:cNvPicPr>
            <p:nvPr/>
          </p:nvPicPr>
          <p:blipFill>
            <a:blip r:embed="rId8">
              <a:duotone>
                <a:prstClr val="black"/>
                <a:srgbClr val="31AA44">
                  <a:tint val="45000"/>
                  <a:satMod val="400000"/>
                </a:srgbClr>
              </a:duotone>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10789" y="819970"/>
              <a:ext cx="4322439" cy="1121761"/>
            </a:xfrm>
            <a:prstGeom prst="rect">
              <a:avLst/>
            </a:prstGeom>
          </p:spPr>
        </p:pic>
        <p:sp>
          <p:nvSpPr>
            <p:cNvPr id="29" name="TextBox 28">
              <a:extLst>
                <a:ext uri="{FF2B5EF4-FFF2-40B4-BE49-F238E27FC236}">
                  <a16:creationId xmlns:a16="http://schemas.microsoft.com/office/drawing/2014/main" xmlns="" id="{3DE02224-CAFD-24DC-7DFA-9CDE2702586C}"/>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Trận</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p:tgtEl>
                                          <p:spTgt spid="27"/>
                                        </p:tgtEl>
                                        <p:attrNameLst>
                                          <p:attrName>ppt_x</p:attrName>
                                        </p:attrNameLst>
                                      </p:cBhvr>
                                      <p:tavLst>
                                        <p:tav tm="0">
                                          <p:val>
                                            <p:strVal val="#ppt_x-#ppt_w*1.125000"/>
                                          </p:val>
                                        </p:tav>
                                        <p:tav tm="100000">
                                          <p:val>
                                            <p:strVal val="#ppt_x"/>
                                          </p:val>
                                        </p:tav>
                                      </p:tavLst>
                                    </p:anim>
                                    <p:animEffect transition="in" filter="wipe(right)">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p:tgtEl>
                                          <p:spTgt spid="5"/>
                                        </p:tgtEl>
                                        <p:attrNameLst>
                                          <p:attrName>ppt_x</p:attrName>
                                        </p:attrNameLst>
                                      </p:cBhvr>
                                      <p:tavLst>
                                        <p:tav tm="0">
                                          <p:val>
                                            <p:strVal val="#ppt_x-#ppt_w*1.125000"/>
                                          </p:val>
                                        </p:tav>
                                        <p:tav tm="100000">
                                          <p:val>
                                            <p:strVal val="#ppt_x"/>
                                          </p:val>
                                        </p:tav>
                                      </p:tavLst>
                                    </p:anim>
                                    <p:animEffect transition="in" filter="wipe(righ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p:tgtEl>
                                          <p:spTgt spid="23"/>
                                        </p:tgtEl>
                                        <p:attrNameLst>
                                          <p:attrName>ppt_x</p:attrName>
                                        </p:attrNameLst>
                                      </p:cBhvr>
                                      <p:tavLst>
                                        <p:tav tm="0">
                                          <p:val>
                                            <p:strVal val="#ppt_x-#ppt_w*1.125000"/>
                                          </p:val>
                                        </p:tav>
                                        <p:tav tm="100000">
                                          <p:val>
                                            <p:strVal val="#ppt_x"/>
                                          </p:val>
                                        </p:tav>
                                      </p:tavLst>
                                    </p:anim>
                                    <p:animEffect transition="in" filter="wipe(right)">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8</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373"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xmlns="" id="{9C99F2B9-8691-A94A-EC64-0CDFCF57A69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xmlns="" id="{54921F84-B6BE-4B6F-E4EC-ACFF79ED33E9}"/>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6" name="Picture 5" descr="A picture containing icon&#10;&#10;Description automatically generated">
            <a:extLst>
              <a:ext uri="{FF2B5EF4-FFF2-40B4-BE49-F238E27FC236}">
                <a16:creationId xmlns:a16="http://schemas.microsoft.com/office/drawing/2014/main" xmlns="" id="{5852BC60-921D-4040-D7DE-83DD2C8AA5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2" name="Picture 11" descr="Icon&#10;&#10;Description automatically generated with medium confidence">
            <a:extLst>
              <a:ext uri="{FF2B5EF4-FFF2-40B4-BE49-F238E27FC236}">
                <a16:creationId xmlns:a16="http://schemas.microsoft.com/office/drawing/2014/main" xmlns="" id="{7B3C225A-8618-7075-06D2-AB3A3A0A66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xmlns="" id="{5CF058C5-53D0-D316-7E34-5D7904F471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cxnSp>
        <p:nvCxnSpPr>
          <p:cNvPr id="28" name="Straight Connector 27">
            <a:extLst>
              <a:ext uri="{FF2B5EF4-FFF2-40B4-BE49-F238E27FC236}">
                <a16:creationId xmlns:a16="http://schemas.microsoft.com/office/drawing/2014/main" xmlns="" id="{1B97278B-4021-E925-AEB3-4E4041D5F673}"/>
              </a:ext>
            </a:extLst>
          </p:cNvPr>
          <p:cNvCxnSpPr/>
          <p:nvPr/>
        </p:nvCxnSpPr>
        <p:spPr>
          <a:xfrm flipH="1">
            <a:off x="5967756" y="1249905"/>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xmlns="" id="{96C8BE32-E9C2-F923-2B8E-5E564AEA14AF}"/>
              </a:ext>
            </a:extLst>
          </p:cNvPr>
          <p:cNvCxnSpPr/>
          <p:nvPr/>
        </p:nvCxnSpPr>
        <p:spPr>
          <a:xfrm flipH="1">
            <a:off x="6141204" y="2267155"/>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xmlns="" id="{D9BD163B-E7B4-3279-5C6D-55C461D46B42}"/>
              </a:ext>
            </a:extLst>
          </p:cNvPr>
          <p:cNvCxnSpPr/>
          <p:nvPr/>
        </p:nvCxnSpPr>
        <p:spPr>
          <a:xfrm flipH="1">
            <a:off x="6321004" y="188057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
        <p:nvSpPr>
          <p:cNvPr id="11" name="Oval 10">
            <a:extLst>
              <a:ext uri="{FF2B5EF4-FFF2-40B4-BE49-F238E27FC236}">
                <a16:creationId xmlns:a16="http://schemas.microsoft.com/office/drawing/2014/main" xmlns="" id="{800B1AC7-22DB-F203-C1C6-4C4CBAF247CD}"/>
              </a:ext>
            </a:extLst>
          </p:cNvPr>
          <p:cNvSpPr/>
          <p:nvPr/>
        </p:nvSpPr>
        <p:spPr>
          <a:xfrm>
            <a:off x="3132610" y="136273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1</a:t>
            </a:r>
            <a:endParaRPr lang="en-US" b="1" dirty="0"/>
          </a:p>
        </p:txBody>
      </p:sp>
      <p:sp>
        <p:nvSpPr>
          <p:cNvPr id="14" name="Oval 13">
            <a:extLst>
              <a:ext uri="{FF2B5EF4-FFF2-40B4-BE49-F238E27FC236}">
                <a16:creationId xmlns:a16="http://schemas.microsoft.com/office/drawing/2014/main" xmlns="" id="{010E0E48-2129-B01B-AA0A-87986CDC0DA2}"/>
              </a:ext>
            </a:extLst>
          </p:cNvPr>
          <p:cNvSpPr/>
          <p:nvPr/>
        </p:nvSpPr>
        <p:spPr>
          <a:xfrm>
            <a:off x="3103304" y="440231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3</a:t>
            </a:r>
            <a:endParaRPr lang="en-US" b="1" dirty="0"/>
          </a:p>
        </p:txBody>
      </p:sp>
      <p:sp>
        <p:nvSpPr>
          <p:cNvPr id="17" name="Oval 16">
            <a:extLst>
              <a:ext uri="{FF2B5EF4-FFF2-40B4-BE49-F238E27FC236}">
                <a16:creationId xmlns:a16="http://schemas.microsoft.com/office/drawing/2014/main" xmlns="" id="{60D1B25B-7C04-56F9-6128-202B83ED2F6A}"/>
              </a:ext>
            </a:extLst>
          </p:cNvPr>
          <p:cNvSpPr/>
          <p:nvPr/>
        </p:nvSpPr>
        <p:spPr>
          <a:xfrm>
            <a:off x="3132610" y="2894896"/>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2</a:t>
            </a:r>
            <a:endParaRPr lang="en-US" b="1" dirty="0"/>
          </a:p>
        </p:txBody>
      </p:sp>
      <p:sp>
        <p:nvSpPr>
          <p:cNvPr id="18" name="TextBox 17">
            <a:extLst>
              <a:ext uri="{FF2B5EF4-FFF2-40B4-BE49-F238E27FC236}">
                <a16:creationId xmlns:a16="http://schemas.microsoft.com/office/drawing/2014/main" xmlns="" id="{ABDC085F-0C72-6555-C0CA-32A4DA598A97}"/>
              </a:ext>
            </a:extLst>
          </p:cNvPr>
          <p:cNvSpPr txBox="1"/>
          <p:nvPr/>
        </p:nvSpPr>
        <p:spPr>
          <a:xfrm>
            <a:off x="3726761" y="942297"/>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lắng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nghe</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trong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thác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dội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về</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trận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Giữa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một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buổi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hè</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Gối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đầu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thảm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cỏ</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che</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biết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ấm</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Thổi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đến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tự</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nào</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Từ</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nở</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vàng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cau</a:t>
            </a:r>
            <a:r>
              <a:rPr lang="vi-VN" sz="2000" b="1" dirty="0">
                <a:latin typeface="Cambria" panose="02040503050406030204" pitchFamily="18" charset="0"/>
                <a:ea typeface="Cambria" panose="02040503050406030204" pitchFamily="18" charset="0"/>
              </a:rPr>
              <a:t>.</a:t>
            </a:r>
          </a:p>
        </p:txBody>
      </p:sp>
      <p:cxnSp>
        <p:nvCxnSpPr>
          <p:cNvPr id="19" name="Straight Connector 18">
            <a:extLst>
              <a:ext uri="{FF2B5EF4-FFF2-40B4-BE49-F238E27FC236}">
                <a16:creationId xmlns:a16="http://schemas.microsoft.com/office/drawing/2014/main" xmlns="" id="{02FA3DB6-B521-7B38-7CE2-74D0C57A97C7}"/>
              </a:ext>
            </a:extLst>
          </p:cNvPr>
          <p:cNvCxnSpPr/>
          <p:nvPr/>
        </p:nvCxnSpPr>
        <p:spPr>
          <a:xfrm flipH="1">
            <a:off x="5035198" y="1586641"/>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xmlns="" id="{0668A1C8-6476-A611-CAF9-17443CC26170}"/>
              </a:ext>
            </a:extLst>
          </p:cNvPr>
          <p:cNvCxnSpPr/>
          <p:nvPr/>
        </p:nvCxnSpPr>
        <p:spPr>
          <a:xfrm flipH="1">
            <a:off x="6095998" y="223648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xmlns="" id="{921276ED-4CE7-0749-BC9F-3C4FA73BF967}"/>
              </a:ext>
            </a:extLst>
          </p:cNvPr>
          <p:cNvCxnSpPr/>
          <p:nvPr/>
        </p:nvCxnSpPr>
        <p:spPr>
          <a:xfrm flipH="1">
            <a:off x="6359894" y="373203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xmlns="" id="{BD89C5CF-F273-C27E-192F-94699E2B82BB}"/>
              </a:ext>
            </a:extLst>
          </p:cNvPr>
          <p:cNvCxnSpPr/>
          <p:nvPr/>
        </p:nvCxnSpPr>
        <p:spPr>
          <a:xfrm flipH="1">
            <a:off x="5870774" y="283405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xmlns="" id="{6B88C09A-9332-E6E1-89C8-B0F71069DCE8}"/>
              </a:ext>
            </a:extLst>
          </p:cNvPr>
          <p:cNvCxnSpPr/>
          <p:nvPr/>
        </p:nvCxnSpPr>
        <p:spPr>
          <a:xfrm flipH="1">
            <a:off x="6432719" y="3080481"/>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xmlns="" id="{CEECFFCF-D44A-9BAF-18E0-C25A310964FF}"/>
              </a:ext>
            </a:extLst>
          </p:cNvPr>
          <p:cNvCxnSpPr/>
          <p:nvPr/>
        </p:nvCxnSpPr>
        <p:spPr>
          <a:xfrm flipH="1">
            <a:off x="6389504" y="3761972"/>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xmlns="" id="{E3C3FC34-A66B-34A2-2EC0-A1BD73FBF755}"/>
              </a:ext>
            </a:extLst>
          </p:cNvPr>
          <p:cNvCxnSpPr/>
          <p:nvPr/>
        </p:nvCxnSpPr>
        <p:spPr>
          <a:xfrm flipH="1">
            <a:off x="6148700" y="341820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xmlns="" id="{EAFA1BC5-35FD-B08F-ABF3-B39A1B384CBE}"/>
              </a:ext>
            </a:extLst>
          </p:cNvPr>
          <p:cNvCxnSpPr/>
          <p:nvPr/>
        </p:nvCxnSpPr>
        <p:spPr>
          <a:xfrm flipH="1">
            <a:off x="5773792" y="4242665"/>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xmlns="" id="{00B4F0DB-F3D1-C18A-890B-093072F2AB43}"/>
              </a:ext>
            </a:extLst>
          </p:cNvPr>
          <p:cNvCxnSpPr/>
          <p:nvPr/>
        </p:nvCxnSpPr>
        <p:spPr>
          <a:xfrm flipH="1">
            <a:off x="6141204" y="462208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xmlns="" id="{EEDFF030-EABB-E488-7738-D24F711EE227}"/>
              </a:ext>
            </a:extLst>
          </p:cNvPr>
          <p:cNvCxnSpPr/>
          <p:nvPr/>
        </p:nvCxnSpPr>
        <p:spPr>
          <a:xfrm flipH="1">
            <a:off x="5943137" y="4879469"/>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xmlns="" id="{CE585FAC-530B-CA71-1EE9-83E441263817}"/>
              </a:ext>
            </a:extLst>
          </p:cNvPr>
          <p:cNvCxnSpPr/>
          <p:nvPr/>
        </p:nvCxnSpPr>
        <p:spPr>
          <a:xfrm flipH="1">
            <a:off x="6481210" y="518976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xmlns="" id="{C0A6D0C5-D1A1-CF4A-6419-84650FDEE228}"/>
              </a:ext>
            </a:extLst>
          </p:cNvPr>
          <p:cNvCxnSpPr/>
          <p:nvPr/>
        </p:nvCxnSpPr>
        <p:spPr>
          <a:xfrm flipH="1">
            <a:off x="6533590" y="518976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par>
                                <p:cTn id="27" presetID="1" presetClass="exit" presetSubtype="0" fill="hold" nodeType="withEffect">
                                  <p:stCondLst>
                                    <p:cond delay="125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9</a:t>
            </a:fld>
            <a:endParaRPr lang="zh-CN" altLang="en-US"/>
          </a:p>
        </p:txBody>
      </p:sp>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37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xmlns="" id="{9C99F2B9-8691-A94A-EC64-0CDFCF57A69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xmlns="" id="{54921F84-B6BE-4B6F-E4EC-ACFF79ED33E9}"/>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6" name="Picture 5" descr="A picture containing icon&#10;&#10;Description automatically generated">
            <a:extLst>
              <a:ext uri="{FF2B5EF4-FFF2-40B4-BE49-F238E27FC236}">
                <a16:creationId xmlns:a16="http://schemas.microsoft.com/office/drawing/2014/main" xmlns="" id="{5852BC60-921D-4040-D7DE-83DD2C8AA5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2" name="Picture 11" descr="Icon&#10;&#10;Description automatically generated with medium confidence">
            <a:extLst>
              <a:ext uri="{FF2B5EF4-FFF2-40B4-BE49-F238E27FC236}">
                <a16:creationId xmlns:a16="http://schemas.microsoft.com/office/drawing/2014/main" xmlns="" id="{7B3C225A-8618-7075-06D2-AB3A3A0A66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xmlns="" id="{5CF058C5-53D0-D316-7E34-5D7904F471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16" name="Oval 15">
            <a:extLst>
              <a:ext uri="{FF2B5EF4-FFF2-40B4-BE49-F238E27FC236}">
                <a16:creationId xmlns:a16="http://schemas.microsoft.com/office/drawing/2014/main" xmlns="" id="{B3319171-B157-0ADD-D081-15A83819A485}"/>
              </a:ext>
            </a:extLst>
          </p:cNvPr>
          <p:cNvSpPr/>
          <p:nvPr/>
        </p:nvSpPr>
        <p:spPr>
          <a:xfrm>
            <a:off x="4317689" y="318355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5</a:t>
            </a:r>
            <a:endParaRPr lang="en-US" b="1" dirty="0"/>
          </a:p>
        </p:txBody>
      </p:sp>
      <p:sp>
        <p:nvSpPr>
          <p:cNvPr id="24" name="Oval 23">
            <a:extLst>
              <a:ext uri="{FF2B5EF4-FFF2-40B4-BE49-F238E27FC236}">
                <a16:creationId xmlns:a16="http://schemas.microsoft.com/office/drawing/2014/main" xmlns="" id="{BF53F42E-AD8C-9046-07EC-EB3E0DEEA245}"/>
              </a:ext>
            </a:extLst>
          </p:cNvPr>
          <p:cNvSpPr/>
          <p:nvPr/>
        </p:nvSpPr>
        <p:spPr>
          <a:xfrm>
            <a:off x="4338009" y="1819531"/>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4</a:t>
            </a:r>
            <a:endParaRPr lang="en-US" b="1" dirty="0"/>
          </a:p>
        </p:txBody>
      </p:sp>
      <p:sp>
        <p:nvSpPr>
          <p:cNvPr id="25" name="TextBox 24">
            <a:extLst>
              <a:ext uri="{FF2B5EF4-FFF2-40B4-BE49-F238E27FC236}">
                <a16:creationId xmlns:a16="http://schemas.microsoft.com/office/drawing/2014/main" xmlns="" id="{CDD72BCC-59F4-0E4D-1473-15ED2C26B2E0}"/>
              </a:ext>
            </a:extLst>
          </p:cNvPr>
          <p:cNvSpPr txBox="1"/>
          <p:nvPr/>
        </p:nvSpPr>
        <p:spPr>
          <a:xfrm>
            <a:off x="4778290" y="1670973"/>
            <a:ext cx="3036134" cy="3477875"/>
          </a:xfrm>
          <a:prstGeom prst="rect">
            <a:avLst/>
          </a:prstGeom>
          <a:noFill/>
        </p:spPr>
        <p:txBody>
          <a:bodyPr wrap="square">
            <a:spAutoFit/>
          </a:bodyPr>
          <a:lstStyle/>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dậy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sớm</a:t>
            </a:r>
            <a:r>
              <a:rPr lang="en-US" sz="2000" b="1" dirty="0">
                <a:latin typeface="Cambria" panose="02040503050406030204" pitchFamily="18" charset="0"/>
                <a:ea typeface="Cambria" panose="02040503050406030204" pitchFamily="18" charset="0"/>
              </a:rPr>
              <a:t> </a:t>
            </a: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tươi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xoè</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nắng</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Giống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hệt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ơi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a:t>
            </a: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đẹp</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yêu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thường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vẫn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gọi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a:t>
            </a:r>
            <a:endParaRPr lang="vi-VN" sz="2000" b="1" dirty="0">
              <a:latin typeface="Cambria" panose="02040503050406030204" pitchFamily="18" charset="0"/>
              <a:ea typeface="Cambria" panose="02040503050406030204" pitchFamily="18" charset="0"/>
            </a:endParaRP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a:t>
            </a:r>
            <a:r>
              <a:rPr lang="en-US" sz="2000" b="1" i="1" dirty="0" err="1">
                <a:latin typeface="Cambria" panose="02040503050406030204" pitchFamily="18" charset="0"/>
                <a:ea typeface="Cambria" panose="02040503050406030204" pitchFamily="18" charset="0"/>
              </a:rPr>
              <a:t>Nguyễn</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Viết</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Bình</a:t>
            </a:r>
            <a:r>
              <a:rPr lang="vi-VN" sz="2000" b="1" i="1" dirty="0">
                <a:latin typeface="Cambria" panose="02040503050406030204" pitchFamily="18" charset="0"/>
                <a:ea typeface="Cambria" panose="02040503050406030204" pitchFamily="18" charset="0"/>
              </a:rPr>
              <a:t>)</a:t>
            </a:r>
            <a:endParaRPr lang="en-US" sz="2000" b="1" i="1" dirty="0">
              <a:latin typeface="Cambria" panose="02040503050406030204" pitchFamily="18" charset="0"/>
              <a:ea typeface="Cambria" panose="02040503050406030204" pitchFamily="18" charset="0"/>
            </a:endParaRPr>
          </a:p>
        </p:txBody>
      </p:sp>
      <p:cxnSp>
        <p:nvCxnSpPr>
          <p:cNvPr id="26" name="Straight Connector 25">
            <a:extLst>
              <a:ext uri="{FF2B5EF4-FFF2-40B4-BE49-F238E27FC236}">
                <a16:creationId xmlns:a16="http://schemas.microsoft.com/office/drawing/2014/main" xmlns="" id="{B448F08E-C5F7-B4F3-590D-4FD79A39EEF6}"/>
              </a:ext>
            </a:extLst>
          </p:cNvPr>
          <p:cNvCxnSpPr/>
          <p:nvPr/>
        </p:nvCxnSpPr>
        <p:spPr>
          <a:xfrm flipH="1">
            <a:off x="6917254" y="163696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xmlns="" id="{67FE4039-9B23-B225-A371-15AF403AB850}"/>
              </a:ext>
            </a:extLst>
          </p:cNvPr>
          <p:cNvCxnSpPr/>
          <p:nvPr/>
        </p:nvCxnSpPr>
        <p:spPr>
          <a:xfrm flipH="1">
            <a:off x="5677734" y="3539314"/>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xmlns="" id="{89EC95C1-CE86-D1C3-70DC-442654C863B7}"/>
              </a:ext>
            </a:extLst>
          </p:cNvPr>
          <p:cNvCxnSpPr/>
          <p:nvPr/>
        </p:nvCxnSpPr>
        <p:spPr>
          <a:xfrm flipH="1">
            <a:off x="7253143" y="227641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xmlns="" id="{0E6C1591-9778-51FF-F166-F57EBFE6EE76}"/>
              </a:ext>
            </a:extLst>
          </p:cNvPr>
          <p:cNvCxnSpPr/>
          <p:nvPr/>
        </p:nvCxnSpPr>
        <p:spPr>
          <a:xfrm flipH="1">
            <a:off x="7301634" y="312782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xmlns="" id="{1B901703-7B34-929E-2E9A-63EEB41F79D3}"/>
              </a:ext>
            </a:extLst>
          </p:cNvPr>
          <p:cNvCxnSpPr/>
          <p:nvPr/>
        </p:nvCxnSpPr>
        <p:spPr>
          <a:xfrm flipH="1">
            <a:off x="6170265" y="324643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xmlns="" id="{CD9966B5-EE1B-ECC3-7450-28CFAD1E52E3}"/>
              </a:ext>
            </a:extLst>
          </p:cNvPr>
          <p:cNvCxnSpPr/>
          <p:nvPr/>
        </p:nvCxnSpPr>
        <p:spPr>
          <a:xfrm flipH="1">
            <a:off x="7184332" y="3483915"/>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xmlns="" id="{0187607E-D5B0-88DD-E68E-EBAD7BE834E5}"/>
              </a:ext>
            </a:extLst>
          </p:cNvPr>
          <p:cNvCxnSpPr/>
          <p:nvPr/>
        </p:nvCxnSpPr>
        <p:spPr>
          <a:xfrm flipH="1">
            <a:off x="7586114" y="379427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xmlns="" id="{D23FACB6-F726-8073-D8B7-859770427AF7}"/>
              </a:ext>
            </a:extLst>
          </p:cNvPr>
          <p:cNvCxnSpPr/>
          <p:nvPr/>
        </p:nvCxnSpPr>
        <p:spPr>
          <a:xfrm flipH="1">
            <a:off x="7362249" y="415939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xmlns="" id="{A72CF0CD-06BD-82FD-4E1D-9E7289820AE7}"/>
              </a:ext>
            </a:extLst>
          </p:cNvPr>
          <p:cNvCxnSpPr/>
          <p:nvPr/>
        </p:nvCxnSpPr>
        <p:spPr>
          <a:xfrm flipH="1">
            <a:off x="7442174" y="415939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9669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par>
                                <p:cTn id="27" presetID="1" presetClass="exit" presetSubtype="0" fill="hold" nodeType="withEffect">
                                  <p:stCondLst>
                                    <p:cond delay="125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蓝色卡通珍爱生命主题班会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TotalTime>
  <Words>1307</Words>
  <Application>Microsoft Office PowerPoint</Application>
  <PresentationFormat>Custom</PresentationFormat>
  <Paragraphs>275</Paragraphs>
  <Slides>32</Slides>
  <Notes>26</Notes>
  <HiddenSlides>0</HiddenSlides>
  <MMClips>0</MMClips>
  <ScaleCrop>false</ScaleCrop>
  <HeadingPairs>
    <vt:vector size="4" baseType="variant">
      <vt:variant>
        <vt:lpstr>Theme</vt:lpstr>
      </vt:variant>
      <vt:variant>
        <vt:i4>3</vt:i4>
      </vt:variant>
      <vt:variant>
        <vt:lpstr>Slide Titles</vt:lpstr>
      </vt:variant>
      <vt:variant>
        <vt:i4>32</vt:i4>
      </vt:variant>
    </vt:vector>
  </HeadingPairs>
  <TitlesOfParts>
    <vt:vector size="35" baseType="lpstr">
      <vt:lpstr>Office 主题</vt:lpstr>
      <vt:lpstr>2_Office 主题​​</vt:lpstr>
      <vt:lpstr>3_Office 主题​​</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蓝色卡通珍爱生命主题班会PPT模板</dc:title>
  <dc:creator>Administrator</dc:creator>
  <cp:lastModifiedBy>admin</cp:lastModifiedBy>
  <cp:revision>18</cp:revision>
  <dcterms:created xsi:type="dcterms:W3CDTF">2017-10-03T14:23:00Z</dcterms:created>
  <dcterms:modified xsi:type="dcterms:W3CDTF">2023-02-07T13:52:44Z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2052-10.1.0.6876</vt:lpwstr>
  </property>
</Properties>
</file>