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5" r:id="rId13"/>
    <p:sldId id="263" r:id="rId14"/>
    <p:sldId id="267" r:id="rId15"/>
    <p:sldId id="268" r:id="rId16"/>
    <p:sldId id="269" r:id="rId17"/>
    <p:sldId id="270" r:id="rId18"/>
    <p:sldId id="271" r:id="rId19"/>
    <p:sldId id="418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55C78-DB2A-CA88-8280-66158065E93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1B5F-1580-6873-3720-E1ED09A5C57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FB3AC8-0F5C-233F-E1F4-D91E20BEC39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7809FE-CFED-AA16-6FF1-B1B0EDDE6E9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9FBA9-C3C4-12BF-5DEF-3BEA3643076D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E459-C462-C46F-C397-307C7F2F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1ED0C-C837-CE1C-9D42-E31BDE737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D100E-103D-6CBC-688C-5AC823A0BF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565</Words>
  <Application>Microsoft Office PowerPoint</Application>
  <PresentationFormat>Widescreen</PresentationFormat>
  <Paragraphs>135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45</cp:revision>
  <dcterms:created xsi:type="dcterms:W3CDTF">2022-11-23T06:34:09Z</dcterms:created>
  <dcterms:modified xsi:type="dcterms:W3CDTF">2023-03-10T05:36:28Z</dcterms:modified>
</cp:coreProperties>
</file>