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0" r:id="rId2"/>
    <p:sldId id="256" r:id="rId3"/>
    <p:sldId id="301" r:id="rId4"/>
    <p:sldId id="302" r:id="rId5"/>
    <p:sldId id="290" r:id="rId6"/>
    <p:sldId id="289" r:id="rId7"/>
    <p:sldId id="297" r:id="rId8"/>
    <p:sldId id="291" r:id="rId9"/>
    <p:sldId id="298" r:id="rId10"/>
    <p:sldId id="303" r:id="rId11"/>
    <p:sldId id="304" r:id="rId12"/>
    <p:sldId id="299"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4249" autoAdjust="0"/>
  </p:normalViewPr>
  <p:slideViewPr>
    <p:cSldViewPr snapToGrid="0">
      <p:cViewPr varScale="1">
        <p:scale>
          <a:sx n="68" d="100"/>
          <a:sy n="68" d="100"/>
        </p:scale>
        <p:origin x="49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09/02/2022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C34B0-AA4C-425C-B92C-1790711164F4}" type="slidenum">
              <a:rPr lang="vi-VN" smtClean="0">
                <a:solidFill>
                  <a:prstClr val="black"/>
                </a:solidFill>
              </a:rPr>
              <a:pPr/>
              <a:t>3</a:t>
            </a:fld>
            <a:endParaRPr lang="vi-VN">
              <a:solidFill>
                <a:prstClr val="black"/>
              </a:solidFill>
            </a:endParaRPr>
          </a:p>
        </p:txBody>
      </p:sp>
    </p:spTree>
    <p:extLst>
      <p:ext uri="{BB962C8B-B14F-4D97-AF65-F5344CB8AC3E}">
        <p14:creationId xmlns:p14="http://schemas.microsoft.com/office/powerpoint/2010/main" val="287214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8137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199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351A-30F0-412C-B057-2A87A61424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D7766F-0083-4C80-8BFC-91FB57418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29B05D-B614-4D37-9A59-CC50B88FC8BD}"/>
              </a:ext>
            </a:extLst>
          </p:cNvPr>
          <p:cNvSpPr>
            <a:spLocks noGrp="1"/>
          </p:cNvSpPr>
          <p:nvPr>
            <p:ph type="dt" sz="half" idx="10"/>
          </p:nvPr>
        </p:nvSpPr>
        <p:spPr>
          <a:xfrm>
            <a:off x="838200" y="6356350"/>
            <a:ext cx="2743200" cy="365125"/>
          </a:xfrm>
          <a:prstGeom prst="rect">
            <a:avLst/>
          </a:prstGeom>
        </p:spPr>
        <p:txBody>
          <a:bodyPr/>
          <a:lstStyle/>
          <a:p>
            <a:fld id="{80E956C0-84CB-4FAB-BED0-64DE07A026AD}" type="datetimeFigureOut">
              <a:rPr lang="en-US" smtClean="0"/>
              <a:t>2/9/2022</a:t>
            </a:fld>
            <a:endParaRPr lang="en-US"/>
          </a:p>
        </p:txBody>
      </p:sp>
      <p:sp>
        <p:nvSpPr>
          <p:cNvPr id="5" name="Footer Placeholder 4">
            <a:extLst>
              <a:ext uri="{FF2B5EF4-FFF2-40B4-BE49-F238E27FC236}">
                <a16:creationId xmlns:a16="http://schemas.microsoft.com/office/drawing/2014/main" id="{F330B0B7-0F6A-4B28-9096-38B13E9BCE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E6A0C1-E3EE-4E77-9CE0-332D2A24F316}"/>
              </a:ext>
            </a:extLst>
          </p:cNvPr>
          <p:cNvSpPr>
            <a:spLocks noGrp="1"/>
          </p:cNvSpPr>
          <p:nvPr>
            <p:ph type="sldNum" sz="quarter" idx="12"/>
          </p:nvPr>
        </p:nvSpPr>
        <p:spPr>
          <a:xfrm>
            <a:off x="8610600" y="6356350"/>
            <a:ext cx="2743200" cy="365125"/>
          </a:xfrm>
          <a:prstGeom prst="rect">
            <a:avLst/>
          </a:prstGeom>
        </p:spPr>
        <p:txBody>
          <a:bodyPr/>
          <a:lstStyle/>
          <a:p>
            <a:fld id="{94F10A7C-E07B-4F18-92E7-43BF93096CF9}" type="slidenum">
              <a:rPr lang="en-US" smtClean="0"/>
              <a:t>‹#›</a:t>
            </a:fld>
            <a:endParaRPr lang="en-US"/>
          </a:p>
        </p:txBody>
      </p:sp>
    </p:spTree>
    <p:extLst>
      <p:ext uri="{BB962C8B-B14F-4D97-AF65-F5344CB8AC3E}">
        <p14:creationId xmlns:p14="http://schemas.microsoft.com/office/powerpoint/2010/main" val="1672232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solidFill>
                  <a:prstClr val="black">
                    <a:tint val="75000"/>
                  </a:prstClr>
                </a:solidFill>
              </a: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657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474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自定义版式">
    <p:bg>
      <p:bgPr>
        <a:solidFill>
          <a:schemeClr val="bg1"/>
        </a:solidFill>
        <a:effectLst/>
      </p:bgPr>
    </p:bg>
    <p:spTree>
      <p:nvGrpSpPr>
        <p:cNvPr id="1" name=""/>
        <p:cNvGrpSpPr/>
        <p:nvPr/>
      </p:nvGrpSpPr>
      <p:grpSpPr>
        <a:xfrm>
          <a:off x="0" y="0"/>
          <a:ext cx="0" cy="0"/>
          <a:chOff x="0" y="0"/>
          <a:chExt cx="0" cy="0"/>
        </a:xfrm>
      </p:grpSpPr>
      <p:grpSp>
        <p:nvGrpSpPr>
          <p:cNvPr id="26" name="L_blue"/>
          <p:cNvGrpSpPr/>
          <p:nvPr userDrawn="1"/>
        </p:nvGrpSpPr>
        <p:grpSpPr>
          <a:xfrm>
            <a:off x="-1" y="34210"/>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39" y="423057"/>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1"/>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6" y="6557731"/>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4978482"/>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046988"/>
          </a:xfrm>
          <a:prstGeom prst="rect">
            <a:avLst/>
          </a:prstGeom>
          <a:noFill/>
        </p:spPr>
        <p:txBody>
          <a:bodyPr wrap="square" rtlCol="0">
            <a:spAutoFit/>
          </a:bodyPr>
          <a:lstStyle/>
          <a:p>
            <a:pPr algn="ctr"/>
            <a:r>
              <a:rPr lang="vi-VN" sz="9600">
                <a:solidFill>
                  <a:srgbClr val="002060"/>
                </a:solidFill>
                <a:latin typeface="+mj-lt"/>
              </a:rPr>
              <a:t>LUYỆN TẬP</a:t>
            </a:r>
            <a:endParaRPr lang="vi-VN" sz="96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emf"/><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emf"/><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upils awards poster background mate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469"/>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5"/>
          <p:cNvSpPr>
            <a:spLocks noChangeArrowheads="1" noChangeShapeType="1" noTextEdit="1"/>
          </p:cNvSpPr>
          <p:nvPr/>
        </p:nvSpPr>
        <p:spPr bwMode="auto">
          <a:xfrm>
            <a:off x="1154768" y="2994966"/>
            <a:ext cx="10363723" cy="2476685"/>
          </a:xfrm>
          <a:prstGeom prst="rect">
            <a:avLst/>
          </a:prstGeom>
        </p:spPr>
        <p:txBody>
          <a:bodyPr spcFirstLastPara="1" wrap="none" fromWordArt="1">
            <a:prstTxWarp prst="textArchUp">
              <a:avLst>
                <a:gd name="adj" fmla="val 10800004"/>
              </a:avLst>
            </a:prstTxWarp>
          </a:bodyPr>
          <a:lstStyle/>
          <a:p>
            <a:pPr algn="ctr" eaLnBrk="0" fontAlgn="base" hangingPunct="0">
              <a:spcBef>
                <a:spcPct val="0"/>
              </a:spcBef>
              <a:spcAft>
                <a:spcPct val="0"/>
              </a:spcAft>
            </a:pPr>
            <a:r>
              <a:rPr lang="en-US" sz="3600" b="1" i="1" kern="10" dirty="0" err="1">
                <a:ln w="9525">
                  <a:solidFill>
                    <a:srgbClr val="000000"/>
                  </a:solidFill>
                  <a:round/>
                </a:ln>
                <a:solidFill>
                  <a:srgbClr val="FFFF66"/>
                </a:solidFill>
                <a:latin typeface="Arial" panose="020B0604020202020204"/>
                <a:ea typeface="+mn-lt"/>
                <a:cs typeface="Arial" panose="020B0604020202020204"/>
              </a:rPr>
              <a:t>Chào</a:t>
            </a:r>
            <a:r>
              <a:rPr lang="en-US" sz="3600" b="1" i="1" kern="10" dirty="0">
                <a:ln w="9525">
                  <a:solidFill>
                    <a:srgbClr val="000000"/>
                  </a:solidFill>
                  <a:round/>
                </a:ln>
                <a:solidFill>
                  <a:srgbClr val="FFFF66"/>
                </a:solidFill>
                <a:latin typeface="Arial" panose="020B0604020202020204"/>
                <a:ea typeface="+mn-lt"/>
                <a:cs typeface="Arial" panose="020B0604020202020204"/>
              </a:rPr>
              <a:t> </a:t>
            </a:r>
            <a:r>
              <a:rPr lang="en-US" sz="3600" b="1" i="1" kern="10" dirty="0" err="1">
                <a:ln w="9525">
                  <a:solidFill>
                    <a:srgbClr val="000000"/>
                  </a:solidFill>
                  <a:round/>
                </a:ln>
                <a:solidFill>
                  <a:srgbClr val="FFFF66"/>
                </a:solidFill>
                <a:latin typeface="Arial" panose="020B0604020202020204"/>
                <a:ea typeface="+mn-lt"/>
                <a:cs typeface="Arial" panose="020B0604020202020204"/>
              </a:rPr>
              <a:t>mừng</a:t>
            </a:r>
            <a:r>
              <a:rPr lang="en-US" sz="3600" b="1" i="1" kern="10" dirty="0">
                <a:ln w="9525">
                  <a:solidFill>
                    <a:srgbClr val="000000"/>
                  </a:solidFill>
                  <a:round/>
                </a:ln>
                <a:solidFill>
                  <a:srgbClr val="FFFF66"/>
                </a:solidFill>
                <a:latin typeface="Arial" panose="020B0604020202020204"/>
                <a:ea typeface="+mn-lt"/>
                <a:cs typeface="Arial" panose="020B0604020202020204"/>
              </a:rPr>
              <a:t> </a:t>
            </a:r>
            <a:r>
              <a:rPr lang="en-US" sz="3600" b="1" i="1" kern="10" dirty="0" err="1">
                <a:ln w="9525">
                  <a:solidFill>
                    <a:srgbClr val="000000"/>
                  </a:solidFill>
                  <a:round/>
                </a:ln>
                <a:solidFill>
                  <a:srgbClr val="FFFF66"/>
                </a:solidFill>
                <a:latin typeface="Arial" panose="020B0604020202020204"/>
                <a:ea typeface="+mn-lt"/>
                <a:cs typeface="Arial" panose="020B0604020202020204"/>
              </a:rPr>
              <a:t>các</a:t>
            </a:r>
            <a:r>
              <a:rPr lang="en-US" sz="3600" b="1" i="1" kern="10" dirty="0">
                <a:ln w="9525">
                  <a:solidFill>
                    <a:srgbClr val="000000"/>
                  </a:solidFill>
                  <a:round/>
                </a:ln>
                <a:solidFill>
                  <a:srgbClr val="FFFF66"/>
                </a:solidFill>
                <a:latin typeface="Arial" panose="020B0604020202020204"/>
                <a:ea typeface="+mn-lt"/>
                <a:cs typeface="Arial" panose="020B0604020202020204"/>
              </a:rPr>
              <a:t> </a:t>
            </a:r>
            <a:r>
              <a:rPr lang="en-US" sz="3600" b="1" i="1" kern="10" dirty="0" err="1">
                <a:ln w="9525">
                  <a:solidFill>
                    <a:srgbClr val="000000"/>
                  </a:solidFill>
                  <a:round/>
                </a:ln>
                <a:solidFill>
                  <a:srgbClr val="FFFF66"/>
                </a:solidFill>
                <a:latin typeface="Arial" panose="020B0604020202020204"/>
                <a:ea typeface="+mn-lt"/>
                <a:cs typeface="Arial" panose="020B0604020202020204"/>
              </a:rPr>
              <a:t>em</a:t>
            </a:r>
            <a:r>
              <a:rPr lang="en-US" sz="3600" b="1" i="1" kern="10" dirty="0">
                <a:ln w="9525">
                  <a:solidFill>
                    <a:srgbClr val="000000"/>
                  </a:solidFill>
                  <a:round/>
                </a:ln>
                <a:solidFill>
                  <a:srgbClr val="FFFF66"/>
                </a:solidFill>
                <a:latin typeface="Arial" panose="020B0604020202020204"/>
                <a:ea typeface="+mn-lt"/>
                <a:cs typeface="Arial" panose="020B0604020202020204"/>
              </a:rPr>
              <a:t> </a:t>
            </a:r>
            <a:r>
              <a:rPr lang="en-US" sz="3600" b="1" i="1" kern="10" dirty="0" err="1">
                <a:ln w="9525">
                  <a:solidFill>
                    <a:srgbClr val="000000"/>
                  </a:solidFill>
                  <a:round/>
                </a:ln>
                <a:solidFill>
                  <a:srgbClr val="FFFF66"/>
                </a:solidFill>
                <a:latin typeface="Arial" panose="020B0604020202020204"/>
                <a:ea typeface="+mn-lt"/>
                <a:cs typeface="Arial" panose="020B0604020202020204"/>
              </a:rPr>
              <a:t>đến</a:t>
            </a:r>
            <a:r>
              <a:rPr lang="en-US" sz="3600" b="1" i="1" kern="10" dirty="0">
                <a:ln w="9525">
                  <a:solidFill>
                    <a:srgbClr val="000000"/>
                  </a:solidFill>
                  <a:round/>
                </a:ln>
                <a:solidFill>
                  <a:srgbClr val="FFFF66"/>
                </a:solidFill>
                <a:latin typeface="Arial" panose="020B0604020202020204"/>
                <a:ea typeface="+mn-lt"/>
                <a:cs typeface="Arial" panose="020B0604020202020204"/>
              </a:rPr>
              <a:t> </a:t>
            </a:r>
            <a:r>
              <a:rPr lang="en-US" sz="3600" b="1" i="1" kern="10" dirty="0" err="1">
                <a:ln w="9525">
                  <a:solidFill>
                    <a:srgbClr val="000000"/>
                  </a:solidFill>
                  <a:round/>
                </a:ln>
                <a:solidFill>
                  <a:srgbClr val="FFFF66"/>
                </a:solidFill>
                <a:latin typeface="Arial" panose="020B0604020202020204"/>
                <a:ea typeface="+mn-lt"/>
                <a:cs typeface="Arial" panose="020B0604020202020204"/>
              </a:rPr>
              <a:t>với</a:t>
            </a:r>
            <a:r>
              <a:rPr lang="en-US" sz="3600" b="1" i="1" kern="10" dirty="0">
                <a:ln w="9525">
                  <a:solidFill>
                    <a:srgbClr val="000000"/>
                  </a:solidFill>
                  <a:round/>
                </a:ln>
                <a:solidFill>
                  <a:srgbClr val="FFFF66"/>
                </a:solidFill>
                <a:latin typeface="Arial" panose="020B0604020202020204"/>
                <a:ea typeface="+mn-lt"/>
                <a:cs typeface="Arial" panose="020B0604020202020204"/>
              </a:rPr>
              <a:t> </a:t>
            </a:r>
            <a:r>
              <a:rPr lang="en-US" sz="3600" b="1" i="1" kern="10" dirty="0" err="1">
                <a:ln w="9525">
                  <a:solidFill>
                    <a:srgbClr val="000000"/>
                  </a:solidFill>
                  <a:round/>
                </a:ln>
                <a:solidFill>
                  <a:srgbClr val="FFFF66"/>
                </a:solidFill>
                <a:latin typeface="Arial" panose="020B0604020202020204"/>
                <a:ea typeface="+mn-lt"/>
                <a:cs typeface="Arial" panose="020B0604020202020204"/>
              </a:rPr>
              <a:t>tiết</a:t>
            </a:r>
            <a:r>
              <a:rPr lang="en-US" sz="3600" b="1" i="1" kern="10" dirty="0">
                <a:ln w="9525">
                  <a:solidFill>
                    <a:srgbClr val="000000"/>
                  </a:solidFill>
                  <a:round/>
                </a:ln>
                <a:solidFill>
                  <a:srgbClr val="FFFF66"/>
                </a:solidFill>
                <a:latin typeface="Arial" panose="020B0604020202020204"/>
                <a:ea typeface="+mn-lt"/>
                <a:cs typeface="Arial" panose="020B0604020202020204"/>
              </a:rPr>
              <a:t> </a:t>
            </a:r>
            <a:r>
              <a:rPr lang="en-US" sz="3600" b="1" i="1" kern="10" dirty="0" err="1">
                <a:ln w="9525">
                  <a:solidFill>
                    <a:srgbClr val="000000"/>
                  </a:solidFill>
                  <a:round/>
                </a:ln>
                <a:solidFill>
                  <a:srgbClr val="FFFF66"/>
                </a:solidFill>
                <a:latin typeface="Arial" panose="020B0604020202020204"/>
                <a:ea typeface="+mn-lt"/>
                <a:cs typeface="Arial" panose="020B0604020202020204"/>
              </a:rPr>
              <a:t>Toán</a:t>
            </a:r>
            <a:endParaRPr lang="en-US" sz="3600" b="1" i="1" kern="10" dirty="0">
              <a:ln w="9525">
                <a:solidFill>
                  <a:srgbClr val="000000"/>
                </a:solidFill>
                <a:round/>
              </a:ln>
              <a:solidFill>
                <a:srgbClr val="FFFF66"/>
              </a:solidFill>
              <a:latin typeface="Arial" panose="020B0604020202020204"/>
              <a:ea typeface="+mn-lt"/>
              <a:cs typeface="Arial" panose="020B0604020202020204"/>
            </a:endParaRPr>
          </a:p>
        </p:txBody>
      </p:sp>
    </p:spTree>
    <p:extLst>
      <p:ext uri="{BB962C8B-B14F-4D97-AF65-F5344CB8AC3E}">
        <p14:creationId xmlns:p14="http://schemas.microsoft.com/office/powerpoint/2010/main" val="340422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448016" y="4778663"/>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733799" y="511322"/>
            <a:ext cx="49598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1013200" y="1132318"/>
            <a:ext cx="10056923" cy="835719"/>
            <a:chOff x="774356" y="888444"/>
            <a:chExt cx="10056923" cy="835719"/>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1926199" y="1077832"/>
              <a:ext cx="890508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bảng</a:t>
              </a:r>
              <a:r>
                <a:rPr lang="en-US" sz="3600" dirty="0">
                  <a:latin typeface="Times New Roman" panose="02020603050405020304" pitchFamily="18" charset="0"/>
                  <a:cs typeface="Times New Roman" panose="02020603050405020304" pitchFamily="18" charset="0"/>
                </a:rPr>
                <a:t> chia 2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nhẩm</a:t>
              </a:r>
              <a:r>
                <a:rPr lang="en-US" sz="3600" dirty="0">
                  <a:latin typeface="Times New Roman" panose="02020603050405020304" pitchFamily="18" charset="0"/>
                  <a:cs typeface="Times New Roman" panose="02020603050405020304" pitchFamily="18" charset="0"/>
                </a:rPr>
                <a:t>.</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013200" y="2527680"/>
            <a:ext cx="10535701" cy="1200329"/>
            <a:chOff x="752655" y="2256055"/>
            <a:chExt cx="10062427" cy="1200329"/>
          </a:xfrm>
        </p:grpSpPr>
        <p:grpSp>
          <p:nvGrpSpPr>
            <p:cNvPr id="22" name="Group 21"/>
            <p:cNvGrpSpPr/>
            <p:nvPr/>
          </p:nvGrpSpPr>
          <p:grpSpPr>
            <a:xfrm>
              <a:off x="752655" y="2284659"/>
              <a:ext cx="1085297" cy="714672"/>
              <a:chOff x="5056546" y="2403188"/>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2403188"/>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811541"/>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3003778"/>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1910002" y="2256055"/>
              <a:ext cx="8905080"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phép</a:t>
              </a:r>
              <a:r>
                <a:rPr lang="en-US" sz="3600" dirty="0">
                  <a:latin typeface="Times New Roman" panose="02020603050405020304" pitchFamily="18" charset="0"/>
                  <a:cs typeface="Times New Roman" panose="02020603050405020304" pitchFamily="18" charset="0"/>
                </a:rPr>
                <a:t> chia ở </a:t>
              </a:r>
              <a:r>
                <a:rPr lang="en-US" sz="3600" dirty="0" err="1">
                  <a:latin typeface="Times New Roman" panose="02020603050405020304" pitchFamily="18" charset="0"/>
                  <a:cs typeface="Times New Roman" panose="02020603050405020304" pitchFamily="18" charset="0"/>
                </a:rPr>
                <a:t>bảng</a:t>
              </a:r>
              <a:r>
                <a:rPr lang="en-US" sz="3600" dirty="0">
                  <a:latin typeface="Times New Roman" panose="02020603050405020304" pitchFamily="18" charset="0"/>
                  <a:cs typeface="Times New Roman" panose="02020603050405020304" pitchFamily="18" charset="0"/>
                </a:rPr>
                <a:t> chia 2.</a:t>
              </a:r>
            </a:p>
          </p:txBody>
        </p:sp>
      </p:grpSp>
    </p:spTree>
    <p:extLst>
      <p:ext uri="{BB962C8B-B14F-4D97-AF65-F5344CB8AC3E}">
        <p14:creationId xmlns:p14="http://schemas.microsoft.com/office/powerpoint/2010/main" val="7550735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F7002B-694D-47EB-AFB0-4404D2B6CFF0}"/>
              </a:ext>
            </a:extLst>
          </p:cNvPr>
          <p:cNvSpPr/>
          <p:nvPr/>
        </p:nvSpPr>
        <p:spPr>
          <a:xfrm>
            <a:off x="9925050" y="159657"/>
            <a:ext cx="2107293" cy="124822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pic>
        <p:nvPicPr>
          <p:cNvPr id="6" name="Picture 4" descr="Trạng Nguyên - Học trực tuyến - Thi Trực Tiếp - Tiếng Việt, Olympic Toán -  Tiếng Anh - Phát triển trí thông minh đa diện">
            <a:extLst>
              <a:ext uri="{FF2B5EF4-FFF2-40B4-BE49-F238E27FC236}">
                <a16:creationId xmlns:a16="http://schemas.microsoft.com/office/drawing/2014/main" id="{7FB7A0EA-6648-4582-AF55-E2BBF5B60CF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7121" y1="13650" x2="27121" y2="13650"/>
                        <a14:foregroundMark x1="14809" y1="13056" x2="14809" y2="13056"/>
                        <a14:foregroundMark x1="14809" y1="13056" x2="14809" y2="13056"/>
                        <a14:foregroundMark x1="16473" y1="18101" x2="16473" y2="18101"/>
                        <a14:foregroundMark x1="16473" y1="18101" x2="16473" y2="18101"/>
                        <a14:foregroundMark x1="20799" y1="16914" x2="20799" y2="16914"/>
                        <a14:foregroundMark x1="7654" y1="5935" x2="7654" y2="5935"/>
                        <a14:foregroundMark x1="7654" y1="33234" x2="7654" y2="33234"/>
                        <a14:foregroundMark x1="8819" y1="58754" x2="8819" y2="58754"/>
                        <a14:foregroundMark x1="13311" y1="7715" x2="10649" y2="80119"/>
                        <a14:foregroundMark x1="15141" y1="6231" x2="666" y2="1780"/>
                        <a14:backgroundMark x1="53245" y1="30861" x2="53245" y2="30861"/>
                        <a14:backgroundMark x1="51747" y1="81009" x2="60732" y2="13650"/>
                        <a14:backgroundMark x1="41098" y1="30564" x2="79035" y2="59347"/>
                        <a14:backgroundMark x1="60899" y1="13650" x2="79534" y2="53116"/>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122304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E2E5F9E-A452-4774-AE39-043E6AD91033}"/>
              </a:ext>
            </a:extLst>
          </p:cNvPr>
          <p:cNvSpPr txBox="1"/>
          <p:nvPr/>
        </p:nvSpPr>
        <p:spPr>
          <a:xfrm>
            <a:off x="3255582" y="1398173"/>
            <a:ext cx="8168492" cy="923330"/>
          </a:xfrm>
          <a:prstGeom prst="rect">
            <a:avLst/>
          </a:prstGeom>
          <a:noFill/>
        </p:spPr>
        <p:txBody>
          <a:bodyPr wrap="square" rtlCol="0">
            <a:spAutoFit/>
          </a:bodyPr>
          <a:lstStyle/>
          <a:p>
            <a:pPr algn="ctr">
              <a:defRPr/>
            </a:pPr>
            <a:r>
              <a:rPr lang="en-US" sz="5400" b="1">
                <a:solidFill>
                  <a:srgbClr val="00B05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Định hướng tiếp theo</a:t>
            </a:r>
            <a:endParaRPr lang="en-US" sz="5400" b="1" dirty="0">
              <a:solidFill>
                <a:srgbClr val="00B05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sp>
        <p:nvSpPr>
          <p:cNvPr id="3" name="TextBox 2"/>
          <p:cNvSpPr txBox="1"/>
          <p:nvPr/>
        </p:nvSpPr>
        <p:spPr>
          <a:xfrm>
            <a:off x="4178604" y="2319534"/>
            <a:ext cx="6971617" cy="1569660"/>
          </a:xfrm>
          <a:prstGeom prst="rect">
            <a:avLst/>
          </a:prstGeom>
          <a:noFill/>
        </p:spPr>
        <p:txBody>
          <a:bodyPr wrap="square" rtlCol="0">
            <a:spAutoFit/>
          </a:bodyPr>
          <a:lstStyle/>
          <a:p>
            <a:pPr marL="285750" indent="-285750">
              <a:buFontTx/>
              <a:buChar char="-"/>
            </a:pPr>
            <a:r>
              <a:rPr lang="en-US" sz="3200" b="1" dirty="0" err="1">
                <a:solidFill>
                  <a:prstClr val="black"/>
                </a:solidFill>
              </a:rPr>
              <a:t>Về</a:t>
            </a:r>
            <a:r>
              <a:rPr lang="en-US" sz="3200" b="1" dirty="0">
                <a:solidFill>
                  <a:prstClr val="black"/>
                </a:solidFill>
              </a:rPr>
              <a:t> </a:t>
            </a:r>
            <a:r>
              <a:rPr lang="en-US" sz="3200" b="1" dirty="0" err="1">
                <a:solidFill>
                  <a:prstClr val="black"/>
                </a:solidFill>
              </a:rPr>
              <a:t>nhà</a:t>
            </a:r>
            <a:r>
              <a:rPr lang="en-US" sz="3200" b="1" dirty="0">
                <a:solidFill>
                  <a:prstClr val="black"/>
                </a:solidFill>
              </a:rPr>
              <a:t> </a:t>
            </a:r>
            <a:r>
              <a:rPr lang="en-US" sz="3200" b="1" dirty="0" err="1">
                <a:solidFill>
                  <a:prstClr val="black"/>
                </a:solidFill>
              </a:rPr>
              <a:t>học</a:t>
            </a:r>
            <a:r>
              <a:rPr lang="en-US" sz="3200" b="1" dirty="0">
                <a:solidFill>
                  <a:prstClr val="black"/>
                </a:solidFill>
              </a:rPr>
              <a:t> </a:t>
            </a:r>
            <a:r>
              <a:rPr lang="en-US" sz="3200" b="1" dirty="0" err="1">
                <a:solidFill>
                  <a:prstClr val="black"/>
                </a:solidFill>
              </a:rPr>
              <a:t>thuộc</a:t>
            </a:r>
            <a:r>
              <a:rPr lang="en-US" sz="3200" b="1" dirty="0">
                <a:solidFill>
                  <a:prstClr val="black"/>
                </a:solidFill>
              </a:rPr>
              <a:t> chia 2</a:t>
            </a:r>
          </a:p>
          <a:p>
            <a:pPr marL="285750" indent="-285750">
              <a:buFontTx/>
              <a:buChar char="-"/>
            </a:pPr>
            <a:r>
              <a:rPr lang="en-US" sz="3200" b="1" dirty="0" err="1">
                <a:solidFill>
                  <a:prstClr val="black"/>
                </a:solidFill>
              </a:rPr>
              <a:t>Chuẩn</a:t>
            </a:r>
            <a:r>
              <a:rPr lang="en-US" sz="3200" b="1" dirty="0">
                <a:solidFill>
                  <a:prstClr val="black"/>
                </a:solidFill>
              </a:rPr>
              <a:t> </a:t>
            </a:r>
            <a:r>
              <a:rPr lang="en-US" sz="3200" b="1" dirty="0" err="1">
                <a:solidFill>
                  <a:prstClr val="black"/>
                </a:solidFill>
              </a:rPr>
              <a:t>bị</a:t>
            </a:r>
            <a:r>
              <a:rPr lang="en-US" sz="3200" b="1" dirty="0">
                <a:solidFill>
                  <a:prstClr val="black"/>
                </a:solidFill>
              </a:rPr>
              <a:t> </a:t>
            </a:r>
            <a:r>
              <a:rPr lang="en-US" sz="3200" b="1" dirty="0" err="1">
                <a:solidFill>
                  <a:prstClr val="black"/>
                </a:solidFill>
              </a:rPr>
              <a:t>bài</a:t>
            </a:r>
            <a:r>
              <a:rPr lang="en-US" sz="3200" b="1" dirty="0">
                <a:solidFill>
                  <a:prstClr val="black"/>
                </a:solidFill>
              </a:rPr>
              <a:t> </a:t>
            </a:r>
            <a:r>
              <a:rPr lang="en-US" sz="3200" b="1" dirty="0" err="1">
                <a:solidFill>
                  <a:prstClr val="black"/>
                </a:solidFill>
              </a:rPr>
              <a:t>sau</a:t>
            </a:r>
            <a:r>
              <a:rPr lang="en-US" sz="3200" b="1" dirty="0">
                <a:solidFill>
                  <a:prstClr val="black"/>
                </a:solidFill>
              </a:rPr>
              <a:t>: </a:t>
            </a:r>
            <a:r>
              <a:rPr lang="en-US" sz="3200" b="1" dirty="0" err="1">
                <a:solidFill>
                  <a:prstClr val="black"/>
                </a:solidFill>
              </a:rPr>
              <a:t>Bài</a:t>
            </a:r>
            <a:r>
              <a:rPr lang="en-US" sz="3200" b="1" dirty="0">
                <a:solidFill>
                  <a:prstClr val="black"/>
                </a:solidFill>
              </a:rPr>
              <a:t> 44- </a:t>
            </a:r>
            <a:r>
              <a:rPr lang="en-US" sz="3200" b="1" dirty="0" err="1">
                <a:solidFill>
                  <a:prstClr val="black"/>
                </a:solidFill>
              </a:rPr>
              <a:t>Tiết</a:t>
            </a:r>
            <a:r>
              <a:rPr lang="en-US" sz="3200" b="1" dirty="0">
                <a:solidFill>
                  <a:prstClr val="black"/>
                </a:solidFill>
              </a:rPr>
              <a:t> 1: </a:t>
            </a:r>
            <a:r>
              <a:rPr lang="en-US" sz="3200" b="1" dirty="0" err="1">
                <a:solidFill>
                  <a:prstClr val="black"/>
                </a:solidFill>
              </a:rPr>
              <a:t>Bảng</a:t>
            </a:r>
            <a:r>
              <a:rPr lang="en-US" sz="3200" b="1" dirty="0">
                <a:solidFill>
                  <a:prstClr val="black"/>
                </a:solidFill>
              </a:rPr>
              <a:t> </a:t>
            </a:r>
            <a:r>
              <a:rPr lang="en-US" sz="3200" b="1">
                <a:solidFill>
                  <a:prstClr val="black"/>
                </a:solidFill>
              </a:rPr>
              <a:t>chia 5</a:t>
            </a:r>
            <a:endParaRPr lang="en-US" sz="3200" b="1" dirty="0">
              <a:solidFill>
                <a:prstClr val="black"/>
              </a:solidFill>
            </a:endParaRPr>
          </a:p>
        </p:txBody>
      </p:sp>
    </p:spTree>
    <p:extLst>
      <p:ext uri="{BB962C8B-B14F-4D97-AF65-F5344CB8AC3E}">
        <p14:creationId xmlns:p14="http://schemas.microsoft.com/office/powerpoint/2010/main" val="41459815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7">
            <a:extLst>
              <a:ext uri="{FF2B5EF4-FFF2-40B4-BE49-F238E27FC236}">
                <a16:creationId xmlns:a16="http://schemas.microsoft.com/office/drawing/2014/main" id="{A74DE11A-01D2-431B-A58E-F7D56BB21D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55" t="25449" r="-48" b="17034"/>
          <a:stretch/>
        </p:blipFill>
        <p:spPr>
          <a:xfrm>
            <a:off x="-1" y="-58995"/>
            <a:ext cx="12230410" cy="6921391"/>
          </a:xfrm>
          <a:prstGeom prst="rect">
            <a:avLst/>
          </a:prstGeom>
        </p:spPr>
      </p:pic>
      <p:pic>
        <p:nvPicPr>
          <p:cNvPr id="15" name="图片 1">
            <a:extLst>
              <a:ext uri="{FF2B5EF4-FFF2-40B4-BE49-F238E27FC236}">
                <a16:creationId xmlns:a16="http://schemas.microsoft.com/office/drawing/2014/main" id="{DD3F6845-D14E-4477-BDDB-1236351A2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 y="2550840"/>
            <a:ext cx="12228484" cy="4307160"/>
          </a:xfrm>
          <a:prstGeom prst="rect">
            <a:avLst/>
          </a:prstGeom>
        </p:spPr>
      </p:pic>
      <p:pic>
        <p:nvPicPr>
          <p:cNvPr id="16" name="图片 2">
            <a:extLst>
              <a:ext uri="{FF2B5EF4-FFF2-40B4-BE49-F238E27FC236}">
                <a16:creationId xmlns:a16="http://schemas.microsoft.com/office/drawing/2014/main" id="{B273A01A-DBB4-495A-B9CF-6ED2622D2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0" y="828598"/>
            <a:ext cx="16347367" cy="2209405"/>
          </a:xfrm>
          <a:prstGeom prst="rect">
            <a:avLst/>
          </a:prstGeom>
        </p:spPr>
      </p:pic>
      <p:pic>
        <p:nvPicPr>
          <p:cNvPr id="17" name="图片 3">
            <a:extLst>
              <a:ext uri="{FF2B5EF4-FFF2-40B4-BE49-F238E27FC236}">
                <a16:creationId xmlns:a16="http://schemas.microsoft.com/office/drawing/2014/main" id="{018C178A-896C-4E94-8AB5-526E98DE2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654" y="206148"/>
            <a:ext cx="1641597" cy="2275481"/>
          </a:xfrm>
          <a:prstGeom prst="rect">
            <a:avLst/>
          </a:prstGeom>
        </p:spPr>
      </p:pic>
      <p:pic>
        <p:nvPicPr>
          <p:cNvPr id="18" name="图片 8">
            <a:extLst>
              <a:ext uri="{FF2B5EF4-FFF2-40B4-BE49-F238E27FC236}">
                <a16:creationId xmlns:a16="http://schemas.microsoft.com/office/drawing/2014/main" id="{6D18978E-34CE-4A73-978C-5339F194F7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452" y="4870829"/>
            <a:ext cx="5471431" cy="1781023"/>
          </a:xfrm>
          <a:prstGeom prst="rect">
            <a:avLst/>
          </a:prstGeom>
        </p:spPr>
      </p:pic>
      <p:sp>
        <p:nvSpPr>
          <p:cNvPr id="9" name="文本框 22">
            <a:extLst>
              <a:ext uri="{FF2B5EF4-FFF2-40B4-BE49-F238E27FC236}">
                <a16:creationId xmlns:a16="http://schemas.microsoft.com/office/drawing/2014/main" id="{AB5745BD-0E13-4A2C-B56B-81F76B9E9B79}"/>
              </a:ext>
            </a:extLst>
          </p:cNvPr>
          <p:cNvSpPr txBox="1"/>
          <p:nvPr/>
        </p:nvSpPr>
        <p:spPr>
          <a:xfrm>
            <a:off x="1127452" y="2646601"/>
            <a:ext cx="7563417" cy="923330"/>
          </a:xfrm>
          <a:prstGeom prst="rect">
            <a:avLst/>
          </a:prstGeom>
          <a:noFill/>
        </p:spPr>
        <p:txBody>
          <a:bodyPr wrap="none" numCol="1" rtlCol="0">
            <a:prstTxWarp prst="textWave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400" dirty="0">
                <a:solidFill>
                  <a:srgbClr val="FF0000"/>
                </a:solidFill>
                <a:latin typeface="iCiel Cadena" panose="02000503000000020004" pitchFamily="2" charset="0"/>
                <a:ea typeface="思源黑体 CN Bold" panose="020B0800000000000000" pitchFamily="34" charset="-122"/>
              </a:rPr>
              <a:t>CHÀO TẠM BIỆT </a:t>
            </a:r>
            <a:r>
              <a:rPr lang="en-US" altLang="zh-CN" sz="5400" dirty="0" err="1">
                <a:solidFill>
                  <a:srgbClr val="FF0000"/>
                </a:solidFill>
                <a:latin typeface="iCiel Cadena" panose="02000503000000020004" pitchFamily="2" charset="0"/>
                <a:ea typeface="思源黑体 CN Bold" panose="020B0800000000000000" pitchFamily="34" charset="-122"/>
              </a:rPr>
              <a:t>các</a:t>
            </a:r>
            <a:r>
              <a:rPr lang="en-US" altLang="zh-CN" sz="5400" dirty="0">
                <a:solidFill>
                  <a:srgbClr val="FF0000"/>
                </a:solidFill>
                <a:latin typeface="iCiel Cadena" panose="02000503000000020004" pitchFamily="2" charset="0"/>
                <a:ea typeface="思源黑体 CN Bold" panose="020B0800000000000000" pitchFamily="34" charset="-122"/>
              </a:rPr>
              <a:t> con!</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1548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868070" y="2191642"/>
            <a:ext cx="5966698"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CHIA 2</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93768"/>
            <a:ext cx="10972800" cy="66228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en-US" sz="1620">
              <a:solidFill>
                <a:prstClr val="white"/>
              </a:solidFill>
              <a:latin typeface="Arial"/>
            </a:endParaRPr>
          </a:p>
        </p:txBody>
      </p:sp>
      <p:sp>
        <p:nvSpPr>
          <p:cNvPr id="13" name="TextBox 12">
            <a:extLst>
              <a:ext uri="{FF2B5EF4-FFF2-40B4-BE49-F238E27FC236}">
                <a16:creationId xmlns:a16="http://schemas.microsoft.com/office/drawing/2014/main" id="{4FEA66F5-FD50-4DD8-AB4A-C54262D6B7D9}"/>
              </a:ext>
            </a:extLst>
          </p:cNvPr>
          <p:cNvSpPr txBox="1"/>
          <p:nvPr/>
        </p:nvSpPr>
        <p:spPr>
          <a:xfrm>
            <a:off x="3113064" y="2365573"/>
            <a:ext cx="2400872" cy="542456"/>
          </a:xfrm>
          <a:prstGeom prst="rect">
            <a:avLst/>
          </a:prstGeom>
          <a:noFill/>
        </p:spPr>
        <p:txBody>
          <a:bodyPr wrap="square">
            <a:spAutoFit/>
          </a:bodyPr>
          <a:lstStyle/>
          <a:p>
            <a:pPr defTabSz="822960" fontAlgn="base">
              <a:lnSpc>
                <a:spcPct val="125000"/>
              </a:lnSpc>
              <a:spcBef>
                <a:spcPct val="0"/>
              </a:spcBef>
              <a:spcAft>
                <a:spcPct val="0"/>
              </a:spcAft>
              <a:defRPr/>
            </a:pPr>
            <a:r>
              <a:rPr lang="en-US" sz="2340" b="1" dirty="0">
                <a:solidFill>
                  <a:srgbClr val="000000">
                    <a:lumMod val="95000"/>
                    <a:lumOff val="5000"/>
                  </a:srgbClr>
                </a:solidFill>
                <a:latin typeface="HP001 4H" panose="020B0603050302020204" pitchFamily="34" charset="0"/>
                <a:cs typeface="Times New Roman" pitchFamily="18" charset="0"/>
              </a:rPr>
              <a:t> </a:t>
            </a:r>
            <a:endParaRPr lang="en-US" sz="2340" b="1" dirty="0">
              <a:solidFill>
                <a:srgbClr val="000000">
                  <a:lumMod val="95000"/>
                  <a:lumOff val="5000"/>
                </a:srgbClr>
              </a:solidFill>
              <a:latin typeface="HP001 4 hàng" panose="020B0603050302020204" pitchFamily="34" charset="-93"/>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353" y="405950"/>
            <a:ext cx="8426255" cy="6398501"/>
          </a:xfrm>
          <a:prstGeom prst="rect">
            <a:avLst/>
          </a:prstGeom>
        </p:spPr>
      </p:pic>
      <p:sp>
        <p:nvSpPr>
          <p:cNvPr id="14" name="Rounded Rectangle 13"/>
          <p:cNvSpPr/>
          <p:nvPr/>
        </p:nvSpPr>
        <p:spPr>
          <a:xfrm>
            <a:off x="848783" y="1518805"/>
            <a:ext cx="1079236" cy="12721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en-US" sz="1620">
              <a:solidFill>
                <a:prstClr val="white"/>
              </a:solidFill>
              <a:latin typeface="Arial"/>
            </a:endParaRPr>
          </a:p>
        </p:txBody>
      </p:sp>
      <p:sp>
        <p:nvSpPr>
          <p:cNvPr id="15" name="TextBox 14"/>
          <p:cNvSpPr txBox="1"/>
          <p:nvPr/>
        </p:nvSpPr>
        <p:spPr>
          <a:xfrm>
            <a:off x="915969" y="1761223"/>
            <a:ext cx="1057888" cy="867930"/>
          </a:xfrm>
          <a:prstGeom prst="rect">
            <a:avLst/>
          </a:prstGeom>
          <a:noFill/>
        </p:spPr>
        <p:txBody>
          <a:bodyPr wrap="square" rtlCol="0">
            <a:spAutoFit/>
          </a:bodyPr>
          <a:lstStyle/>
          <a:p>
            <a:pPr defTabSz="822960">
              <a:defRPr/>
            </a:pPr>
            <a:r>
              <a:rPr lang="en-US" sz="2520" b="1" dirty="0" err="1">
                <a:solidFill>
                  <a:srgbClr val="FF0000"/>
                </a:solidFill>
                <a:latin typeface="HP001 4H" panose="020B0603050302020204" pitchFamily="34" charset="0"/>
                <a:cs typeface="Times New Roman" panose="02020603050405020304" pitchFamily="18" charset="0"/>
              </a:rPr>
              <a:t>Vở</a:t>
            </a:r>
            <a:endParaRPr lang="en-US" sz="2520" b="1" dirty="0">
              <a:solidFill>
                <a:srgbClr val="FF0000"/>
              </a:solidFill>
              <a:latin typeface="HP001 4H" panose="020B0603050302020204" pitchFamily="34" charset="0"/>
              <a:cs typeface="Times New Roman" panose="02020603050405020304" pitchFamily="18" charset="0"/>
            </a:endParaRPr>
          </a:p>
          <a:p>
            <a:pPr defTabSz="822960">
              <a:defRPr/>
            </a:pPr>
            <a:r>
              <a:rPr lang="en-US" sz="2520" b="1" dirty="0" err="1">
                <a:solidFill>
                  <a:srgbClr val="FF0000"/>
                </a:solidFill>
                <a:latin typeface="HP001 4H" panose="020B0603050302020204" pitchFamily="34" charset="0"/>
                <a:cs typeface="Times New Roman" panose="02020603050405020304" pitchFamily="18" charset="0"/>
              </a:rPr>
              <a:t>Toán</a:t>
            </a:r>
            <a:endParaRPr lang="en-US" sz="2520" b="1" dirty="0">
              <a:solidFill>
                <a:srgbClr val="FF0000"/>
              </a:solidFill>
              <a:latin typeface="HP001 4H" panose="020B0603050302020204" pitchFamily="34" charset="0"/>
              <a:cs typeface="Times New Roman" panose="02020603050405020304" pitchFamily="18" charset="0"/>
            </a:endParaRPr>
          </a:p>
        </p:txBody>
      </p:sp>
      <p:pic>
        <p:nvPicPr>
          <p:cNvPr id="16" name="图片 40964" descr="1-4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856" y="295655"/>
            <a:ext cx="1194436" cy="116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2890850" y="728672"/>
            <a:ext cx="6651461" cy="577081"/>
          </a:xfrm>
          <a:prstGeom prst="rect">
            <a:avLst/>
          </a:prstGeom>
          <a:noFill/>
        </p:spPr>
        <p:txBody>
          <a:bodyPr wrap="square">
            <a:spAutoFit/>
          </a:bodyPr>
          <a:lstStyle/>
          <a:p>
            <a:pPr defTabSz="822960" fontAlgn="base">
              <a:lnSpc>
                <a:spcPct val="125000"/>
              </a:lnSpc>
              <a:spcBef>
                <a:spcPct val="0"/>
              </a:spcBef>
              <a:spcAft>
                <a:spcPct val="0"/>
              </a:spcAft>
              <a:defRPr/>
            </a:pPr>
            <a:r>
              <a:rPr lang="en-US" sz="2520" b="1" dirty="0">
                <a:solidFill>
                  <a:prstClr val="white">
                    <a:lumMod val="10000"/>
                  </a:prstClr>
                </a:solidFill>
                <a:latin typeface="HP001 4H" panose="020B0603050302020204" pitchFamily="34" charset="0"/>
                <a:cs typeface="Times New Roman" pitchFamily="18" charset="0"/>
              </a:rPr>
              <a:t>    </a:t>
            </a:r>
            <a:r>
              <a:rPr lang="en-US" sz="2520" b="1" dirty="0" err="1">
                <a:solidFill>
                  <a:prstClr val="white">
                    <a:lumMod val="10000"/>
                  </a:prstClr>
                </a:solidFill>
                <a:latin typeface="HP001 4H" panose="020B0603050302020204" pitchFamily="34" charset="0"/>
                <a:cs typeface="Times New Roman" pitchFamily="18" charset="0"/>
              </a:rPr>
              <a:t>Thứ</a:t>
            </a:r>
            <a:r>
              <a:rPr lang="en-US" sz="2520" b="1" dirty="0">
                <a:solidFill>
                  <a:prstClr val="white">
                    <a:lumMod val="10000"/>
                  </a:prstClr>
                </a:solidFill>
                <a:latin typeface="HP001 4H" panose="020B0603050302020204" pitchFamily="34" charset="0"/>
                <a:cs typeface="Times New Roman" pitchFamily="18" charset="0"/>
              </a:rPr>
              <a:t> </a:t>
            </a:r>
            <a:r>
              <a:rPr lang="en-US" sz="2520" b="1" dirty="0" err="1">
                <a:solidFill>
                  <a:prstClr val="white">
                    <a:lumMod val="10000"/>
                  </a:prstClr>
                </a:solidFill>
                <a:latin typeface="HP001 4H" panose="020B0603050302020204" pitchFamily="34" charset="0"/>
                <a:cs typeface="Times New Roman" pitchFamily="18" charset="0"/>
              </a:rPr>
              <a:t>năm</a:t>
            </a:r>
            <a:r>
              <a:rPr lang="en-US" sz="2520" b="1" dirty="0">
                <a:solidFill>
                  <a:prstClr val="white">
                    <a:lumMod val="10000"/>
                  </a:prstClr>
                </a:solidFill>
                <a:latin typeface="HP001 4H" panose="020B0603050302020204" pitchFamily="34" charset="0"/>
                <a:cs typeface="Times New Roman" pitchFamily="18" charset="0"/>
              </a:rPr>
              <a:t> </a:t>
            </a:r>
            <a:r>
              <a:rPr lang="en-US" sz="2520" b="1" dirty="0" err="1">
                <a:solidFill>
                  <a:prstClr val="white">
                    <a:lumMod val="10000"/>
                  </a:prstClr>
                </a:solidFill>
                <a:latin typeface="HP001 4H" panose="020B0603050302020204" pitchFamily="34" charset="0"/>
                <a:cs typeface="Times New Roman" pitchFamily="18" charset="0"/>
              </a:rPr>
              <a:t>ngày</a:t>
            </a:r>
            <a:r>
              <a:rPr lang="en-US" sz="2520" b="1" dirty="0">
                <a:solidFill>
                  <a:prstClr val="white">
                    <a:lumMod val="10000"/>
                  </a:prstClr>
                </a:solidFill>
                <a:latin typeface="HP001 4H" panose="020B0603050302020204" pitchFamily="34" charset="0"/>
                <a:cs typeface="Times New Roman" pitchFamily="18" charset="0"/>
              </a:rPr>
              <a:t> 10 </a:t>
            </a:r>
            <a:r>
              <a:rPr lang="en-US" sz="2520" b="1" dirty="0" err="1">
                <a:solidFill>
                  <a:prstClr val="white">
                    <a:lumMod val="10000"/>
                  </a:prstClr>
                </a:solidFill>
                <a:latin typeface="HP001 4H" panose="020B0603050302020204" pitchFamily="34" charset="0"/>
                <a:cs typeface="Times New Roman" pitchFamily="18" charset="0"/>
              </a:rPr>
              <a:t>tháng</a:t>
            </a:r>
            <a:r>
              <a:rPr lang="en-US" sz="2520" b="1" dirty="0">
                <a:solidFill>
                  <a:prstClr val="white">
                    <a:lumMod val="10000"/>
                  </a:prstClr>
                </a:solidFill>
                <a:latin typeface="HP001 4H" panose="020B0603050302020204" pitchFamily="34" charset="0"/>
                <a:cs typeface="Times New Roman" pitchFamily="18" charset="0"/>
              </a:rPr>
              <a:t> 2 </a:t>
            </a:r>
            <a:r>
              <a:rPr lang="en-US" sz="2520" b="1" dirty="0" err="1">
                <a:solidFill>
                  <a:prstClr val="white">
                    <a:lumMod val="10000"/>
                  </a:prstClr>
                </a:solidFill>
                <a:latin typeface="HP001 4H" panose="020B0603050302020204" pitchFamily="34" charset="0"/>
                <a:cs typeface="Times New Roman" pitchFamily="18" charset="0"/>
              </a:rPr>
              <a:t>năm</a:t>
            </a:r>
            <a:r>
              <a:rPr lang="en-US" sz="2520" b="1" dirty="0">
                <a:solidFill>
                  <a:prstClr val="white">
                    <a:lumMod val="10000"/>
                  </a:prstClr>
                </a:solidFill>
                <a:latin typeface="HP001 4H" panose="020B0603050302020204" pitchFamily="34" charset="0"/>
                <a:cs typeface="Times New Roman" pitchFamily="18" charset="0"/>
              </a:rPr>
              <a:t> 2022</a:t>
            </a:r>
          </a:p>
        </p:txBody>
      </p:sp>
      <p:sp>
        <p:nvSpPr>
          <p:cNvPr id="20" name="TextBox 19"/>
          <p:cNvSpPr txBox="1"/>
          <p:nvPr/>
        </p:nvSpPr>
        <p:spPr>
          <a:xfrm>
            <a:off x="5488294" y="1291806"/>
            <a:ext cx="2400872" cy="577081"/>
          </a:xfrm>
          <a:prstGeom prst="rect">
            <a:avLst/>
          </a:prstGeom>
          <a:noFill/>
        </p:spPr>
        <p:txBody>
          <a:bodyPr wrap="square">
            <a:spAutoFit/>
          </a:bodyPr>
          <a:lstStyle/>
          <a:p>
            <a:pPr defTabSz="822960" fontAlgn="base">
              <a:lnSpc>
                <a:spcPct val="125000"/>
              </a:lnSpc>
              <a:spcBef>
                <a:spcPct val="0"/>
              </a:spcBef>
              <a:spcAft>
                <a:spcPct val="0"/>
              </a:spcAft>
              <a:defRPr/>
            </a:pPr>
            <a:r>
              <a:rPr lang="en-US" sz="2520" b="1" dirty="0">
                <a:solidFill>
                  <a:prstClr val="white">
                    <a:lumMod val="10000"/>
                  </a:prstClr>
                </a:solidFill>
                <a:latin typeface="HP001 4H" panose="020B0603050302020204" pitchFamily="34" charset="0"/>
                <a:cs typeface="Times New Roman" pitchFamily="18" charset="0"/>
              </a:rPr>
              <a:t> </a:t>
            </a:r>
            <a:r>
              <a:rPr lang="en-US" sz="2520" b="1" dirty="0" err="1">
                <a:solidFill>
                  <a:prstClr val="white">
                    <a:lumMod val="10000"/>
                  </a:prstClr>
                </a:solidFill>
                <a:latin typeface="HP001 4H" panose="020B0603050302020204" pitchFamily="34" charset="0"/>
                <a:cs typeface="Times New Roman" pitchFamily="18" charset="0"/>
              </a:rPr>
              <a:t>Toán</a:t>
            </a:r>
            <a:endParaRPr lang="en-US" sz="2520" b="1" dirty="0">
              <a:solidFill>
                <a:prstClr val="white">
                  <a:lumMod val="10000"/>
                </a:prstClr>
              </a:solidFill>
              <a:latin typeface="HP001 4H" panose="020B0603050302020204" pitchFamily="34" charset="0"/>
              <a:cs typeface="Times New Roman" pitchFamily="18" charset="0"/>
            </a:endParaRPr>
          </a:p>
        </p:txBody>
      </p:sp>
      <p:sp>
        <p:nvSpPr>
          <p:cNvPr id="11" name="TextBox 10">
            <a:extLst>
              <a:ext uri="{FF2B5EF4-FFF2-40B4-BE49-F238E27FC236}">
                <a16:creationId xmlns:a16="http://schemas.microsoft.com/office/drawing/2014/main" id="{D90DFE1B-7214-498C-A15F-1CFB44798CA5}"/>
              </a:ext>
            </a:extLst>
          </p:cNvPr>
          <p:cNvSpPr txBox="1"/>
          <p:nvPr/>
        </p:nvSpPr>
        <p:spPr>
          <a:xfrm>
            <a:off x="3944931" y="1881030"/>
            <a:ext cx="6318913" cy="523220"/>
          </a:xfrm>
          <a:prstGeom prst="rect">
            <a:avLst/>
          </a:prstGeom>
          <a:noFill/>
        </p:spPr>
        <p:txBody>
          <a:bodyPr wrap="square" rtlCol="0">
            <a:spAutoFit/>
          </a:bodyPr>
          <a:lstStyle/>
          <a:p>
            <a:pPr defTabSz="1097280">
              <a:defRPr/>
            </a:pPr>
            <a:r>
              <a:rPr lang="en-US" sz="2800" b="1" dirty="0" err="1">
                <a:solidFill>
                  <a:srgbClr val="FF0000"/>
                </a:solidFill>
                <a:latin typeface="HP001 4H" panose="020B0603050302020204" pitchFamily="34" charset="0"/>
              </a:rPr>
              <a:t>Luyện</a:t>
            </a:r>
            <a:r>
              <a:rPr lang="en-US" sz="2800" b="1" dirty="0">
                <a:solidFill>
                  <a:srgbClr val="FF0000"/>
                </a:solidFill>
                <a:latin typeface="HP001 4H" panose="020B0603050302020204" pitchFamily="34" charset="0"/>
              </a:rPr>
              <a:t> </a:t>
            </a:r>
            <a:r>
              <a:rPr lang="en-US" sz="2800" b="1" dirty="0" err="1">
                <a:solidFill>
                  <a:srgbClr val="FF0000"/>
                </a:solidFill>
                <a:latin typeface="HP001 4H" panose="020B0603050302020204" pitchFamily="34" charset="0"/>
              </a:rPr>
              <a:t>tập</a:t>
            </a:r>
            <a:r>
              <a:rPr lang="en-US" sz="2800" b="1" dirty="0">
                <a:solidFill>
                  <a:srgbClr val="FF0000"/>
                </a:solidFill>
                <a:latin typeface="HP001 4H" panose="020B0603050302020204" pitchFamily="34" charset="0"/>
              </a:rPr>
              <a:t> (</a:t>
            </a:r>
            <a:r>
              <a:rPr lang="en-US" sz="2800" b="1" dirty="0" err="1">
                <a:solidFill>
                  <a:srgbClr val="FF0000"/>
                </a:solidFill>
                <a:latin typeface="HP001 4H" panose="020B0603050302020204" pitchFamily="34" charset="0"/>
              </a:rPr>
              <a:t>Tiết</a:t>
            </a:r>
            <a:r>
              <a:rPr lang="en-US" sz="2800" b="1" dirty="0">
                <a:solidFill>
                  <a:srgbClr val="FF0000"/>
                </a:solidFill>
                <a:latin typeface="HP001 4H" panose="020B0603050302020204" pitchFamily="34" charset="0"/>
              </a:rPr>
              <a:t> 2 – Tr. 22)</a:t>
            </a:r>
            <a:endParaRPr lang="vi-VN" sz="2800" b="1" dirty="0">
              <a:solidFill>
                <a:srgbClr val="FF0000"/>
              </a:solidFill>
              <a:latin typeface="HP001 4H" panose="020B0603050302020204" pitchFamily="34" charset="0"/>
            </a:endParaRPr>
          </a:p>
        </p:txBody>
      </p:sp>
    </p:spTree>
    <p:extLst>
      <p:ext uri="{BB962C8B-B14F-4D97-AF65-F5344CB8AC3E}">
        <p14:creationId xmlns:p14="http://schemas.microsoft.com/office/powerpoint/2010/main" val="3119538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448016" y="4778663"/>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733799" y="511322"/>
            <a:ext cx="49598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1013200" y="1132318"/>
            <a:ext cx="10056923" cy="835719"/>
            <a:chOff x="774356" y="888444"/>
            <a:chExt cx="10056923" cy="835719"/>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1926199" y="1077832"/>
              <a:ext cx="890508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bảng</a:t>
              </a:r>
              <a:r>
                <a:rPr lang="en-US" sz="3600" dirty="0">
                  <a:latin typeface="Times New Roman" panose="02020603050405020304" pitchFamily="18" charset="0"/>
                  <a:cs typeface="Times New Roman" panose="02020603050405020304" pitchFamily="18" charset="0"/>
                </a:rPr>
                <a:t> chia 2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nhẩm</a:t>
              </a:r>
              <a:r>
                <a:rPr lang="en-US" sz="3600" dirty="0">
                  <a:latin typeface="Times New Roman" panose="02020603050405020304" pitchFamily="18" charset="0"/>
                  <a:cs typeface="Times New Roman" panose="02020603050405020304" pitchFamily="18" charset="0"/>
                </a:rPr>
                <a:t>.</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013200" y="2527680"/>
            <a:ext cx="10535701" cy="1200329"/>
            <a:chOff x="752655" y="2256055"/>
            <a:chExt cx="10062427" cy="1200329"/>
          </a:xfrm>
        </p:grpSpPr>
        <p:grpSp>
          <p:nvGrpSpPr>
            <p:cNvPr id="22" name="Group 21"/>
            <p:cNvGrpSpPr/>
            <p:nvPr/>
          </p:nvGrpSpPr>
          <p:grpSpPr>
            <a:xfrm>
              <a:off x="752655" y="2284659"/>
              <a:ext cx="1085297" cy="714672"/>
              <a:chOff x="5056546" y="2403188"/>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2403188"/>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811541"/>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3003778"/>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1910002" y="2256055"/>
              <a:ext cx="8905080"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phép</a:t>
              </a:r>
              <a:r>
                <a:rPr lang="en-US" sz="3600" dirty="0">
                  <a:latin typeface="Times New Roman" panose="02020603050405020304" pitchFamily="18" charset="0"/>
                  <a:cs typeface="Times New Roman" panose="02020603050405020304" pitchFamily="18" charset="0"/>
                </a:rPr>
                <a:t> chia ở </a:t>
              </a:r>
              <a:r>
                <a:rPr lang="en-US" sz="3600" dirty="0" err="1">
                  <a:latin typeface="Times New Roman" panose="02020603050405020304" pitchFamily="18" charset="0"/>
                  <a:cs typeface="Times New Roman" panose="02020603050405020304" pitchFamily="18" charset="0"/>
                </a:rPr>
                <a:t>bảng</a:t>
              </a:r>
              <a:r>
                <a:rPr lang="en-US" sz="3600" dirty="0">
                  <a:latin typeface="Times New Roman" panose="02020603050405020304" pitchFamily="18" charset="0"/>
                  <a:cs typeface="Times New Roman" panose="02020603050405020304" pitchFamily="18" charset="0"/>
                </a:rPr>
                <a:t> chia 2.</a:t>
              </a:r>
            </a:p>
          </p:txBody>
        </p:sp>
      </p:grpSp>
    </p:spTree>
    <p:extLst>
      <p:ext uri="{BB962C8B-B14F-4D97-AF65-F5344CB8AC3E}">
        <p14:creationId xmlns:p14="http://schemas.microsoft.com/office/powerpoint/2010/main" val="3545022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22" name="TextBox 21">
            <a:extLst>
              <a:ext uri="{FF2B5EF4-FFF2-40B4-BE49-F238E27FC236}">
                <a16:creationId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30" name="TextBox 29">
            <a:extLst>
              <a:ext uri="{FF2B5EF4-FFF2-40B4-BE49-F238E27FC236}">
                <a16:creationId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a16="http://schemas.microsoft.com/office/drawing/2014/main"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TotalTime>
  <Words>395</Words>
  <Application>Microsoft Office PowerPoint</Application>
  <PresentationFormat>Widescreen</PresentationFormat>
  <Paragraphs>126</Paragraphs>
  <Slides>12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HP001 4 hàng</vt:lpstr>
      <vt:lpstr>HP001 4H</vt:lpstr>
      <vt:lpstr>iCiel Cadena</vt:lpstr>
      <vt:lpstr>Times New Roman</vt:lpstr>
      <vt:lpstr>UTM Avo</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Nguyễn Thị Thu Thảo (420001734)</cp:lastModifiedBy>
  <cp:revision>176</cp:revision>
  <dcterms:created xsi:type="dcterms:W3CDTF">2021-06-02T01:34:28Z</dcterms:created>
  <dcterms:modified xsi:type="dcterms:W3CDTF">2022-02-09T14:03:52Z</dcterms:modified>
</cp:coreProperties>
</file>