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429" r:id="rId2"/>
    <p:sldId id="526" r:id="rId3"/>
    <p:sldId id="619" r:id="rId4"/>
    <p:sldId id="620" r:id="rId5"/>
    <p:sldId id="632" r:id="rId6"/>
    <p:sldId id="631" r:id="rId7"/>
    <p:sldId id="621" r:id="rId8"/>
    <p:sldId id="622" r:id="rId9"/>
    <p:sldId id="623" r:id="rId10"/>
    <p:sldId id="624" r:id="rId11"/>
    <p:sldId id="625" r:id="rId12"/>
    <p:sldId id="626" r:id="rId13"/>
    <p:sldId id="627" r:id="rId14"/>
    <p:sldId id="628" r:id="rId15"/>
    <p:sldId id="375" r:id="rId16"/>
    <p:sldId id="364"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97" autoAdjust="0"/>
  </p:normalViewPr>
  <p:slideViewPr>
    <p:cSldViewPr>
      <p:cViewPr varScale="1">
        <p:scale>
          <a:sx n="99" d="100"/>
          <a:sy n="99" d="100"/>
        </p:scale>
        <p:origin x="994"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C8DED3-7A71-44B5-A23F-04BD276A6A04}" type="datetimeFigureOut">
              <a:rPr lang="en-US" smtClean="0"/>
              <a:t>3/16/2023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DE49A-6AED-46BF-8EFD-A3F7DE595BFB}" type="slidenum">
              <a:rPr lang="en-US" smtClean="0"/>
              <a:t>‹#›</a:t>
            </a:fld>
            <a:endParaRPr lang="en-US"/>
          </a:p>
        </p:txBody>
      </p:sp>
    </p:spTree>
    <p:extLst>
      <p:ext uri="{BB962C8B-B14F-4D97-AF65-F5344CB8AC3E}">
        <p14:creationId xmlns:p14="http://schemas.microsoft.com/office/powerpoint/2010/main" val="2766586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C4B13F2-0461-498F-A6B7-0289B56A6AD6}" type="slidenum">
              <a:rPr lang="en-US" altLang="en-US"/>
              <a:pPr>
                <a:spcBef>
                  <a:spcPct val="0"/>
                </a:spcBef>
              </a:pPr>
              <a:t>13</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84890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8DE49A-6AED-46BF-8EFD-A3F7DE595BFB}" type="slidenum">
              <a:rPr lang="en-US" smtClean="0"/>
              <a:t>16</a:t>
            </a:fld>
            <a:endParaRPr lang="en-US"/>
          </a:p>
        </p:txBody>
      </p:sp>
    </p:spTree>
    <p:extLst>
      <p:ext uri="{BB962C8B-B14F-4D97-AF65-F5344CB8AC3E}">
        <p14:creationId xmlns:p14="http://schemas.microsoft.com/office/powerpoint/2010/main" val="1551068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B99C5D-967B-49F0-8FAE-B3707F5FC772}"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B99C5D-967B-49F0-8FAE-B3707F5FC772}"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99C5D-967B-49F0-8FAE-B3707F5FC772}"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B99C5D-967B-49F0-8FAE-B3707F5FC772}"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548640"/>
            <a:ext cx="6400800" cy="2606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B99C5D-967B-49F0-8FAE-B3707F5FC772}"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FB99C5D-967B-49F0-8FAE-B3707F5FC772}"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52E18-C37F-4C72-A1ED-A580558D164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548639"/>
            <a:ext cx="3346704" cy="2606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548640"/>
            <a:ext cx="3346704" cy="2606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B99C5D-967B-49F0-8FAE-B3707F5FC772}" type="datetimeFigureOut">
              <a:rPr lang="en-US" smtClean="0"/>
              <a:t>3/16/2023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52E18-C37F-4C72-A1ED-A580558D1645}"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B99C5D-967B-49F0-8FAE-B3707F5FC772}" type="datetimeFigureOut">
              <a:rPr lang="en-US" smtClean="0"/>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99C5D-967B-49F0-8FAE-B3707F5FC772}" type="datetimeFigureOut">
              <a:rPr lang="en-US" smtClean="0"/>
              <a:t>3/16/2023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B99C5D-967B-49F0-8FAE-B3707F5FC772}"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52E18-C37F-4C72-A1ED-A580558D16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B99C5D-967B-49F0-8FAE-B3707F5FC772}"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52E18-C37F-4C72-A1ED-A580558D1645}" type="slidenum">
              <a:rPr lang="en-US" smtClean="0"/>
              <a:t>‹#›</a:t>
            </a:fld>
            <a:endParaRPr lang="en-US"/>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FB99C5D-967B-49F0-8FAE-B3707F5FC772}" type="datetimeFigureOut">
              <a:rPr lang="en-US" smtClean="0"/>
              <a:t>3/16/2023</a:t>
            </a:fld>
            <a:endParaRPr lang="en-US"/>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EC52E18-C37F-4C72-A1ED-A580558D16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873919" y="971550"/>
            <a:ext cx="6107112" cy="869950"/>
          </a:xfrm>
        </p:spPr>
        <p:txBody>
          <a:bodyPr/>
          <a:lstStyle/>
          <a:p>
            <a:pPr marL="182563"/>
            <a:r>
              <a:rPr lang="en-US" altLang="en-US" sz="2400" b="1" dirty="0">
                <a:latin typeface="Times New Roman" panose="02020603050405020304" pitchFamily="18" charset="0"/>
                <a:cs typeface="Times New Roman" panose="02020603050405020304" pitchFamily="18" charset="0"/>
              </a:rPr>
              <a:t>     </a:t>
            </a:r>
            <a:r>
              <a:rPr lang="vi-VN" altLang="en-US" sz="2400" b="1" dirty="0">
                <a:latin typeface="Times New Roman" panose="02020603050405020304" pitchFamily="18" charset="0"/>
                <a:cs typeface="Times New Roman" panose="02020603050405020304" pitchFamily="18" charset="0"/>
              </a:rPr>
              <a:t>TRƯỜNG </a:t>
            </a:r>
            <a:r>
              <a:rPr lang="en-US" altLang="en-US" sz="2400" b="1" dirty="0">
                <a:latin typeface="Times New Roman" panose="02020603050405020304" pitchFamily="18" charset="0"/>
                <a:cs typeface="Times New Roman" panose="02020603050405020304" pitchFamily="18" charset="0"/>
              </a:rPr>
              <a:t>TIỂU HỌC LONG BIÊN</a:t>
            </a:r>
            <a:br>
              <a:rPr lang="vi-VN" altLang="en-US" sz="2400" b="1" dirty="0">
                <a:latin typeface="Times New Roman" panose="02020603050405020304" pitchFamily="18" charset="0"/>
                <a:cs typeface="Times New Roman" panose="02020603050405020304" pitchFamily="18" charset="0"/>
              </a:rPr>
            </a:br>
            <a:r>
              <a:rPr lang="en-US" altLang="en-US" sz="2400" b="1" dirty="0">
                <a:latin typeface="Times New Roman" panose="02020603050405020304" pitchFamily="18" charset="0"/>
                <a:cs typeface="Times New Roman" panose="02020603050405020304" pitchFamily="18" charset="0"/>
              </a:rPr>
              <a:t>                                </a:t>
            </a:r>
          </a:p>
        </p:txBody>
      </p:sp>
      <p:sp>
        <p:nvSpPr>
          <p:cNvPr id="3" name="Subtitle 2">
            <a:extLst>
              <a:ext uri="{FF2B5EF4-FFF2-40B4-BE49-F238E27FC236}">
                <a16:creationId xmlns:a16="http://schemas.microsoft.com/office/drawing/2014/main" id="{56DE42D4-AD39-4749-86CA-7A465CDB99E7}"/>
              </a:ext>
            </a:extLst>
          </p:cNvPr>
          <p:cNvSpPr>
            <a:spLocks noGrp="1"/>
          </p:cNvSpPr>
          <p:nvPr>
            <p:ph type="subTitle" idx="1"/>
          </p:nvPr>
        </p:nvSpPr>
        <p:spPr>
          <a:xfrm>
            <a:off x="1946740" y="2044700"/>
            <a:ext cx="6740059" cy="1365250"/>
          </a:xfrm>
        </p:spPr>
        <p:txBody>
          <a:bodyPr>
            <a:normAutofit/>
          </a:bodyPr>
          <a:lstStyle/>
          <a:p>
            <a:pPr algn="ctr">
              <a:defRPr/>
            </a:pPr>
            <a:r>
              <a:rPr lang="en-US"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LỚP : 4</a:t>
            </a:r>
            <a:endParaRPr lang="vi-VN"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endParaRPr>
          </a:p>
          <a:p>
            <a:pPr>
              <a:defRPr/>
            </a:pPr>
            <a:r>
              <a:rPr lang="en-US" sz="32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Tuần</a:t>
            </a:r>
            <a:r>
              <a:rPr lang="en-US"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25 </a:t>
            </a:r>
            <a:r>
              <a:rPr lang="vi-VN"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a:t>
            </a:r>
            <a:r>
              <a:rPr lang="en-US"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Dù</a:t>
            </a:r>
            <a:r>
              <a:rPr lang="en-US"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sao</a:t>
            </a:r>
            <a:r>
              <a:rPr lang="en-US"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trái</a:t>
            </a:r>
            <a:r>
              <a:rPr lang="en-US"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đất</a:t>
            </a:r>
            <a:r>
              <a:rPr lang="en-US"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a:t>
            </a:r>
            <a:r>
              <a:rPr lang="en-US" sz="3200" b="1" dirty="0" err="1">
                <a:solidFill>
                  <a:srgbClr val="FF0000"/>
                </a:solidFill>
                <a:effectLst>
                  <a:outerShdw blurRad="38100" dist="38100" dir="2700000" algn="tl">
                    <a:srgbClr val="000000">
                      <a:alpha val="43137"/>
                    </a:srgbClr>
                  </a:outerShdw>
                </a:effectLst>
                <a:latin typeface="Utm aw"/>
                <a:cs typeface="Times New Roman" panose="02020603050405020304" pitchFamily="18" charset="0"/>
              </a:rPr>
              <a:t>vẫn</a:t>
            </a:r>
            <a:r>
              <a:rPr lang="en-US"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rPr>
              <a:t> quay !  </a:t>
            </a:r>
            <a:endParaRPr lang="vi-VN" sz="3200" b="1" dirty="0">
              <a:solidFill>
                <a:srgbClr val="FF0000"/>
              </a:solidFill>
              <a:effectLst>
                <a:outerShdw blurRad="38100" dist="38100" dir="2700000" algn="tl">
                  <a:srgbClr val="000000">
                    <a:alpha val="43137"/>
                  </a:srgbClr>
                </a:outerShdw>
              </a:effectLst>
              <a:latin typeface="Utm aw"/>
              <a:cs typeface="Times New Roman" panose="02020603050405020304" pitchFamily="18" charset="0"/>
            </a:endParaRPr>
          </a:p>
        </p:txBody>
      </p:sp>
      <p:sp>
        <p:nvSpPr>
          <p:cNvPr id="4" name="Subtitle 2">
            <a:extLst>
              <a:ext uri="{FF2B5EF4-FFF2-40B4-BE49-F238E27FC236}">
                <a16:creationId xmlns:a16="http://schemas.microsoft.com/office/drawing/2014/main" id="{3AAFC9B8-27B5-409E-A724-9CD8D3B0867E}"/>
              </a:ext>
            </a:extLst>
          </p:cNvPr>
          <p:cNvSpPr txBox="1">
            <a:spLocks/>
          </p:cNvSpPr>
          <p:nvPr/>
        </p:nvSpPr>
        <p:spPr>
          <a:xfrm>
            <a:off x="2819400" y="3714750"/>
            <a:ext cx="5738813" cy="339725"/>
          </a:xfrm>
          <a:prstGeom prst="rect">
            <a:avLst/>
          </a:prstGeom>
        </p:spPr>
        <p:txBody>
          <a:bodyPr lIns="68580" tIns="34290" rIns="68580" bIns="34290"/>
          <a:lstStyle>
            <a:lvl1pPr>
              <a:spcBef>
                <a:spcPct val="20000"/>
              </a:spcBef>
              <a:buChar char="•"/>
              <a:defRPr sz="2400">
                <a:solidFill>
                  <a:schemeClr val="tx1"/>
                </a:solidFill>
                <a:latin typeface="Arial" panose="020B0604020202020204" pitchFamily="34" charset="0"/>
              </a:defRPr>
            </a:lvl1pPr>
            <a:lvl2pPr marL="457200">
              <a:spcBef>
                <a:spcPct val="20000"/>
              </a:spcBef>
              <a:buChar char="–"/>
              <a:defRPr sz="2100">
                <a:solidFill>
                  <a:schemeClr val="tx1"/>
                </a:solidFill>
                <a:latin typeface="Arial" panose="020B0604020202020204" pitchFamily="34" charset="0"/>
              </a:defRPr>
            </a:lvl2pPr>
            <a:lvl3pPr marL="914400">
              <a:spcBef>
                <a:spcPct val="20000"/>
              </a:spcBef>
              <a:buChar char="•"/>
              <a:defRPr sz="2400">
                <a:solidFill>
                  <a:schemeClr val="tx1"/>
                </a:solidFill>
                <a:latin typeface="Arial" panose="020B0604020202020204" pitchFamily="34" charset="0"/>
              </a:defRPr>
            </a:lvl3pPr>
            <a:lvl4pPr marL="1371600">
              <a:spcBef>
                <a:spcPct val="20000"/>
              </a:spcBef>
              <a:buChar char="–"/>
              <a:defRPr sz="1500">
                <a:solidFill>
                  <a:schemeClr val="tx1"/>
                </a:solidFill>
                <a:latin typeface="Arial" panose="020B0604020202020204" pitchFamily="34" charset="0"/>
              </a:defRPr>
            </a:lvl4pPr>
            <a:lvl5pPr marL="1828800">
              <a:spcBef>
                <a:spcPct val="20000"/>
              </a:spcBef>
              <a:buChar char="»"/>
              <a:defRPr sz="1500">
                <a:solidFill>
                  <a:schemeClr val="tx1"/>
                </a:solidFill>
                <a:latin typeface="Arial" panose="020B0604020202020204" pitchFamily="34" charset="0"/>
              </a:defRPr>
            </a:lvl5pPr>
            <a:lvl6pPr eaLnBrk="0" fontAlgn="base" hangingPunct="0">
              <a:spcBef>
                <a:spcPct val="20000"/>
              </a:spcBef>
              <a:spcAft>
                <a:spcPct val="0"/>
              </a:spcAft>
              <a:buChar char="»"/>
              <a:defRPr sz="1500">
                <a:solidFill>
                  <a:schemeClr val="tx1"/>
                </a:solidFill>
                <a:latin typeface="Arial" panose="020B0604020202020204" pitchFamily="34" charset="0"/>
              </a:defRPr>
            </a:lvl6pPr>
            <a:lvl7pPr eaLnBrk="0" fontAlgn="base" hangingPunct="0">
              <a:spcBef>
                <a:spcPct val="20000"/>
              </a:spcBef>
              <a:spcAft>
                <a:spcPct val="0"/>
              </a:spcAft>
              <a:buChar char="»"/>
              <a:defRPr sz="1500">
                <a:solidFill>
                  <a:schemeClr val="tx1"/>
                </a:solidFill>
                <a:latin typeface="Arial" panose="020B0604020202020204" pitchFamily="34" charset="0"/>
              </a:defRPr>
            </a:lvl7pPr>
            <a:lvl8pPr eaLnBrk="0" fontAlgn="base" hangingPunct="0">
              <a:spcBef>
                <a:spcPct val="20000"/>
              </a:spcBef>
              <a:spcAft>
                <a:spcPct val="0"/>
              </a:spcAft>
              <a:buChar char="»"/>
              <a:defRPr sz="1500">
                <a:solidFill>
                  <a:schemeClr val="tx1"/>
                </a:solidFill>
                <a:latin typeface="Arial" panose="020B0604020202020204" pitchFamily="34" charset="0"/>
              </a:defRPr>
            </a:lvl8pPr>
            <a:lvl9pPr eaLnBrk="0" fontAlgn="base" hangingPunct="0">
              <a:spcBef>
                <a:spcPct val="20000"/>
              </a:spcBef>
              <a:spcAft>
                <a:spcPct val="0"/>
              </a:spcAft>
              <a:buChar char="»"/>
              <a:defRPr sz="1500">
                <a:solidFill>
                  <a:schemeClr val="tx1"/>
                </a:solidFill>
                <a:latin typeface="Arial" panose="020B0604020202020204" pitchFamily="34" charset="0"/>
              </a:defRPr>
            </a:lvl9pPr>
          </a:lstStyle>
          <a:p>
            <a:pPr algn="ctr" eaLnBrk="1" hangingPunct="1">
              <a:lnSpc>
                <a:spcPct val="90000"/>
              </a:lnSpc>
              <a:spcBef>
                <a:spcPts val="1000"/>
              </a:spcBef>
              <a:buFontTx/>
              <a:buNone/>
              <a:defRPr/>
            </a:pPr>
            <a:r>
              <a:rPr lang="en-US" altLang="en-US" sz="2800" dirty="0" err="1">
                <a:latin typeface="Hd001-4h"/>
                <a:cs typeface="Times New Roman" panose="02020603050405020304" pitchFamily="18" charset="0"/>
              </a:rPr>
              <a:t>Giáo</a:t>
            </a:r>
            <a:r>
              <a:rPr lang="en-US" altLang="en-US" sz="2800" dirty="0">
                <a:latin typeface="Hd001-4h"/>
                <a:cs typeface="Times New Roman" panose="02020603050405020304" pitchFamily="18" charset="0"/>
              </a:rPr>
              <a:t> </a:t>
            </a:r>
            <a:r>
              <a:rPr lang="en-US" altLang="en-US" sz="2800" dirty="0" err="1">
                <a:latin typeface="Hd001-4h"/>
                <a:cs typeface="Times New Roman" panose="02020603050405020304" pitchFamily="18" charset="0"/>
              </a:rPr>
              <a:t>viên</a:t>
            </a:r>
            <a:r>
              <a:rPr lang="vi-VN" altLang="en-US" sz="2800" dirty="0">
                <a:latin typeface="Times New Roman" panose="02020603050405020304" pitchFamily="18" charset="0"/>
                <a:cs typeface="Times New Roman" panose="02020603050405020304" pitchFamily="18" charset="0"/>
              </a:rPr>
              <a:t>: </a:t>
            </a:r>
            <a:r>
              <a:rPr lang="en-US" altLang="en-US" sz="2800" b="1" dirty="0" err="1">
                <a:effectLst>
                  <a:outerShdw blurRad="38100" dist="38100" dir="2700000" algn="tl">
                    <a:srgbClr val="C0C0C0"/>
                  </a:outerShdw>
                </a:effectLst>
                <a:latin typeface="HP001 4H" panose="020B0603050302020204" pitchFamily="34" charset="0"/>
                <a:cs typeface="Times New Roman" panose="02020603050405020304" pitchFamily="18" charset="0"/>
              </a:rPr>
              <a:t>Phạm</a:t>
            </a:r>
            <a:r>
              <a:rPr lang="en-US" altLang="en-US" sz="2800" b="1" dirty="0">
                <a:effectLst>
                  <a:outerShdw blurRad="38100" dist="38100" dir="2700000" algn="tl">
                    <a:srgbClr val="C0C0C0"/>
                  </a:outerShdw>
                </a:effectLst>
                <a:latin typeface="HP001 4H" panose="020B0603050302020204" pitchFamily="34" charset="0"/>
                <a:cs typeface="Times New Roman" panose="02020603050405020304" pitchFamily="18" charset="0"/>
              </a:rPr>
              <a:t> </a:t>
            </a:r>
            <a:r>
              <a:rPr lang="en-US" altLang="en-US" sz="2800" b="1" dirty="0" err="1">
                <a:effectLst>
                  <a:outerShdw blurRad="38100" dist="38100" dir="2700000" algn="tl">
                    <a:srgbClr val="C0C0C0"/>
                  </a:outerShdw>
                </a:effectLst>
                <a:latin typeface="HP001 4H" panose="020B0603050302020204" pitchFamily="34" charset="0"/>
                <a:cs typeface="Times New Roman" panose="02020603050405020304" pitchFamily="18" charset="0"/>
              </a:rPr>
              <a:t>Thị</a:t>
            </a:r>
            <a:r>
              <a:rPr lang="en-US" altLang="en-US" sz="2800" b="1" dirty="0">
                <a:effectLst>
                  <a:outerShdw blurRad="38100" dist="38100" dir="2700000" algn="tl">
                    <a:srgbClr val="C0C0C0"/>
                  </a:outerShdw>
                </a:effectLst>
                <a:latin typeface="HP001 4H" panose="020B0603050302020204" pitchFamily="34" charset="0"/>
                <a:cs typeface="Times New Roman" panose="02020603050405020304" pitchFamily="18" charset="0"/>
              </a:rPr>
              <a:t> </a:t>
            </a:r>
            <a:r>
              <a:rPr lang="en-US" altLang="en-US" sz="2800" b="1" dirty="0" err="1">
                <a:effectLst>
                  <a:outerShdw blurRad="38100" dist="38100" dir="2700000" algn="tl">
                    <a:srgbClr val="C0C0C0"/>
                  </a:outerShdw>
                </a:effectLst>
                <a:latin typeface="HP001 4H" panose="020B0603050302020204" pitchFamily="34" charset="0"/>
                <a:cs typeface="Times New Roman" panose="02020603050405020304" pitchFamily="18" charset="0"/>
              </a:rPr>
              <a:t>Ngân</a:t>
            </a:r>
            <a:r>
              <a:rPr lang="en-US" altLang="en-US" sz="2800" b="1" dirty="0">
                <a:effectLst>
                  <a:outerShdw blurRad="38100" dist="38100" dir="2700000" algn="tl">
                    <a:srgbClr val="C0C0C0"/>
                  </a:outerShdw>
                </a:effectLst>
                <a:latin typeface="HP001 4H" panose="020B0603050302020204" pitchFamily="34" charset="0"/>
                <a:cs typeface="Times New Roman" panose="02020603050405020304" pitchFamily="18" charset="0"/>
              </a:rPr>
              <a:t>.</a:t>
            </a:r>
            <a:endParaRPr lang="vi-VN" altLang="en-US" sz="2800" b="1" dirty="0">
              <a:effectLst>
                <a:outerShdw blurRad="38100" dist="38100" dir="2700000" algn="tl">
                  <a:srgbClr val="C0C0C0"/>
                </a:outerShdw>
              </a:effectLst>
              <a:latin typeface="HP001 4H" panose="020B0603050302020204" pitchFamily="34" charset="0"/>
              <a:cs typeface="Times New Roman" panose="02020603050405020304" pitchFamily="18" charset="0"/>
            </a:endParaRPr>
          </a:p>
        </p:txBody>
      </p:sp>
      <p:sp>
        <p:nvSpPr>
          <p:cNvPr id="6" name="TextBox 5"/>
          <p:cNvSpPr txBox="1"/>
          <p:nvPr/>
        </p:nvSpPr>
        <p:spPr>
          <a:xfrm>
            <a:off x="2926090" y="1504950"/>
            <a:ext cx="3284682" cy="584775"/>
          </a:xfrm>
          <a:prstGeom prst="rect">
            <a:avLst/>
          </a:prstGeom>
          <a:noFill/>
        </p:spPr>
        <p:txBody>
          <a:bodyPr wrap="none">
            <a:spAutoFit/>
          </a:bodyPr>
          <a:lstStyle/>
          <a:p>
            <a:pPr algn="ctr">
              <a:defRPr/>
            </a:pPr>
            <a:r>
              <a:rPr lang="en-US" altLang="zh-CN"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Utm aw"/>
                <a:ea typeface=".黑体-日本语" panose="02000500000000000000" pitchFamily="2" charset="-122"/>
                <a:cs typeface=".黑体-日本语" panose="02000500000000000000" pitchFamily="2" charset="-122"/>
                <a:sym typeface="+mn-lt"/>
              </a:rPr>
              <a:t>P MÔN: TẬP ĐỌC </a:t>
            </a:r>
          </a:p>
        </p:txBody>
      </p:sp>
      <p:pic>
        <p:nvPicPr>
          <p:cNvPr id="43014" name="Picture 7" descr="flowerb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413" y="361950"/>
            <a:ext cx="5064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4" descr="rose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917700"/>
            <a:ext cx="2209800"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6" name="Picture 4" descr="rose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12000" y="46038"/>
            <a:ext cx="2032000"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362533" y="2389299"/>
            <a:ext cx="4572000" cy="646331"/>
          </a:xfrm>
          <a:prstGeom prst="rect">
            <a:avLst/>
          </a:prstGeom>
        </p:spPr>
        <p:txBody>
          <a:bodyPr>
            <a:spAutoFit/>
          </a:bodyPr>
          <a:lstStyle/>
          <a:p>
            <a:pPr algn="ctr"/>
            <a:endParaRPr lang="en-US" b="1" kern="10" dirty="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a:p>
            <a:pPr algn="ctr"/>
            <a:endParaRPr lang="en-US" b="1" kern="10" dirty="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260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314450" y="1919287"/>
            <a:ext cx="64579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solidFill>
                  <a:srgbClr val="FFFF66"/>
                </a:solidFill>
                <a:latin typeface="UTM-Aov"/>
              </a:rPr>
              <a:t>  </a:t>
            </a:r>
            <a:endParaRPr lang="en-US" altLang="en-US" sz="2100">
              <a:solidFill>
                <a:srgbClr val="FFFF66"/>
              </a:solidFill>
              <a:latin typeface="UTM-Aov"/>
            </a:endParaRPr>
          </a:p>
        </p:txBody>
      </p:sp>
      <p:sp>
        <p:nvSpPr>
          <p:cNvPr id="10243" name="Text Box 3"/>
          <p:cNvSpPr txBox="1">
            <a:spLocks noChangeArrowheads="1"/>
          </p:cNvSpPr>
          <p:nvPr/>
        </p:nvSpPr>
        <p:spPr bwMode="auto">
          <a:xfrm>
            <a:off x="1143000" y="2569369"/>
            <a:ext cx="69151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latin typeface="UTM-Aov"/>
              </a:rPr>
              <a:t>    </a:t>
            </a:r>
          </a:p>
        </p:txBody>
      </p:sp>
      <p:sp>
        <p:nvSpPr>
          <p:cNvPr id="12300" name="Text Box 12"/>
          <p:cNvSpPr txBox="1">
            <a:spLocks noChangeArrowheads="1"/>
          </p:cNvSpPr>
          <p:nvPr/>
        </p:nvSpPr>
        <p:spPr bwMode="auto">
          <a:xfrm>
            <a:off x="685800" y="-3033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solidFill>
                  <a:srgbClr val="0000FF"/>
                </a:solidFill>
                <a:latin typeface="UTM-Aov"/>
                <a:cs typeface="Times New Roman" panose="02020603050405020304" pitchFamily="18" charset="0"/>
              </a:rPr>
              <a:t>2. Ga-li-lê viết sách nhằm mục đích gì?</a:t>
            </a:r>
            <a:endParaRPr lang="en-US" altLang="en-US" sz="2100">
              <a:solidFill>
                <a:srgbClr val="0000FF"/>
              </a:solidFill>
              <a:latin typeface="UTM-Aov"/>
              <a:cs typeface="Times New Roman" panose="02020603050405020304" pitchFamily="18" charset="0"/>
            </a:endParaRPr>
          </a:p>
        </p:txBody>
      </p:sp>
      <p:sp>
        <p:nvSpPr>
          <p:cNvPr id="12301" name="Text Box 13"/>
          <p:cNvSpPr txBox="1">
            <a:spLocks noChangeArrowheads="1"/>
          </p:cNvSpPr>
          <p:nvPr/>
        </p:nvSpPr>
        <p:spPr bwMode="auto">
          <a:xfrm>
            <a:off x="914400" y="369272"/>
            <a:ext cx="6858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C00000"/>
                </a:solidFill>
                <a:latin typeface="UTM-Aov"/>
                <a:cs typeface="Times New Roman" panose="02020603050405020304" pitchFamily="18" charset="0"/>
              </a:rPr>
              <a:t>- Ga-li-</a:t>
            </a:r>
            <a:r>
              <a:rPr lang="en-US" altLang="en-US" sz="2100" b="1" dirty="0" err="1">
                <a:solidFill>
                  <a:srgbClr val="C00000"/>
                </a:solidFill>
                <a:latin typeface="UTM-Aov"/>
                <a:cs typeface="Times New Roman" panose="02020603050405020304" pitchFamily="18" charset="0"/>
              </a:rPr>
              <a:t>lê</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viết</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sách</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nhằm</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ủng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hộ</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tư</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tưởng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khoa</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học</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của</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Cô-péc-ních</a:t>
            </a:r>
            <a:r>
              <a:rPr lang="en-US" altLang="en-US" sz="2100" b="1" dirty="0">
                <a:solidFill>
                  <a:srgbClr val="C00000"/>
                </a:solidFill>
                <a:latin typeface="UTM-Aov"/>
                <a:cs typeface="Times New Roman" panose="02020603050405020304" pitchFamily="18" charset="0"/>
              </a:rPr>
              <a:t>.</a:t>
            </a:r>
            <a:endParaRPr lang="en-US" altLang="en-US" sz="2100" dirty="0">
              <a:solidFill>
                <a:srgbClr val="C00000"/>
              </a:solidFill>
              <a:latin typeface="UTM-Aov"/>
              <a:cs typeface="Times New Roman" panose="02020603050405020304" pitchFamily="18" charset="0"/>
            </a:endParaRPr>
          </a:p>
        </p:txBody>
      </p:sp>
      <p:sp>
        <p:nvSpPr>
          <p:cNvPr id="12303" name="Text Box 15"/>
          <p:cNvSpPr txBox="1">
            <a:spLocks noChangeArrowheads="1"/>
          </p:cNvSpPr>
          <p:nvPr/>
        </p:nvSpPr>
        <p:spPr bwMode="auto">
          <a:xfrm>
            <a:off x="914400" y="1094825"/>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Vì</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sao</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toà</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án</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lúc</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ấy</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xử</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phạt</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ông</a:t>
            </a:r>
            <a:r>
              <a:rPr lang="en-US" altLang="en-US" sz="2100" b="1" dirty="0">
                <a:solidFill>
                  <a:srgbClr val="00CC00"/>
                </a:solidFill>
                <a:latin typeface="UTM-Aov"/>
                <a:cs typeface="Times New Roman" panose="02020603050405020304" pitchFamily="18" charset="0"/>
              </a:rPr>
              <a:t> Ga-li-</a:t>
            </a:r>
            <a:r>
              <a:rPr lang="en-US" altLang="en-US" sz="2100" b="1" dirty="0" err="1">
                <a:solidFill>
                  <a:srgbClr val="00CC00"/>
                </a:solidFill>
                <a:latin typeface="UTM-Aov"/>
                <a:cs typeface="Times New Roman" panose="02020603050405020304" pitchFamily="18" charset="0"/>
              </a:rPr>
              <a:t>lê</a:t>
            </a:r>
            <a:r>
              <a:rPr lang="en-US" altLang="en-US" sz="2100" b="1" dirty="0">
                <a:solidFill>
                  <a:srgbClr val="00CC00"/>
                </a:solidFill>
                <a:latin typeface="UTM-Aov"/>
                <a:cs typeface="Times New Roman" panose="02020603050405020304" pitchFamily="18" charset="0"/>
              </a:rPr>
              <a:t>?</a:t>
            </a:r>
            <a:r>
              <a:rPr lang="en-US" altLang="en-US" sz="2100" dirty="0">
                <a:solidFill>
                  <a:srgbClr val="00CC00"/>
                </a:solidFill>
                <a:latin typeface="UTM-Aov"/>
                <a:cs typeface="Times New Roman" panose="02020603050405020304" pitchFamily="18" charset="0"/>
              </a:rPr>
              <a:t> </a:t>
            </a:r>
          </a:p>
        </p:txBody>
      </p:sp>
      <p:sp>
        <p:nvSpPr>
          <p:cNvPr id="12304" name="Text Box 16"/>
          <p:cNvSpPr txBox="1">
            <a:spLocks noChangeArrowheads="1"/>
          </p:cNvSpPr>
          <p:nvPr/>
        </p:nvSpPr>
        <p:spPr bwMode="auto">
          <a:xfrm>
            <a:off x="852544" y="1485851"/>
            <a:ext cx="791045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Vì</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cho</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rằng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ông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đã</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chống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đối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quan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điểm</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của</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Giáo</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hội</a:t>
            </a:r>
            <a:r>
              <a:rPr lang="en-US" altLang="en-US" sz="2100" dirty="0" err="1">
                <a:solidFill>
                  <a:srgbClr val="0000FF"/>
                </a:solidFill>
                <a:latin typeface="UTM-Aov"/>
                <a:cs typeface="Times New Roman" panose="02020603050405020304" pitchFamily="18" charset="0"/>
              </a:rPr>
              <a:t>,</a:t>
            </a:r>
            <a:r>
              <a:rPr lang="en-US" altLang="en-US" sz="2100" b="1" dirty="0" err="1">
                <a:solidFill>
                  <a:srgbClr val="0000FF"/>
                </a:solidFill>
                <a:latin typeface="UTM-Aov"/>
                <a:cs typeface="Times New Roman" panose="02020603050405020304" pitchFamily="18" charset="0"/>
              </a:rPr>
              <a:t>nói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ngược</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với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những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lời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phán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bảo</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của</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Chúa</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trời</a:t>
            </a:r>
            <a:r>
              <a:rPr lang="en-US" altLang="en-US" sz="2100" b="1" dirty="0">
                <a:solidFill>
                  <a:srgbClr val="0000FF"/>
                </a:solidFill>
                <a:latin typeface="UTM-Aov"/>
                <a:cs typeface="Times New Roman" panose="02020603050405020304" pitchFamily="18" charset="0"/>
              </a:rPr>
              <a:t>.</a:t>
            </a:r>
            <a:endParaRPr lang="en-US" altLang="en-US" sz="2100" dirty="0">
              <a:solidFill>
                <a:srgbClr val="0000FF"/>
              </a:solidFill>
              <a:latin typeface="UTM-Aov"/>
              <a:cs typeface="Times New Roman" panose="02020603050405020304" pitchFamily="18" charset="0"/>
            </a:endParaRPr>
          </a:p>
        </p:txBody>
      </p:sp>
      <p:sp>
        <p:nvSpPr>
          <p:cNvPr id="13" name="Text Box 2"/>
          <p:cNvSpPr txBox="1">
            <a:spLocks noChangeArrowheads="1"/>
          </p:cNvSpPr>
          <p:nvPr/>
        </p:nvSpPr>
        <p:spPr bwMode="auto">
          <a:xfrm>
            <a:off x="844476" y="2127036"/>
            <a:ext cx="6858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b="1" i="1" dirty="0">
                <a:solidFill>
                  <a:srgbClr val="C00000"/>
                </a:solidFill>
                <a:latin typeface="UTM-Aov"/>
              </a:rPr>
              <a:t>   3. </a:t>
            </a:r>
            <a:r>
              <a:rPr lang="en-US" altLang="en-US" sz="2400" b="1" i="1" dirty="0" err="1">
                <a:solidFill>
                  <a:srgbClr val="C00000"/>
                </a:solidFill>
                <a:latin typeface="UTM-Aov"/>
              </a:rPr>
              <a:t>Lòng</a:t>
            </a:r>
            <a:r>
              <a:rPr lang="en-US" altLang="en-US" sz="2400" b="1" i="1" dirty="0">
                <a:solidFill>
                  <a:srgbClr val="C00000"/>
                </a:solidFill>
                <a:latin typeface="UTM-Aov"/>
              </a:rPr>
              <a:t> </a:t>
            </a:r>
            <a:r>
              <a:rPr lang="en-US" altLang="en-US" sz="2400" b="1" i="1" dirty="0" err="1">
                <a:solidFill>
                  <a:srgbClr val="C00000"/>
                </a:solidFill>
                <a:latin typeface="UTM-Aov"/>
              </a:rPr>
              <a:t>dũng</a:t>
            </a:r>
            <a:r>
              <a:rPr lang="en-US" altLang="en-US" sz="2400" b="1" i="1" dirty="0">
                <a:solidFill>
                  <a:srgbClr val="C00000"/>
                </a:solidFill>
                <a:latin typeface="UTM-Aov"/>
              </a:rPr>
              <a:t> </a:t>
            </a:r>
            <a:r>
              <a:rPr lang="en-US" altLang="en-US" sz="2400" b="1" i="1" dirty="0" err="1">
                <a:solidFill>
                  <a:srgbClr val="C00000"/>
                </a:solidFill>
                <a:latin typeface="UTM-Aov"/>
              </a:rPr>
              <a:t>cảm</a:t>
            </a:r>
            <a:r>
              <a:rPr lang="en-US" altLang="en-US" sz="2400" b="1" i="1" dirty="0">
                <a:solidFill>
                  <a:srgbClr val="C00000"/>
                </a:solidFill>
                <a:latin typeface="UTM-Aov"/>
              </a:rPr>
              <a:t> </a:t>
            </a:r>
            <a:r>
              <a:rPr lang="en-US" altLang="en-US" sz="2400" b="1" i="1" dirty="0" err="1">
                <a:solidFill>
                  <a:srgbClr val="C00000"/>
                </a:solidFill>
                <a:latin typeface="UTM-Aov"/>
              </a:rPr>
              <a:t>của</a:t>
            </a:r>
            <a:r>
              <a:rPr lang="en-US" altLang="en-US" sz="2400" b="1" i="1" dirty="0">
                <a:solidFill>
                  <a:srgbClr val="C00000"/>
                </a:solidFill>
                <a:latin typeface="UTM-Aov"/>
              </a:rPr>
              <a:t> </a:t>
            </a:r>
            <a:r>
              <a:rPr lang="en-US" altLang="en-US" sz="2400" b="1" i="1" dirty="0" err="1">
                <a:solidFill>
                  <a:srgbClr val="C00000"/>
                </a:solidFill>
                <a:latin typeface="UTM-Aov"/>
              </a:rPr>
              <a:t>Cô-péc-ních</a:t>
            </a:r>
            <a:r>
              <a:rPr lang="en-US" altLang="en-US" sz="2400" b="1" i="1" dirty="0">
                <a:solidFill>
                  <a:srgbClr val="C00000"/>
                </a:solidFill>
                <a:latin typeface="UTM-Aov"/>
              </a:rPr>
              <a:t> </a:t>
            </a:r>
            <a:r>
              <a:rPr lang="en-US" altLang="en-US" sz="2400" b="1" i="1" dirty="0" err="1">
                <a:solidFill>
                  <a:srgbClr val="C00000"/>
                </a:solidFill>
                <a:latin typeface="UTM-Aov"/>
              </a:rPr>
              <a:t>và</a:t>
            </a:r>
            <a:r>
              <a:rPr lang="en-US" altLang="en-US" sz="2400" b="1" i="1" dirty="0">
                <a:solidFill>
                  <a:srgbClr val="C00000"/>
                </a:solidFill>
                <a:latin typeface="UTM-Aov"/>
              </a:rPr>
              <a:t> Ga-li-</a:t>
            </a:r>
            <a:r>
              <a:rPr lang="en-US" altLang="en-US" sz="2400" b="1" i="1" dirty="0" err="1">
                <a:solidFill>
                  <a:srgbClr val="C00000"/>
                </a:solidFill>
                <a:latin typeface="UTM-Aov"/>
              </a:rPr>
              <a:t>lê</a:t>
            </a:r>
            <a:r>
              <a:rPr lang="en-US" altLang="en-US" sz="2400" b="1" i="1" dirty="0">
                <a:solidFill>
                  <a:srgbClr val="C00000"/>
                </a:solidFill>
                <a:latin typeface="UTM-Aov"/>
              </a:rPr>
              <a:t> </a:t>
            </a:r>
            <a:r>
              <a:rPr lang="en-US" altLang="en-US" sz="2400" b="1" i="1" dirty="0" err="1">
                <a:solidFill>
                  <a:srgbClr val="C00000"/>
                </a:solidFill>
                <a:latin typeface="UTM-Aov"/>
              </a:rPr>
              <a:t>thể</a:t>
            </a:r>
            <a:r>
              <a:rPr lang="en-US" altLang="en-US" sz="2400" b="1" i="1" dirty="0">
                <a:solidFill>
                  <a:srgbClr val="C00000"/>
                </a:solidFill>
                <a:latin typeface="UTM-Aov"/>
              </a:rPr>
              <a:t> </a:t>
            </a:r>
            <a:r>
              <a:rPr lang="en-US" altLang="en-US" sz="2400" b="1" i="1" dirty="0" err="1">
                <a:solidFill>
                  <a:srgbClr val="C00000"/>
                </a:solidFill>
                <a:latin typeface="UTM-Aov"/>
              </a:rPr>
              <a:t>hiện</a:t>
            </a:r>
            <a:r>
              <a:rPr lang="en-US" altLang="en-US" sz="2400" b="1" i="1" dirty="0">
                <a:solidFill>
                  <a:srgbClr val="C00000"/>
                </a:solidFill>
                <a:latin typeface="UTM-Aov"/>
              </a:rPr>
              <a:t> ở </a:t>
            </a:r>
            <a:r>
              <a:rPr lang="en-US" altLang="en-US" sz="2400" b="1" i="1" dirty="0" err="1">
                <a:solidFill>
                  <a:srgbClr val="C00000"/>
                </a:solidFill>
                <a:latin typeface="UTM-Aov"/>
              </a:rPr>
              <a:t>chỗ</a:t>
            </a:r>
            <a:r>
              <a:rPr lang="en-US" altLang="en-US" sz="2400" b="1" i="1" dirty="0">
                <a:solidFill>
                  <a:srgbClr val="C00000"/>
                </a:solidFill>
                <a:latin typeface="UTM-Aov"/>
              </a:rPr>
              <a:t> </a:t>
            </a:r>
            <a:r>
              <a:rPr lang="en-US" altLang="en-US" sz="2400" b="1" i="1" dirty="0" err="1">
                <a:solidFill>
                  <a:srgbClr val="C00000"/>
                </a:solidFill>
                <a:latin typeface="UTM-Aov"/>
              </a:rPr>
              <a:t>nào</a:t>
            </a:r>
            <a:r>
              <a:rPr lang="en-US" altLang="en-US" sz="2400" b="1" i="1" dirty="0">
                <a:solidFill>
                  <a:srgbClr val="C00000"/>
                </a:solidFill>
                <a:latin typeface="UTM-Aov"/>
              </a:rPr>
              <a:t> ? </a:t>
            </a:r>
          </a:p>
        </p:txBody>
      </p:sp>
      <p:sp>
        <p:nvSpPr>
          <p:cNvPr id="14" name="Text Box 3"/>
          <p:cNvSpPr txBox="1">
            <a:spLocks noChangeArrowheads="1"/>
          </p:cNvSpPr>
          <p:nvPr/>
        </p:nvSpPr>
        <p:spPr bwMode="auto">
          <a:xfrm>
            <a:off x="914400" y="2951498"/>
            <a:ext cx="80010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0000FF"/>
                </a:solidFill>
                <a:latin typeface="UTM-Aov"/>
              </a:rPr>
              <a:t>    - Hai </a:t>
            </a:r>
            <a:r>
              <a:rPr lang="en-US" altLang="en-US" sz="2100" b="1" dirty="0" err="1">
                <a:solidFill>
                  <a:srgbClr val="0000FF"/>
                </a:solidFill>
                <a:latin typeface="UTM-Aov"/>
              </a:rPr>
              <a:t>nhà</a:t>
            </a:r>
            <a:r>
              <a:rPr lang="en-US" altLang="en-US" sz="2100" b="1" dirty="0">
                <a:solidFill>
                  <a:srgbClr val="0000FF"/>
                </a:solidFill>
                <a:latin typeface="UTM-Aov"/>
              </a:rPr>
              <a:t> </a:t>
            </a:r>
            <a:r>
              <a:rPr lang="en-US" altLang="en-US" sz="2100" b="1" dirty="0" err="1">
                <a:solidFill>
                  <a:srgbClr val="0000FF"/>
                </a:solidFill>
                <a:latin typeface="UTM-Aov"/>
              </a:rPr>
              <a:t>bác</a:t>
            </a:r>
            <a:r>
              <a:rPr lang="en-US" altLang="en-US" sz="2100" b="1" dirty="0">
                <a:solidFill>
                  <a:srgbClr val="0000FF"/>
                </a:solidFill>
                <a:latin typeface="UTM-Aov"/>
              </a:rPr>
              <a:t> </a:t>
            </a:r>
            <a:r>
              <a:rPr lang="en-US" altLang="en-US" sz="2100" b="1" dirty="0" err="1">
                <a:solidFill>
                  <a:srgbClr val="0000FF"/>
                </a:solidFill>
                <a:latin typeface="UTM-Aov"/>
              </a:rPr>
              <a:t>học</a:t>
            </a:r>
            <a:r>
              <a:rPr lang="en-US" altLang="en-US" sz="2100" b="1" dirty="0">
                <a:solidFill>
                  <a:srgbClr val="0000FF"/>
                </a:solidFill>
                <a:latin typeface="UTM-Aov"/>
              </a:rPr>
              <a:t> </a:t>
            </a:r>
            <a:r>
              <a:rPr lang="en-US" altLang="en-US" sz="2100" b="1" dirty="0" err="1">
                <a:solidFill>
                  <a:srgbClr val="0000FF"/>
                </a:solidFill>
                <a:latin typeface="UTM-Aov"/>
              </a:rPr>
              <a:t>đã</a:t>
            </a:r>
            <a:r>
              <a:rPr lang="en-US" altLang="en-US" sz="2100" b="1" dirty="0">
                <a:solidFill>
                  <a:srgbClr val="0000FF"/>
                </a:solidFill>
                <a:latin typeface="UTM-Aov"/>
              </a:rPr>
              <a:t> </a:t>
            </a:r>
            <a:r>
              <a:rPr lang="en-US" altLang="en-US" sz="2100" b="1" dirty="0" err="1">
                <a:solidFill>
                  <a:srgbClr val="0000FF"/>
                </a:solidFill>
                <a:latin typeface="UTM-Aov"/>
              </a:rPr>
              <a:t>dám</a:t>
            </a:r>
            <a:r>
              <a:rPr lang="en-US" altLang="en-US" sz="2100" b="1" dirty="0">
                <a:solidFill>
                  <a:srgbClr val="0000FF"/>
                </a:solidFill>
                <a:latin typeface="UTM-Aov"/>
              </a:rPr>
              <a:t> </a:t>
            </a:r>
            <a:r>
              <a:rPr lang="en-US" altLang="en-US" sz="2100" b="1" dirty="0" err="1">
                <a:solidFill>
                  <a:srgbClr val="0000FF"/>
                </a:solidFill>
                <a:latin typeface="UTM-Aov"/>
              </a:rPr>
              <a:t>nói</a:t>
            </a:r>
            <a:r>
              <a:rPr lang="en-US" altLang="en-US" sz="2100" b="1" dirty="0">
                <a:solidFill>
                  <a:srgbClr val="0000FF"/>
                </a:solidFill>
                <a:latin typeface="UTM-Aov"/>
              </a:rPr>
              <a:t> </a:t>
            </a:r>
            <a:r>
              <a:rPr lang="en-US" altLang="en-US" sz="2100" b="1" dirty="0" err="1">
                <a:solidFill>
                  <a:srgbClr val="0000FF"/>
                </a:solidFill>
                <a:latin typeface="UTM-Aov"/>
              </a:rPr>
              <a:t>ngược</a:t>
            </a:r>
            <a:r>
              <a:rPr lang="en-US" altLang="en-US" sz="2100" b="1" dirty="0">
                <a:solidFill>
                  <a:srgbClr val="0000FF"/>
                </a:solidFill>
                <a:latin typeface="UTM-Aov"/>
              </a:rPr>
              <a:t> </a:t>
            </a:r>
            <a:r>
              <a:rPr lang="en-US" altLang="en-US" sz="2100" b="1" dirty="0" err="1">
                <a:solidFill>
                  <a:srgbClr val="0000FF"/>
                </a:solidFill>
                <a:latin typeface="UTM-Aov"/>
              </a:rPr>
              <a:t>với</a:t>
            </a:r>
            <a:r>
              <a:rPr lang="en-US" altLang="en-US" sz="2100" b="1" dirty="0">
                <a:solidFill>
                  <a:srgbClr val="0000FF"/>
                </a:solidFill>
                <a:latin typeface="UTM-Aov"/>
              </a:rPr>
              <a:t> </a:t>
            </a:r>
            <a:r>
              <a:rPr lang="en-US" altLang="en-US" sz="2100" b="1" dirty="0" err="1">
                <a:solidFill>
                  <a:srgbClr val="0000FF"/>
                </a:solidFill>
                <a:latin typeface="UTM-Aov"/>
              </a:rPr>
              <a:t>lời</a:t>
            </a:r>
            <a:r>
              <a:rPr lang="en-US" altLang="en-US" sz="2100" b="1" dirty="0">
                <a:solidFill>
                  <a:srgbClr val="0000FF"/>
                </a:solidFill>
                <a:latin typeface="UTM-Aov"/>
              </a:rPr>
              <a:t> </a:t>
            </a:r>
            <a:r>
              <a:rPr lang="en-US" altLang="en-US" sz="2100" b="1" dirty="0" err="1">
                <a:solidFill>
                  <a:srgbClr val="0000FF"/>
                </a:solidFill>
                <a:latin typeface="UTM-Aov"/>
              </a:rPr>
              <a:t>phán</a:t>
            </a:r>
            <a:r>
              <a:rPr lang="en-US" altLang="en-US" sz="2100" b="1" dirty="0">
                <a:solidFill>
                  <a:srgbClr val="0000FF"/>
                </a:solidFill>
                <a:latin typeface="UTM-Aov"/>
              </a:rPr>
              <a:t> </a:t>
            </a:r>
            <a:r>
              <a:rPr lang="en-US" altLang="en-US" sz="2100" b="1" dirty="0" err="1">
                <a:solidFill>
                  <a:srgbClr val="0000FF"/>
                </a:solidFill>
                <a:latin typeface="UTM-Aov"/>
              </a:rPr>
              <a:t>bảo</a:t>
            </a:r>
            <a:r>
              <a:rPr lang="en-US" altLang="en-US" sz="2100" b="1" dirty="0">
                <a:solidFill>
                  <a:srgbClr val="0000FF"/>
                </a:solidFill>
                <a:latin typeface="UTM-Aov"/>
              </a:rPr>
              <a:t> </a:t>
            </a:r>
            <a:r>
              <a:rPr lang="en-US" altLang="en-US" sz="2100" b="1" dirty="0" err="1">
                <a:solidFill>
                  <a:srgbClr val="0000FF"/>
                </a:solidFill>
                <a:latin typeface="UTM-Aov"/>
              </a:rPr>
              <a:t>của</a:t>
            </a:r>
            <a:r>
              <a:rPr lang="en-US" altLang="en-US" sz="2100" b="1" dirty="0">
                <a:solidFill>
                  <a:srgbClr val="0000FF"/>
                </a:solidFill>
                <a:latin typeface="UTM-Aov"/>
              </a:rPr>
              <a:t> </a:t>
            </a:r>
            <a:r>
              <a:rPr lang="en-US" altLang="en-US" sz="2100" b="1" dirty="0" err="1">
                <a:solidFill>
                  <a:srgbClr val="0000FF"/>
                </a:solidFill>
                <a:latin typeface="UTM-Aov"/>
              </a:rPr>
              <a:t>Chúa</a:t>
            </a:r>
            <a:r>
              <a:rPr lang="en-US" altLang="en-US" sz="2100" b="1" dirty="0">
                <a:solidFill>
                  <a:srgbClr val="0000FF"/>
                </a:solidFill>
                <a:latin typeface="UTM-Aov"/>
              </a:rPr>
              <a:t> </a:t>
            </a:r>
            <a:r>
              <a:rPr lang="en-US" altLang="en-US" sz="2100" b="1" dirty="0" err="1">
                <a:solidFill>
                  <a:srgbClr val="0000FF"/>
                </a:solidFill>
                <a:latin typeface="UTM-Aov"/>
              </a:rPr>
              <a:t>trời</a:t>
            </a:r>
            <a:r>
              <a:rPr lang="en-US" altLang="en-US" sz="2100" b="1" dirty="0">
                <a:solidFill>
                  <a:srgbClr val="0000FF"/>
                </a:solidFill>
                <a:latin typeface="UTM-Aov"/>
              </a:rPr>
              <a:t>, </a:t>
            </a:r>
            <a:r>
              <a:rPr lang="en-US" altLang="en-US" sz="2100" b="1" dirty="0" err="1">
                <a:solidFill>
                  <a:srgbClr val="0000FF"/>
                </a:solidFill>
                <a:latin typeface="UTM-Aov"/>
              </a:rPr>
              <a:t>tức</a:t>
            </a:r>
            <a:r>
              <a:rPr lang="en-US" altLang="en-US" sz="2100" b="1" dirty="0">
                <a:solidFill>
                  <a:srgbClr val="0000FF"/>
                </a:solidFill>
                <a:latin typeface="UTM-Aov"/>
              </a:rPr>
              <a:t> </a:t>
            </a:r>
            <a:r>
              <a:rPr lang="en-US" altLang="en-US" sz="2100" b="1" dirty="0" err="1">
                <a:solidFill>
                  <a:srgbClr val="0000FF"/>
                </a:solidFill>
                <a:latin typeface="UTM-Aov"/>
              </a:rPr>
              <a:t>là</a:t>
            </a:r>
            <a:r>
              <a:rPr lang="en-US" altLang="en-US" sz="2100" b="1" dirty="0">
                <a:solidFill>
                  <a:srgbClr val="0000FF"/>
                </a:solidFill>
                <a:latin typeface="UTM-Aov"/>
              </a:rPr>
              <a:t> </a:t>
            </a:r>
            <a:r>
              <a:rPr lang="en-US" altLang="en-US" sz="2100" b="1" dirty="0" err="1">
                <a:solidFill>
                  <a:srgbClr val="0000FF"/>
                </a:solidFill>
                <a:latin typeface="UTM-Aov"/>
              </a:rPr>
              <a:t>đối</a:t>
            </a:r>
            <a:r>
              <a:rPr lang="en-US" altLang="en-US" sz="2100" b="1" dirty="0">
                <a:solidFill>
                  <a:srgbClr val="0000FF"/>
                </a:solidFill>
                <a:latin typeface="UTM-Aov"/>
              </a:rPr>
              <a:t> </a:t>
            </a:r>
            <a:r>
              <a:rPr lang="en-US" altLang="en-US" sz="2100" b="1" dirty="0" err="1">
                <a:solidFill>
                  <a:srgbClr val="0000FF"/>
                </a:solidFill>
                <a:latin typeface="UTM-Aov"/>
              </a:rPr>
              <a:t>lập</a:t>
            </a:r>
            <a:r>
              <a:rPr lang="en-US" altLang="en-US" sz="2100" b="1" dirty="0">
                <a:solidFill>
                  <a:srgbClr val="0000FF"/>
                </a:solidFill>
                <a:latin typeface="UTM-Aov"/>
              </a:rPr>
              <a:t> </a:t>
            </a:r>
            <a:r>
              <a:rPr lang="en-US" altLang="en-US" sz="2100" b="1" dirty="0" err="1">
                <a:solidFill>
                  <a:srgbClr val="0000FF"/>
                </a:solidFill>
                <a:latin typeface="UTM-Aov"/>
              </a:rPr>
              <a:t>với</a:t>
            </a:r>
            <a:r>
              <a:rPr lang="en-US" altLang="en-US" sz="2100" b="1" dirty="0">
                <a:solidFill>
                  <a:srgbClr val="0000FF"/>
                </a:solidFill>
                <a:latin typeface="UTM-Aov"/>
              </a:rPr>
              <a:t> </a:t>
            </a:r>
            <a:r>
              <a:rPr lang="en-US" altLang="en-US" sz="2100" b="1" dirty="0" err="1">
                <a:solidFill>
                  <a:srgbClr val="0000FF"/>
                </a:solidFill>
                <a:latin typeface="UTM-Aov"/>
              </a:rPr>
              <a:t>quan</a:t>
            </a:r>
            <a:r>
              <a:rPr lang="en-US" altLang="en-US" sz="2100" b="1" dirty="0">
                <a:solidFill>
                  <a:srgbClr val="0000FF"/>
                </a:solidFill>
                <a:latin typeface="UTM-Aov"/>
              </a:rPr>
              <a:t> </a:t>
            </a:r>
            <a:r>
              <a:rPr lang="en-US" altLang="en-US" sz="2100" b="1" dirty="0" err="1">
                <a:solidFill>
                  <a:srgbClr val="0000FF"/>
                </a:solidFill>
                <a:latin typeface="UTM-Aov"/>
              </a:rPr>
              <a:t>điểm</a:t>
            </a:r>
            <a:r>
              <a:rPr lang="en-US" altLang="en-US" sz="2100" b="1" dirty="0">
                <a:solidFill>
                  <a:srgbClr val="0000FF"/>
                </a:solidFill>
                <a:latin typeface="UTM-Aov"/>
              </a:rPr>
              <a:t> </a:t>
            </a:r>
            <a:r>
              <a:rPr lang="en-US" altLang="en-US" sz="2100" b="1" dirty="0" err="1">
                <a:solidFill>
                  <a:srgbClr val="0000FF"/>
                </a:solidFill>
                <a:latin typeface="UTM-Aov"/>
              </a:rPr>
              <a:t>của</a:t>
            </a:r>
            <a:r>
              <a:rPr lang="en-US" altLang="en-US" sz="2100" b="1" dirty="0">
                <a:solidFill>
                  <a:srgbClr val="0000FF"/>
                </a:solidFill>
                <a:latin typeface="UTM-Aov"/>
              </a:rPr>
              <a:t> </a:t>
            </a:r>
            <a:r>
              <a:rPr lang="en-US" altLang="en-US" sz="2100" b="1" dirty="0" err="1">
                <a:solidFill>
                  <a:srgbClr val="0000FF"/>
                </a:solidFill>
                <a:latin typeface="UTM-Aov"/>
              </a:rPr>
              <a:t>Giáo</a:t>
            </a:r>
            <a:r>
              <a:rPr lang="en-US" altLang="en-US" sz="2100" b="1" dirty="0">
                <a:solidFill>
                  <a:srgbClr val="0000FF"/>
                </a:solidFill>
                <a:latin typeface="UTM-Aov"/>
              </a:rPr>
              <a:t> </a:t>
            </a:r>
            <a:r>
              <a:rPr lang="en-US" altLang="en-US" sz="2100" b="1" dirty="0" err="1">
                <a:solidFill>
                  <a:srgbClr val="0000FF"/>
                </a:solidFill>
                <a:latin typeface="UTM-Aov"/>
              </a:rPr>
              <a:t>hội</a:t>
            </a:r>
            <a:r>
              <a:rPr lang="en-US" altLang="en-US" sz="2100" b="1" dirty="0">
                <a:solidFill>
                  <a:srgbClr val="0000FF"/>
                </a:solidFill>
                <a:latin typeface="UTM-Aov"/>
              </a:rPr>
              <a:t> </a:t>
            </a:r>
            <a:r>
              <a:rPr lang="en-US" altLang="en-US" sz="2100" b="1" dirty="0" err="1">
                <a:solidFill>
                  <a:srgbClr val="0000FF"/>
                </a:solidFill>
                <a:latin typeface="UTM-Aov"/>
              </a:rPr>
              <a:t>lúc</a:t>
            </a:r>
            <a:r>
              <a:rPr lang="en-US" altLang="en-US" sz="2100" b="1" dirty="0">
                <a:solidFill>
                  <a:srgbClr val="0000FF"/>
                </a:solidFill>
                <a:latin typeface="UTM-Aov"/>
              </a:rPr>
              <a:t> </a:t>
            </a:r>
            <a:r>
              <a:rPr lang="en-US" altLang="en-US" sz="2100" b="1" dirty="0" err="1">
                <a:solidFill>
                  <a:srgbClr val="0000FF"/>
                </a:solidFill>
                <a:latin typeface="UTM-Aov"/>
              </a:rPr>
              <a:t>bấy</a:t>
            </a:r>
            <a:r>
              <a:rPr lang="en-US" altLang="en-US" sz="2100" b="1" dirty="0">
                <a:solidFill>
                  <a:srgbClr val="0000FF"/>
                </a:solidFill>
                <a:latin typeface="UTM-Aov"/>
              </a:rPr>
              <a:t> </a:t>
            </a:r>
            <a:r>
              <a:rPr lang="en-US" altLang="en-US" sz="2100" b="1" dirty="0" err="1">
                <a:solidFill>
                  <a:srgbClr val="0000FF"/>
                </a:solidFill>
                <a:latin typeface="UTM-Aov"/>
              </a:rPr>
              <a:t>giờ</a:t>
            </a:r>
            <a:r>
              <a:rPr lang="en-US" altLang="en-US" sz="2100" b="1" dirty="0">
                <a:solidFill>
                  <a:srgbClr val="0000FF"/>
                </a:solidFill>
                <a:latin typeface="UTM-Aov"/>
              </a:rPr>
              <a:t>, </a:t>
            </a:r>
            <a:r>
              <a:rPr lang="en-US" altLang="en-US" sz="2100" b="1" dirty="0" err="1">
                <a:solidFill>
                  <a:srgbClr val="0000FF"/>
                </a:solidFill>
                <a:latin typeface="UTM-Aov"/>
              </a:rPr>
              <a:t>mặc</a:t>
            </a:r>
            <a:r>
              <a:rPr lang="en-US" altLang="en-US" sz="2100" b="1" dirty="0">
                <a:solidFill>
                  <a:srgbClr val="0000FF"/>
                </a:solidFill>
                <a:latin typeface="UTM-Aov"/>
              </a:rPr>
              <a:t> </a:t>
            </a:r>
            <a:r>
              <a:rPr lang="en-US" altLang="en-US" sz="2100" b="1" dirty="0" err="1">
                <a:solidFill>
                  <a:srgbClr val="0000FF"/>
                </a:solidFill>
                <a:latin typeface="UTM-Aov"/>
              </a:rPr>
              <a:t>dù</a:t>
            </a:r>
            <a:r>
              <a:rPr lang="en-US" altLang="en-US" sz="2100" b="1" dirty="0">
                <a:solidFill>
                  <a:srgbClr val="0000FF"/>
                </a:solidFill>
                <a:latin typeface="UTM-Aov"/>
              </a:rPr>
              <a:t> </a:t>
            </a:r>
            <a:r>
              <a:rPr lang="en-US" altLang="en-US" sz="2100" b="1" dirty="0" err="1">
                <a:solidFill>
                  <a:srgbClr val="0000FF"/>
                </a:solidFill>
                <a:latin typeface="UTM-Aov"/>
              </a:rPr>
              <a:t>họ</a:t>
            </a:r>
            <a:r>
              <a:rPr lang="en-US" altLang="en-US" sz="2100" b="1" dirty="0">
                <a:solidFill>
                  <a:srgbClr val="0000FF"/>
                </a:solidFill>
                <a:latin typeface="UTM-Aov"/>
              </a:rPr>
              <a:t> </a:t>
            </a:r>
            <a:r>
              <a:rPr lang="en-US" altLang="en-US" sz="2100" b="1" dirty="0" err="1">
                <a:solidFill>
                  <a:srgbClr val="0000FF"/>
                </a:solidFill>
                <a:latin typeface="UTM-Aov"/>
              </a:rPr>
              <a:t>biết</a:t>
            </a:r>
            <a:r>
              <a:rPr lang="en-US" altLang="en-US" sz="2100" b="1" dirty="0">
                <a:solidFill>
                  <a:srgbClr val="0000FF"/>
                </a:solidFill>
                <a:latin typeface="UTM-Aov"/>
              </a:rPr>
              <a:t> </a:t>
            </a:r>
            <a:r>
              <a:rPr lang="en-US" altLang="en-US" sz="2100" b="1" dirty="0" err="1">
                <a:solidFill>
                  <a:srgbClr val="0000FF"/>
                </a:solidFill>
                <a:latin typeface="UTM-Aov"/>
              </a:rPr>
              <a:t>việc</a:t>
            </a:r>
            <a:r>
              <a:rPr lang="en-US" altLang="en-US" sz="2100" b="1" dirty="0">
                <a:solidFill>
                  <a:srgbClr val="0000FF"/>
                </a:solidFill>
                <a:latin typeface="UTM-Aov"/>
              </a:rPr>
              <a:t> </a:t>
            </a:r>
            <a:r>
              <a:rPr lang="en-US" altLang="en-US" sz="2100" b="1" dirty="0" err="1">
                <a:solidFill>
                  <a:srgbClr val="0000FF"/>
                </a:solidFill>
                <a:latin typeface="UTM-Aov"/>
              </a:rPr>
              <a:t>làm</a:t>
            </a:r>
            <a:r>
              <a:rPr lang="en-US" altLang="en-US" sz="2100" b="1" dirty="0">
                <a:solidFill>
                  <a:srgbClr val="0000FF"/>
                </a:solidFill>
                <a:latin typeface="UTM-Aov"/>
              </a:rPr>
              <a:t> </a:t>
            </a:r>
            <a:r>
              <a:rPr lang="en-US" altLang="en-US" sz="2100" b="1" dirty="0" err="1">
                <a:solidFill>
                  <a:srgbClr val="0000FF"/>
                </a:solidFill>
                <a:latin typeface="UTM-Aov"/>
              </a:rPr>
              <a:t>đó</a:t>
            </a:r>
            <a:r>
              <a:rPr lang="en-US" altLang="en-US" sz="2100" b="1" dirty="0">
                <a:solidFill>
                  <a:srgbClr val="0000FF"/>
                </a:solidFill>
                <a:latin typeface="UTM-Aov"/>
              </a:rPr>
              <a:t> </a:t>
            </a:r>
            <a:r>
              <a:rPr lang="en-US" altLang="en-US" sz="2100" b="1" dirty="0" err="1">
                <a:solidFill>
                  <a:srgbClr val="0000FF"/>
                </a:solidFill>
                <a:latin typeface="UTM-Aov"/>
              </a:rPr>
              <a:t>sẽ</a:t>
            </a:r>
            <a:r>
              <a:rPr lang="en-US" altLang="en-US" sz="2100" b="1" dirty="0">
                <a:solidFill>
                  <a:srgbClr val="0000FF"/>
                </a:solidFill>
                <a:latin typeface="UTM-Aov"/>
              </a:rPr>
              <a:t> </a:t>
            </a:r>
            <a:r>
              <a:rPr lang="en-US" altLang="en-US" sz="2100" b="1" dirty="0" err="1">
                <a:solidFill>
                  <a:srgbClr val="0000FF"/>
                </a:solidFill>
                <a:latin typeface="UTM-Aov"/>
              </a:rPr>
              <a:t>nguy</a:t>
            </a:r>
            <a:r>
              <a:rPr lang="en-US" altLang="en-US" sz="2100" b="1" dirty="0">
                <a:solidFill>
                  <a:srgbClr val="0000FF"/>
                </a:solidFill>
                <a:latin typeface="UTM-Aov"/>
              </a:rPr>
              <a:t> </a:t>
            </a:r>
            <a:r>
              <a:rPr lang="en-US" altLang="en-US" sz="2100" b="1" dirty="0" err="1">
                <a:solidFill>
                  <a:srgbClr val="0000FF"/>
                </a:solidFill>
                <a:latin typeface="UTM-Aov"/>
              </a:rPr>
              <a:t>hại</a:t>
            </a:r>
            <a:r>
              <a:rPr lang="en-US" altLang="en-US" sz="2100" b="1" dirty="0">
                <a:solidFill>
                  <a:srgbClr val="0000FF"/>
                </a:solidFill>
                <a:latin typeface="UTM-Aov"/>
              </a:rPr>
              <a:t> </a:t>
            </a:r>
            <a:r>
              <a:rPr lang="en-US" altLang="en-US" sz="2100" b="1" dirty="0" err="1">
                <a:solidFill>
                  <a:srgbClr val="0000FF"/>
                </a:solidFill>
                <a:latin typeface="UTM-Aov"/>
              </a:rPr>
              <a:t>đến</a:t>
            </a:r>
            <a:r>
              <a:rPr lang="en-US" altLang="en-US" sz="2100" b="1" dirty="0">
                <a:solidFill>
                  <a:srgbClr val="0000FF"/>
                </a:solidFill>
                <a:latin typeface="UTM-Aov"/>
              </a:rPr>
              <a:t> </a:t>
            </a:r>
            <a:r>
              <a:rPr lang="en-US" altLang="en-US" sz="2100" b="1" dirty="0" err="1">
                <a:solidFill>
                  <a:srgbClr val="0000FF"/>
                </a:solidFill>
                <a:latin typeface="UTM-Aov"/>
              </a:rPr>
              <a:t>tính</a:t>
            </a:r>
            <a:r>
              <a:rPr lang="en-US" altLang="en-US" sz="2100" b="1" dirty="0">
                <a:solidFill>
                  <a:srgbClr val="0000FF"/>
                </a:solidFill>
                <a:latin typeface="UTM-Aov"/>
              </a:rPr>
              <a:t> </a:t>
            </a:r>
            <a:r>
              <a:rPr lang="en-US" altLang="en-US" sz="2100" b="1" dirty="0" err="1">
                <a:solidFill>
                  <a:srgbClr val="0000FF"/>
                </a:solidFill>
                <a:latin typeface="UTM-Aov"/>
              </a:rPr>
              <a:t>mạng</a:t>
            </a:r>
            <a:r>
              <a:rPr lang="en-US" altLang="en-US" sz="2100" b="1" dirty="0">
                <a:solidFill>
                  <a:srgbClr val="0000FF"/>
                </a:solidFill>
                <a:latin typeface="UTM-Aov"/>
              </a:rPr>
              <a:t>.</a:t>
            </a:r>
          </a:p>
        </p:txBody>
      </p:sp>
      <p:sp>
        <p:nvSpPr>
          <p:cNvPr id="15" name="Text Box 12"/>
          <p:cNvSpPr txBox="1">
            <a:spLocks noChangeArrowheads="1"/>
          </p:cNvSpPr>
          <p:nvPr/>
        </p:nvSpPr>
        <p:spPr bwMode="auto">
          <a:xfrm>
            <a:off x="1114424" y="4076653"/>
            <a:ext cx="764857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0000FF"/>
                </a:solidFill>
                <a:latin typeface="UTM-Aov"/>
                <a:cs typeface="Times New Roman" panose="02020603050405020304" pitchFamily="18" charset="0"/>
              </a:rPr>
              <a:t>- Ga-li-</a:t>
            </a:r>
            <a:r>
              <a:rPr lang="en-US" altLang="en-US" sz="2100" b="1" dirty="0" err="1">
                <a:solidFill>
                  <a:srgbClr val="0000FF"/>
                </a:solidFill>
                <a:latin typeface="UTM-Aov"/>
                <a:cs typeface="Times New Roman" panose="02020603050405020304" pitchFamily="18" charset="0"/>
              </a:rPr>
              <a:t>lê</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đã</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phải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trải</a:t>
            </a:r>
            <a:r>
              <a:rPr lang="en-US" altLang="en-US" sz="2100" b="1" dirty="0">
                <a:solidFill>
                  <a:srgbClr val="0000FF"/>
                </a:solidFill>
                <a:latin typeface="UTM-Aov"/>
                <a:cs typeface="Times New Roman" panose="02020603050405020304" pitchFamily="18" charset="0"/>
              </a:rPr>
              <a:t> qua </a:t>
            </a:r>
            <a:r>
              <a:rPr lang="en-US" altLang="en-US" sz="2100" b="1" dirty="0" err="1">
                <a:solidFill>
                  <a:srgbClr val="0000FF"/>
                </a:solidFill>
                <a:latin typeface="UTM-Aov"/>
                <a:cs typeface="Times New Roman" panose="02020603050405020304" pitchFamily="18" charset="0"/>
              </a:rPr>
              <a:t>những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năm</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tháng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cuối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đời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trong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cảnh</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tù</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đày</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vì</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bảo</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vệ</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chân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lí</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khoa</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học</a:t>
            </a:r>
            <a:r>
              <a:rPr lang="en-US" altLang="en-US" sz="2100" b="1" dirty="0">
                <a:solidFill>
                  <a:srgbClr val="0000FF"/>
                </a:solidFill>
                <a:latin typeface="UTM-Aov"/>
                <a:cs typeface="Times New Roman" panose="02020603050405020304" pitchFamily="18" charset="0"/>
              </a:rPr>
              <a:t>.</a:t>
            </a:r>
            <a:endParaRPr lang="en-US" altLang="en-US" sz="2100" dirty="0">
              <a:solidFill>
                <a:srgbClr val="0000FF"/>
              </a:solidFill>
              <a:latin typeface="UTM-Aov"/>
              <a:cs typeface="Times New Roman" panose="02020603050405020304" pitchFamily="18" charset="0"/>
            </a:endParaRPr>
          </a:p>
        </p:txBody>
      </p:sp>
    </p:spTree>
    <p:extLst>
      <p:ext uri="{BB962C8B-B14F-4D97-AF65-F5344CB8AC3E}">
        <p14:creationId xmlns:p14="http://schemas.microsoft.com/office/powerpoint/2010/main" val="2415328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300"/>
                                        </p:tgtEl>
                                        <p:attrNameLst>
                                          <p:attrName>style.visibility</p:attrName>
                                        </p:attrNameLst>
                                      </p:cBhvr>
                                      <p:to>
                                        <p:strVal val="visible"/>
                                      </p:to>
                                    </p:set>
                                    <p:anim calcmode="discrete" valueType="clr">
                                      <p:cBhvr override="childStyle">
                                        <p:cTn id="7" dur="80"/>
                                        <p:tgtEl>
                                          <p:spTgt spid="1230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300"/>
                                        </p:tgtEl>
                                        <p:attrNameLst>
                                          <p:attrName>fillcolor</p:attrName>
                                        </p:attrNameLst>
                                      </p:cBhvr>
                                      <p:tavLst>
                                        <p:tav tm="0">
                                          <p:val>
                                            <p:clrVal>
                                              <a:schemeClr val="accent2"/>
                                            </p:clrVal>
                                          </p:val>
                                        </p:tav>
                                        <p:tav tm="50000">
                                          <p:val>
                                            <p:clrVal>
                                              <a:schemeClr val="hlink"/>
                                            </p:clrVal>
                                          </p:val>
                                        </p:tav>
                                      </p:tavLst>
                                    </p:anim>
                                    <p:set>
                                      <p:cBhvr>
                                        <p:cTn id="9" dur="80"/>
                                        <p:tgtEl>
                                          <p:spTgt spid="1230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2301"/>
                                        </p:tgtEl>
                                        <p:attrNameLst>
                                          <p:attrName>style.visibility</p:attrName>
                                        </p:attrNameLst>
                                      </p:cBhvr>
                                      <p:to>
                                        <p:strVal val="visible"/>
                                      </p:to>
                                    </p:set>
                                    <p:anim calcmode="discrete" valueType="clr">
                                      <p:cBhvr override="childStyle">
                                        <p:cTn id="14" dur="80"/>
                                        <p:tgtEl>
                                          <p:spTgt spid="1230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2301"/>
                                        </p:tgtEl>
                                        <p:attrNameLst>
                                          <p:attrName>fillcolor</p:attrName>
                                        </p:attrNameLst>
                                      </p:cBhvr>
                                      <p:tavLst>
                                        <p:tav tm="0">
                                          <p:val>
                                            <p:clrVal>
                                              <a:schemeClr val="accent2"/>
                                            </p:clrVal>
                                          </p:val>
                                        </p:tav>
                                        <p:tav tm="50000">
                                          <p:val>
                                            <p:clrVal>
                                              <a:schemeClr val="hlink"/>
                                            </p:clrVal>
                                          </p:val>
                                        </p:tav>
                                      </p:tavLst>
                                    </p:anim>
                                    <p:set>
                                      <p:cBhvr>
                                        <p:cTn id="16" dur="80"/>
                                        <p:tgtEl>
                                          <p:spTgt spid="12301"/>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2303"/>
                                        </p:tgtEl>
                                        <p:attrNameLst>
                                          <p:attrName>style.visibility</p:attrName>
                                        </p:attrNameLst>
                                      </p:cBhvr>
                                      <p:to>
                                        <p:strVal val="visible"/>
                                      </p:to>
                                    </p:set>
                                    <p:anim calcmode="discrete" valueType="clr">
                                      <p:cBhvr override="childStyle">
                                        <p:cTn id="21" dur="80"/>
                                        <p:tgtEl>
                                          <p:spTgt spid="12303"/>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2303"/>
                                        </p:tgtEl>
                                        <p:attrNameLst>
                                          <p:attrName>fillcolor</p:attrName>
                                        </p:attrNameLst>
                                      </p:cBhvr>
                                      <p:tavLst>
                                        <p:tav tm="0">
                                          <p:val>
                                            <p:clrVal>
                                              <a:schemeClr val="accent2"/>
                                            </p:clrVal>
                                          </p:val>
                                        </p:tav>
                                        <p:tav tm="50000">
                                          <p:val>
                                            <p:clrVal>
                                              <a:schemeClr val="hlink"/>
                                            </p:clrVal>
                                          </p:val>
                                        </p:tav>
                                      </p:tavLst>
                                    </p:anim>
                                    <p:set>
                                      <p:cBhvr>
                                        <p:cTn id="23" dur="80"/>
                                        <p:tgtEl>
                                          <p:spTgt spid="12303"/>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2304"/>
                                        </p:tgtEl>
                                        <p:attrNameLst>
                                          <p:attrName>style.visibility</p:attrName>
                                        </p:attrNameLst>
                                      </p:cBhvr>
                                      <p:to>
                                        <p:strVal val="visible"/>
                                      </p:to>
                                    </p:set>
                                    <p:anim calcmode="discrete" valueType="clr">
                                      <p:cBhvr override="childStyle">
                                        <p:cTn id="28" dur="80"/>
                                        <p:tgtEl>
                                          <p:spTgt spid="12304"/>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2304"/>
                                        </p:tgtEl>
                                        <p:attrNameLst>
                                          <p:attrName>fillcolor</p:attrName>
                                        </p:attrNameLst>
                                      </p:cBhvr>
                                      <p:tavLst>
                                        <p:tav tm="0">
                                          <p:val>
                                            <p:clrVal>
                                              <a:schemeClr val="accent2"/>
                                            </p:clrVal>
                                          </p:val>
                                        </p:tav>
                                        <p:tav tm="50000">
                                          <p:val>
                                            <p:clrVal>
                                              <a:schemeClr val="hlink"/>
                                            </p:clrVal>
                                          </p:val>
                                        </p:tav>
                                      </p:tavLst>
                                    </p:anim>
                                    <p:set>
                                      <p:cBhvr>
                                        <p:cTn id="30" dur="80"/>
                                        <p:tgtEl>
                                          <p:spTgt spid="12304"/>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2000"/>
                                        <p:tgtEl>
                                          <p:spTgt spid="1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7" presetClass="entr" presetSubtype="0" fill="hold" grpId="0" nodeType="clickEffect">
                                  <p:stCondLst>
                                    <p:cond delay="0"/>
                                  </p:stCondLst>
                                  <p:iterate type="lt">
                                    <p:tmPct val="50000"/>
                                  </p:iterate>
                                  <p:childTnLst>
                                    <p:set>
                                      <p:cBhvr>
                                        <p:cTn id="44" dur="1" fill="hold">
                                          <p:stCondLst>
                                            <p:cond delay="0"/>
                                          </p:stCondLst>
                                        </p:cTn>
                                        <p:tgtEl>
                                          <p:spTgt spid="15"/>
                                        </p:tgtEl>
                                        <p:attrNameLst>
                                          <p:attrName>style.visibility</p:attrName>
                                        </p:attrNameLst>
                                      </p:cBhvr>
                                      <p:to>
                                        <p:strVal val="visible"/>
                                      </p:to>
                                    </p:set>
                                    <p:anim calcmode="discrete" valueType="clr">
                                      <p:cBhvr override="childStyle">
                                        <p:cTn id="45"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15"/>
                                        </p:tgtEl>
                                        <p:attrNameLst>
                                          <p:attrName>fillcolor</p:attrName>
                                        </p:attrNameLst>
                                      </p:cBhvr>
                                      <p:tavLst>
                                        <p:tav tm="0">
                                          <p:val>
                                            <p:clrVal>
                                              <a:schemeClr val="accent2"/>
                                            </p:clrVal>
                                          </p:val>
                                        </p:tav>
                                        <p:tav tm="50000">
                                          <p:val>
                                            <p:clrVal>
                                              <a:schemeClr val="hlink"/>
                                            </p:clrVal>
                                          </p:val>
                                        </p:tav>
                                      </p:tavLst>
                                    </p:anim>
                                    <p:set>
                                      <p:cBhvr>
                                        <p:cTn id="47" dur="80"/>
                                        <p:tgtEl>
                                          <p:spTgt spid="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p:bldP spid="12301" grpId="0"/>
      <p:bldP spid="12303" grpId="0"/>
      <p:bldP spid="12304"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
            <a:ext cx="8839200" cy="507831"/>
          </a:xfrm>
          <a:prstGeom prst="rect">
            <a:avLst/>
          </a:prstGeom>
          <a:noFill/>
        </p:spPr>
        <p:txBody>
          <a:bodyPr wrap="square">
            <a:spAutoFit/>
          </a:bodyPr>
          <a:lstStyle/>
          <a:p>
            <a:pPr eaLnBrk="1" hangingPunct="1">
              <a:defRPr/>
            </a:pPr>
            <a:r>
              <a:rPr lang="en-US" sz="2700" b="1" i="1" dirty="0" err="1">
                <a:solidFill>
                  <a:srgbClr val="C00000"/>
                </a:solidFill>
                <a:effectLst>
                  <a:outerShdw blurRad="38100" dist="38100" dir="2700000" algn="tl">
                    <a:srgbClr val="000000">
                      <a:alpha val="43137"/>
                    </a:srgbClr>
                  </a:outerShdw>
                </a:effectLst>
                <a:latin typeface="UTM-Aov"/>
                <a:cs typeface="Arial" charset="0"/>
              </a:rPr>
              <a:t>Em</a:t>
            </a:r>
            <a:r>
              <a:rPr lang="en-US" sz="2700" b="1" i="1" dirty="0">
                <a:solidFill>
                  <a:srgbClr val="C00000"/>
                </a:solidFill>
                <a:effectLst>
                  <a:outerShdw blurRad="38100" dist="38100" dir="2700000" algn="tl">
                    <a:srgbClr val="000000">
                      <a:alpha val="43137"/>
                    </a:srgbClr>
                  </a:outerShdw>
                </a:effectLst>
                <a:latin typeface="UTM-Aov"/>
                <a:cs typeface="Arial" charset="0"/>
              </a:rPr>
              <a:t> </a:t>
            </a:r>
            <a:r>
              <a:rPr lang="en-US" sz="2700" b="1" i="1" dirty="0" err="1">
                <a:solidFill>
                  <a:srgbClr val="C00000"/>
                </a:solidFill>
                <a:effectLst>
                  <a:outerShdw blurRad="38100" dist="38100" dir="2700000" algn="tl">
                    <a:srgbClr val="000000">
                      <a:alpha val="43137"/>
                    </a:srgbClr>
                  </a:outerShdw>
                </a:effectLst>
                <a:latin typeface="UTM-Aov"/>
                <a:cs typeface="Arial" charset="0"/>
              </a:rPr>
              <a:t>hãy</a:t>
            </a:r>
            <a:r>
              <a:rPr lang="en-US" sz="2700" b="1" i="1" dirty="0">
                <a:solidFill>
                  <a:srgbClr val="C00000"/>
                </a:solidFill>
                <a:effectLst>
                  <a:outerShdw blurRad="38100" dist="38100" dir="2700000" algn="tl">
                    <a:srgbClr val="000000">
                      <a:alpha val="43137"/>
                    </a:srgbClr>
                  </a:outerShdw>
                </a:effectLst>
                <a:latin typeface="UTM-Aov"/>
                <a:cs typeface="Arial" charset="0"/>
              </a:rPr>
              <a:t> </a:t>
            </a:r>
            <a:r>
              <a:rPr lang="en-US" sz="2700" b="1" i="1" dirty="0" err="1">
                <a:solidFill>
                  <a:srgbClr val="C00000"/>
                </a:solidFill>
                <a:effectLst>
                  <a:outerShdw blurRad="38100" dist="38100" dir="2700000" algn="tl">
                    <a:srgbClr val="000000">
                      <a:alpha val="43137"/>
                    </a:srgbClr>
                  </a:outerShdw>
                </a:effectLst>
                <a:latin typeface="UTM-Aov"/>
                <a:cs typeface="Arial" charset="0"/>
              </a:rPr>
              <a:t>nêu</a:t>
            </a:r>
            <a:r>
              <a:rPr lang="en-US" sz="2700" b="1" i="1" dirty="0">
                <a:solidFill>
                  <a:srgbClr val="C00000"/>
                </a:solidFill>
                <a:effectLst>
                  <a:outerShdw blurRad="38100" dist="38100" dir="2700000" algn="tl">
                    <a:srgbClr val="000000">
                      <a:alpha val="43137"/>
                    </a:srgbClr>
                  </a:outerShdw>
                </a:effectLst>
                <a:latin typeface="UTM-Aov"/>
                <a:cs typeface="Arial" charset="0"/>
              </a:rPr>
              <a:t> </a:t>
            </a:r>
            <a:r>
              <a:rPr lang="en-US" sz="2700" b="1" i="1" dirty="0" err="1">
                <a:solidFill>
                  <a:srgbClr val="C00000"/>
                </a:solidFill>
                <a:effectLst>
                  <a:outerShdw blurRad="38100" dist="38100" dir="2700000" algn="tl">
                    <a:srgbClr val="000000">
                      <a:alpha val="43137"/>
                    </a:srgbClr>
                  </a:outerShdw>
                </a:effectLst>
                <a:latin typeface="UTM-Aov"/>
                <a:cs typeface="Arial" charset="0"/>
              </a:rPr>
              <a:t>nội</a:t>
            </a:r>
            <a:r>
              <a:rPr lang="en-US" sz="2700" b="1" i="1" dirty="0">
                <a:solidFill>
                  <a:srgbClr val="C00000"/>
                </a:solidFill>
                <a:effectLst>
                  <a:outerShdw blurRad="38100" dist="38100" dir="2700000" algn="tl">
                    <a:srgbClr val="000000">
                      <a:alpha val="43137"/>
                    </a:srgbClr>
                  </a:outerShdw>
                </a:effectLst>
                <a:latin typeface="UTM-Aov"/>
                <a:cs typeface="Arial" charset="0"/>
              </a:rPr>
              <a:t> dung </a:t>
            </a:r>
            <a:r>
              <a:rPr lang="en-US" sz="2700" b="1" i="1" dirty="0" err="1">
                <a:solidFill>
                  <a:srgbClr val="C00000"/>
                </a:solidFill>
                <a:effectLst>
                  <a:outerShdw blurRad="38100" dist="38100" dir="2700000" algn="tl">
                    <a:srgbClr val="000000">
                      <a:alpha val="43137"/>
                    </a:srgbClr>
                  </a:outerShdw>
                </a:effectLst>
                <a:latin typeface="UTM-Aov"/>
                <a:cs typeface="Arial" charset="0"/>
              </a:rPr>
              <a:t>của</a:t>
            </a:r>
            <a:r>
              <a:rPr lang="en-US" sz="2700" b="1" i="1" dirty="0">
                <a:solidFill>
                  <a:srgbClr val="C00000"/>
                </a:solidFill>
                <a:effectLst>
                  <a:outerShdw blurRad="38100" dist="38100" dir="2700000" algn="tl">
                    <a:srgbClr val="000000">
                      <a:alpha val="43137"/>
                    </a:srgbClr>
                  </a:outerShdw>
                </a:effectLst>
                <a:latin typeface="UTM-Aov"/>
                <a:cs typeface="Arial" charset="0"/>
              </a:rPr>
              <a:t> </a:t>
            </a:r>
            <a:r>
              <a:rPr lang="en-US" sz="2700" b="1" i="1" dirty="0" err="1">
                <a:solidFill>
                  <a:srgbClr val="C00000"/>
                </a:solidFill>
                <a:effectLst>
                  <a:outerShdw blurRad="38100" dist="38100" dir="2700000" algn="tl">
                    <a:srgbClr val="000000">
                      <a:alpha val="43137"/>
                    </a:srgbClr>
                  </a:outerShdw>
                </a:effectLst>
                <a:latin typeface="UTM-Aov"/>
                <a:cs typeface="Arial" charset="0"/>
              </a:rPr>
              <a:t>bài</a:t>
            </a:r>
            <a:r>
              <a:rPr lang="en-US" sz="2700" b="1" i="1" dirty="0">
                <a:solidFill>
                  <a:srgbClr val="C00000"/>
                </a:solidFill>
                <a:effectLst>
                  <a:outerShdw blurRad="38100" dist="38100" dir="2700000" algn="tl">
                    <a:srgbClr val="000000">
                      <a:alpha val="43137"/>
                    </a:srgbClr>
                  </a:outerShdw>
                </a:effectLst>
                <a:latin typeface="UTM-Aov"/>
                <a:cs typeface="Arial" charset="0"/>
              </a:rPr>
              <a:t> ?</a:t>
            </a:r>
          </a:p>
        </p:txBody>
      </p:sp>
      <p:sp>
        <p:nvSpPr>
          <p:cNvPr id="3" name="Text Box 11"/>
          <p:cNvSpPr txBox="1">
            <a:spLocks noChangeArrowheads="1"/>
          </p:cNvSpPr>
          <p:nvPr/>
        </p:nvSpPr>
        <p:spPr bwMode="auto">
          <a:xfrm>
            <a:off x="304800" y="1200150"/>
            <a:ext cx="8839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defRPr/>
            </a:pPr>
            <a:r>
              <a:rPr lang="en-US" sz="4800" b="1" i="1" dirty="0">
                <a:solidFill>
                  <a:schemeClr val="accent1">
                    <a:lumMod val="25000"/>
                  </a:schemeClr>
                </a:solidFill>
                <a:latin typeface="UTM-Aov"/>
                <a:cs typeface="Times New Roman" pitchFamily="18" charset="0"/>
              </a:rPr>
              <a:t>*</a:t>
            </a:r>
            <a:r>
              <a:rPr lang="en-US" sz="4800" b="1" i="1" dirty="0" err="1">
                <a:solidFill>
                  <a:schemeClr val="accent1">
                    <a:lumMod val="25000"/>
                  </a:schemeClr>
                </a:solidFill>
                <a:latin typeface="UTM-Aov"/>
                <a:cs typeface="Times New Roman" pitchFamily="18" charset="0"/>
              </a:rPr>
              <a:t>Nội</a:t>
            </a:r>
            <a:r>
              <a:rPr lang="en-US" sz="4800" b="1" i="1" dirty="0">
                <a:solidFill>
                  <a:schemeClr val="accent1">
                    <a:lumMod val="25000"/>
                  </a:schemeClr>
                </a:solidFill>
                <a:latin typeface="UTM-Aov"/>
                <a:cs typeface="Times New Roman" pitchFamily="18" charset="0"/>
              </a:rPr>
              <a:t> dung </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Ca</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ngợi</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những</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nhà</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khoa</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học</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chân</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chính</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đã</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dũng</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cảm</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kiên</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trì</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bảo</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vệ</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chân</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lí</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khoa</a:t>
            </a:r>
            <a:r>
              <a:rPr lang="en-US" sz="4800" b="1" i="1" dirty="0">
                <a:solidFill>
                  <a:srgbClr val="C00000"/>
                </a:solidFill>
                <a:latin typeface="UTM-Aov"/>
                <a:cs typeface="Times New Roman" pitchFamily="18" charset="0"/>
              </a:rPr>
              <a:t> </a:t>
            </a:r>
            <a:r>
              <a:rPr lang="en-US" sz="4800" b="1" i="1" dirty="0" err="1">
                <a:solidFill>
                  <a:srgbClr val="C00000"/>
                </a:solidFill>
                <a:latin typeface="UTM-Aov"/>
                <a:cs typeface="Times New Roman" pitchFamily="18" charset="0"/>
              </a:rPr>
              <a:t>học</a:t>
            </a:r>
            <a:r>
              <a:rPr lang="en-US" sz="4800" b="1" i="1" dirty="0">
                <a:solidFill>
                  <a:srgbClr val="C00000"/>
                </a:solidFill>
                <a:latin typeface="UTM-Aov"/>
                <a:cs typeface="Times New Roman" pitchFamily="18" charset="0"/>
              </a:rPr>
              <a:t>. </a:t>
            </a:r>
          </a:p>
        </p:txBody>
      </p:sp>
    </p:spTree>
    <p:extLst>
      <p:ext uri="{BB962C8B-B14F-4D97-AF65-F5344CB8AC3E}">
        <p14:creationId xmlns:p14="http://schemas.microsoft.com/office/powerpoint/2010/main" val="41030660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543050" y="3771900"/>
            <a:ext cx="61722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endParaRPr lang="en-US" altLang="en-US" sz="2100" b="1">
              <a:latin typeface="UTM-Aov"/>
            </a:endParaRPr>
          </a:p>
        </p:txBody>
      </p:sp>
      <p:sp>
        <p:nvSpPr>
          <p:cNvPr id="12291" name="Text Box 5"/>
          <p:cNvSpPr txBox="1">
            <a:spLocks noChangeArrowheads="1"/>
          </p:cNvSpPr>
          <p:nvPr/>
        </p:nvSpPr>
        <p:spPr bwMode="auto">
          <a:xfrm>
            <a:off x="1143000" y="4433887"/>
            <a:ext cx="67437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endParaRPr lang="en-US" altLang="en-US" sz="2100" b="1">
              <a:solidFill>
                <a:srgbClr val="FF0000"/>
              </a:solidFill>
              <a:latin typeface="UTM-Aov"/>
            </a:endParaRPr>
          </a:p>
        </p:txBody>
      </p:sp>
      <p:pic>
        <p:nvPicPr>
          <p:cNvPr id="12292" name="Picture 7" descr="Lien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6300" y="1885950"/>
            <a:ext cx="33147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5"/>
          <p:cNvSpPr txBox="1">
            <a:spLocks noChangeArrowheads="1"/>
          </p:cNvSpPr>
          <p:nvPr/>
        </p:nvSpPr>
        <p:spPr bwMode="auto">
          <a:xfrm>
            <a:off x="1143000" y="68580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100" b="1">
                <a:solidFill>
                  <a:srgbClr val="FF0000"/>
                </a:solidFill>
                <a:latin typeface="UTM-Aov"/>
                <a:cs typeface="Times New Roman" panose="02020603050405020304" pitchFamily="18" charset="0"/>
              </a:rPr>
              <a:t>Dù sao trái đất vẫn quay !</a:t>
            </a:r>
            <a:endParaRPr lang="en-US" altLang="en-US" sz="1500">
              <a:latin typeface="UTM-Aov"/>
              <a:cs typeface="Times New Roman" panose="02020603050405020304" pitchFamily="18" charset="0"/>
            </a:endParaRPr>
          </a:p>
        </p:txBody>
      </p:sp>
      <p:sp>
        <p:nvSpPr>
          <p:cNvPr id="12294" name="Text Box 6"/>
          <p:cNvSpPr txBox="1">
            <a:spLocks noChangeArrowheads="1"/>
          </p:cNvSpPr>
          <p:nvPr/>
        </p:nvSpPr>
        <p:spPr bwMode="auto">
          <a:xfrm>
            <a:off x="1143000" y="34290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100" b="1">
                <a:solidFill>
                  <a:srgbClr val="0000FF"/>
                </a:solidFill>
                <a:latin typeface="UTM-Aov"/>
                <a:cs typeface="Times New Roman" panose="02020603050405020304" pitchFamily="18" charset="0"/>
              </a:rPr>
              <a:t>Tập đọc</a:t>
            </a:r>
          </a:p>
        </p:txBody>
      </p:sp>
      <p:sp>
        <p:nvSpPr>
          <p:cNvPr id="12296" name="WordArt 9"/>
          <p:cNvSpPr>
            <a:spLocks noChangeArrowheads="1" noChangeShapeType="1" noTextEdit="1"/>
          </p:cNvSpPr>
          <p:nvPr/>
        </p:nvSpPr>
        <p:spPr bwMode="auto">
          <a:xfrm>
            <a:off x="1143000" y="800100"/>
            <a:ext cx="3143250" cy="2571750"/>
          </a:xfrm>
          <a:prstGeom prst="rect">
            <a:avLst/>
          </a:prstGeom>
        </p:spPr>
        <p:txBody>
          <a:bodyPr wrap="none" fromWordArt="1">
            <a:prstTxWarp prst="textCurveDown">
              <a:avLst>
                <a:gd name="adj" fmla="val 43477"/>
              </a:avLst>
            </a:prstTxWarp>
            <a:scene3d>
              <a:camera prst="legacyPerspectiveFront">
                <a:rot lat="20519995" lon="1080000" rev="0"/>
              </a:camera>
              <a:lightRig rig="legacyHarsh2" dir="b"/>
            </a:scene3d>
            <a:sp3d extrusionH="430200" prstMaterial="legacyMatte">
              <a:extrusionClr>
                <a:srgbClr val="FF6600"/>
              </a:extrusionClr>
              <a:contourClr>
                <a:srgbClr val="FFE701"/>
              </a:contourClr>
            </a:sp3d>
          </a:bodyPr>
          <a:lstStyle/>
          <a:p>
            <a:pPr algn="ctr"/>
            <a:r>
              <a:rPr lang="en-US" sz="2700" b="1" kern="10">
                <a:ln w="9525">
                  <a:round/>
                  <a:headEnd/>
                  <a:tailEnd/>
                </a:ln>
                <a:gradFill rotWithShape="1">
                  <a:gsLst>
                    <a:gs pos="0">
                      <a:srgbClr val="FFE701"/>
                    </a:gs>
                    <a:gs pos="100000">
                      <a:srgbClr val="FE3E02"/>
                    </a:gs>
                  </a:gsLst>
                  <a:lin ang="5400000" scaled="1"/>
                </a:gradFill>
                <a:latin typeface="UTM-Aov"/>
                <a:cs typeface="Times New Roman" panose="02020603050405020304" pitchFamily="18" charset="0"/>
              </a:rPr>
              <a:t>LUYỆN ĐỌC LẠI.</a:t>
            </a:r>
          </a:p>
        </p:txBody>
      </p:sp>
      <p:pic>
        <p:nvPicPr>
          <p:cNvPr id="12297" name="Picture 7" descr="Gobal"/>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85750"/>
            <a:ext cx="12573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1772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000250" y="1714500"/>
            <a:ext cx="39433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350">
                <a:latin typeface="UTM-Aov"/>
              </a:rPr>
              <a:t> </a:t>
            </a:r>
          </a:p>
        </p:txBody>
      </p:sp>
      <p:sp>
        <p:nvSpPr>
          <p:cNvPr id="13315" name="Rectangle 19"/>
          <p:cNvSpPr>
            <a:spLocks noChangeArrowheads="1"/>
          </p:cNvSpPr>
          <p:nvPr/>
        </p:nvSpPr>
        <p:spPr bwMode="auto">
          <a:xfrm>
            <a:off x="1143000" y="1600201"/>
            <a:ext cx="6858000"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1350">
                <a:solidFill>
                  <a:srgbClr val="0000FF"/>
                </a:solidFill>
                <a:latin typeface="UTM-Aov"/>
              </a:rPr>
              <a:t> 	</a:t>
            </a:r>
            <a:r>
              <a:rPr lang="en-US" altLang="en-US" sz="2100" b="1">
                <a:solidFill>
                  <a:srgbClr val="0000FF"/>
                </a:solidFill>
                <a:latin typeface="UTM-Aov"/>
              </a:rPr>
              <a:t>Chưa đầy một thế kỉ sau, năm 1632, nhà thiên văn học Ga-li-lê lại cho ra đời một cuốn sách mới  </a:t>
            </a:r>
            <a:r>
              <a:rPr lang="en-US" altLang="en-US" sz="2100" b="1" u="sng">
                <a:solidFill>
                  <a:srgbClr val="0000FF"/>
                </a:solidFill>
                <a:latin typeface="UTM-Aov"/>
              </a:rPr>
              <a:t>cổ vũ</a:t>
            </a:r>
            <a:r>
              <a:rPr lang="en-US" altLang="en-US" sz="2100" b="1">
                <a:solidFill>
                  <a:srgbClr val="0000FF"/>
                </a:solidFill>
                <a:latin typeface="UTM-Aov"/>
              </a:rPr>
              <a:t> cho ý kiến của Cô-péc-ních. </a:t>
            </a:r>
            <a:r>
              <a:rPr lang="en-US" altLang="en-US" sz="2100" b="1" u="sng">
                <a:solidFill>
                  <a:srgbClr val="0000FF"/>
                </a:solidFill>
                <a:latin typeface="UTM-Aov"/>
              </a:rPr>
              <a:t>Lập tức</a:t>
            </a:r>
            <a:r>
              <a:rPr lang="en-US" altLang="en-US" sz="2100" b="1">
                <a:solidFill>
                  <a:srgbClr val="0000FF"/>
                </a:solidFill>
                <a:latin typeface="UTM-Aov"/>
              </a:rPr>
              <a:t>, toà án quyết định </a:t>
            </a:r>
            <a:r>
              <a:rPr lang="en-US" altLang="en-US" sz="2100" b="1" u="sng">
                <a:solidFill>
                  <a:srgbClr val="0000FF"/>
                </a:solidFill>
                <a:latin typeface="UTM-Aov"/>
              </a:rPr>
              <a:t>cấm</a:t>
            </a:r>
            <a:r>
              <a:rPr lang="en-US" altLang="en-US" sz="2100" b="1">
                <a:solidFill>
                  <a:srgbClr val="0000FF"/>
                </a:solidFill>
                <a:latin typeface="UTM-Aov"/>
              </a:rPr>
              <a:t> cuốn sách ấy và mang Ga-li-lê ra </a:t>
            </a:r>
            <a:r>
              <a:rPr lang="en-US" altLang="en-US" sz="2100" b="1" u="sng">
                <a:solidFill>
                  <a:srgbClr val="0000FF"/>
                </a:solidFill>
                <a:latin typeface="UTM-Aov"/>
              </a:rPr>
              <a:t>xét xử</a:t>
            </a:r>
            <a:r>
              <a:rPr lang="en-US" altLang="en-US" sz="2100" b="1">
                <a:solidFill>
                  <a:srgbClr val="0000FF"/>
                </a:solidFill>
                <a:latin typeface="UTM-Aov"/>
              </a:rPr>
              <a:t>. Khi đó, nhà bác học đã gần bảy chục tuổi.</a:t>
            </a:r>
          </a:p>
          <a:p>
            <a:pPr algn="just" eaLnBrk="1" hangingPunct="1">
              <a:spcBef>
                <a:spcPct val="0"/>
              </a:spcBef>
              <a:buFontTx/>
              <a:buNone/>
            </a:pPr>
            <a:r>
              <a:rPr lang="en-US" altLang="en-US" sz="2100" b="1">
                <a:solidFill>
                  <a:srgbClr val="0000FF"/>
                </a:solidFill>
                <a:latin typeface="UTM-Aov"/>
              </a:rPr>
              <a:t>	Bị coi là </a:t>
            </a:r>
            <a:r>
              <a:rPr lang="en-US" altLang="en-US" sz="2100" b="1" u="sng">
                <a:solidFill>
                  <a:srgbClr val="0000FF"/>
                </a:solidFill>
                <a:latin typeface="UTM-Aov"/>
              </a:rPr>
              <a:t>tội phạm</a:t>
            </a:r>
            <a:r>
              <a:rPr lang="en-US" altLang="en-US" sz="2100" b="1">
                <a:solidFill>
                  <a:srgbClr val="0000FF"/>
                </a:solidFill>
                <a:latin typeface="UTM-Aov"/>
              </a:rPr>
              <a:t>, nhà bác học già </a:t>
            </a:r>
            <a:r>
              <a:rPr lang="en-US" altLang="en-US" sz="2100" b="1" u="sng">
                <a:solidFill>
                  <a:srgbClr val="0000FF"/>
                </a:solidFill>
                <a:latin typeface="UTM-Aov"/>
              </a:rPr>
              <a:t>buộc phải thề</a:t>
            </a:r>
            <a:r>
              <a:rPr lang="en-US" altLang="en-US" sz="2100" b="1">
                <a:solidFill>
                  <a:srgbClr val="0000FF"/>
                </a:solidFill>
                <a:latin typeface="UTM-Aov"/>
              </a:rPr>
              <a:t> từ bỏ ý kiến cho rằng trái đất quay. Nhưng vừa bước ra khỏi cửa toà án, ông đã bực tức </a:t>
            </a:r>
            <a:r>
              <a:rPr lang="en-US" altLang="en-US" sz="2100" b="1" u="sng">
                <a:solidFill>
                  <a:srgbClr val="0000FF"/>
                </a:solidFill>
                <a:latin typeface="UTM-Aov"/>
              </a:rPr>
              <a:t>nói to</a:t>
            </a:r>
            <a:r>
              <a:rPr lang="en-US" altLang="en-US" sz="2100" b="1">
                <a:solidFill>
                  <a:srgbClr val="0000FF"/>
                </a:solidFill>
                <a:latin typeface="UTM-Aov"/>
              </a:rPr>
              <a:t>:</a:t>
            </a:r>
          </a:p>
          <a:p>
            <a:pPr algn="just" eaLnBrk="1" hangingPunct="1">
              <a:spcBef>
                <a:spcPct val="0"/>
              </a:spcBef>
              <a:buFontTx/>
              <a:buNone/>
            </a:pPr>
            <a:r>
              <a:rPr lang="en-US" altLang="en-US" sz="2100" b="1">
                <a:solidFill>
                  <a:srgbClr val="0000FF"/>
                </a:solidFill>
                <a:latin typeface="UTM-Aov"/>
              </a:rPr>
              <a:t>	- Dù sao trái đất </a:t>
            </a:r>
            <a:r>
              <a:rPr lang="en-US" altLang="en-US" sz="2100" b="1" u="sng">
                <a:solidFill>
                  <a:srgbClr val="0000FF"/>
                </a:solidFill>
                <a:latin typeface="UTM-Aov"/>
              </a:rPr>
              <a:t>vẫn quay</a:t>
            </a:r>
            <a:r>
              <a:rPr lang="en-US" altLang="en-US" sz="2100" b="1">
                <a:solidFill>
                  <a:srgbClr val="0000FF"/>
                </a:solidFill>
                <a:latin typeface="UTM-Aov"/>
              </a:rPr>
              <a:t> !</a:t>
            </a:r>
          </a:p>
        </p:txBody>
      </p:sp>
      <p:sp>
        <p:nvSpPr>
          <p:cNvPr id="13316" name="Text Box 8"/>
          <p:cNvSpPr txBox="1">
            <a:spLocks noChangeArrowheads="1"/>
          </p:cNvSpPr>
          <p:nvPr/>
        </p:nvSpPr>
        <p:spPr bwMode="auto">
          <a:xfrm>
            <a:off x="1143000" y="68580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100" b="1">
                <a:solidFill>
                  <a:srgbClr val="FF0000"/>
                </a:solidFill>
                <a:latin typeface="UTM-Aov"/>
                <a:cs typeface="Times New Roman" panose="02020603050405020304" pitchFamily="18" charset="0"/>
              </a:rPr>
              <a:t>Dù sao trái đất vẫn quay !</a:t>
            </a:r>
            <a:endParaRPr lang="en-US" altLang="en-US" sz="1500">
              <a:latin typeface="UTM-Aov"/>
              <a:cs typeface="Times New Roman" panose="02020603050405020304" pitchFamily="18" charset="0"/>
            </a:endParaRPr>
          </a:p>
        </p:txBody>
      </p:sp>
      <p:sp>
        <p:nvSpPr>
          <p:cNvPr id="13317" name="Text Box 9"/>
          <p:cNvSpPr txBox="1">
            <a:spLocks noChangeArrowheads="1"/>
          </p:cNvSpPr>
          <p:nvPr/>
        </p:nvSpPr>
        <p:spPr bwMode="auto">
          <a:xfrm>
            <a:off x="1143000" y="34290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100" b="1">
                <a:solidFill>
                  <a:srgbClr val="0000FF"/>
                </a:solidFill>
                <a:latin typeface="UTM-Aov"/>
                <a:cs typeface="Times New Roman" panose="02020603050405020304" pitchFamily="18" charset="0"/>
              </a:rPr>
              <a:t>Tập đọc</a:t>
            </a:r>
          </a:p>
        </p:txBody>
      </p:sp>
      <p:pic>
        <p:nvPicPr>
          <p:cNvPr id="13318" name="Picture 7" descr="Gobal"/>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85750"/>
            <a:ext cx="12573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WordArt 12"/>
          <p:cNvSpPr>
            <a:spLocks noChangeArrowheads="1" noChangeShapeType="1" noTextEdit="1"/>
          </p:cNvSpPr>
          <p:nvPr/>
        </p:nvSpPr>
        <p:spPr bwMode="auto">
          <a:xfrm>
            <a:off x="762000" y="101173"/>
            <a:ext cx="1828800" cy="1314450"/>
          </a:xfrm>
          <a:prstGeom prst="rect">
            <a:avLst/>
          </a:prstGeom>
        </p:spPr>
        <p:txBody>
          <a:bodyPr wrap="none" fromWordArt="1">
            <a:prstTxWarp prst="textCurveDown">
              <a:avLst>
                <a:gd name="adj" fmla="val 43477"/>
              </a:avLst>
            </a:prstTxWarp>
            <a:scene3d>
              <a:camera prst="legacyPerspectiveFront">
                <a:rot lat="20519995" lon="1080000" rev="0"/>
              </a:camera>
              <a:lightRig rig="legacyHarsh2" dir="b"/>
            </a:scene3d>
            <a:sp3d extrusionH="430200" prstMaterial="legacyMatte">
              <a:extrusionClr>
                <a:srgbClr val="FF6600"/>
              </a:extrusionClr>
              <a:contourClr>
                <a:srgbClr val="FFE701"/>
              </a:contourClr>
            </a:sp3d>
          </a:bodyPr>
          <a:lstStyle/>
          <a:p>
            <a:pPr algn="ctr"/>
            <a:r>
              <a:rPr lang="en-US" sz="2700" b="1" kern="10" dirty="0">
                <a:ln w="9525">
                  <a:round/>
                  <a:headEnd/>
                  <a:tailEnd/>
                </a:ln>
                <a:gradFill rotWithShape="1">
                  <a:gsLst>
                    <a:gs pos="0">
                      <a:srgbClr val="FFE701"/>
                    </a:gs>
                    <a:gs pos="100000">
                      <a:srgbClr val="FE3E02"/>
                    </a:gs>
                  </a:gsLst>
                  <a:lin ang="5400000" scaled="1"/>
                </a:gradFill>
                <a:latin typeface="UTM-Aov"/>
                <a:cs typeface="Times New Roman" panose="02020603050405020304" pitchFamily="18" charset="0"/>
              </a:rPr>
              <a:t>LUYỆN ĐỌC LẠI.</a:t>
            </a:r>
          </a:p>
        </p:txBody>
      </p:sp>
    </p:spTree>
    <p:extLst>
      <p:ext uri="{BB962C8B-B14F-4D97-AF65-F5344CB8AC3E}">
        <p14:creationId xmlns:p14="http://schemas.microsoft.com/office/powerpoint/2010/main" val="844171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543050" y="3771900"/>
            <a:ext cx="61722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endParaRPr lang="en-US" altLang="en-US" sz="2100" b="1">
              <a:latin typeface="UTM-Aov"/>
            </a:endParaRPr>
          </a:p>
        </p:txBody>
      </p:sp>
      <p:sp>
        <p:nvSpPr>
          <p:cNvPr id="15363" name="Text Box 5"/>
          <p:cNvSpPr txBox="1">
            <a:spLocks noChangeArrowheads="1"/>
          </p:cNvSpPr>
          <p:nvPr/>
        </p:nvSpPr>
        <p:spPr bwMode="auto">
          <a:xfrm>
            <a:off x="1143000" y="4433887"/>
            <a:ext cx="67437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endParaRPr lang="en-US" altLang="en-US" sz="2100" b="1">
              <a:solidFill>
                <a:srgbClr val="FF0000"/>
              </a:solidFill>
              <a:latin typeface="UTM-Aov"/>
            </a:endParaRPr>
          </a:p>
        </p:txBody>
      </p:sp>
      <p:pic>
        <p:nvPicPr>
          <p:cNvPr id="15364" name="Picture 7" descr="Lien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6300" y="1885950"/>
            <a:ext cx="44577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p:cNvSpPr txBox="1">
            <a:spLocks noChangeArrowheads="1"/>
          </p:cNvSpPr>
          <p:nvPr/>
        </p:nvSpPr>
        <p:spPr bwMode="auto">
          <a:xfrm>
            <a:off x="1143000" y="68580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100" b="1">
                <a:solidFill>
                  <a:srgbClr val="FF0000"/>
                </a:solidFill>
                <a:latin typeface="UTM-Aov"/>
                <a:cs typeface="Times New Roman" panose="02020603050405020304" pitchFamily="18" charset="0"/>
              </a:rPr>
              <a:t>Dù sao trái đất vẫn quay !</a:t>
            </a:r>
            <a:endParaRPr lang="en-US" altLang="en-US" sz="1500">
              <a:latin typeface="UTM-Aov"/>
              <a:cs typeface="Times New Roman" panose="02020603050405020304" pitchFamily="18" charset="0"/>
            </a:endParaRPr>
          </a:p>
        </p:txBody>
      </p:sp>
      <p:sp>
        <p:nvSpPr>
          <p:cNvPr id="15366" name="Text Box 6"/>
          <p:cNvSpPr txBox="1">
            <a:spLocks noChangeArrowheads="1"/>
          </p:cNvSpPr>
          <p:nvPr/>
        </p:nvSpPr>
        <p:spPr bwMode="auto">
          <a:xfrm>
            <a:off x="1143000" y="34290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100" b="1">
                <a:solidFill>
                  <a:srgbClr val="0000FF"/>
                </a:solidFill>
                <a:latin typeface="UTM-Aov"/>
                <a:cs typeface="Times New Roman" panose="02020603050405020304" pitchFamily="18" charset="0"/>
              </a:rPr>
              <a:t>Tập đọc</a:t>
            </a:r>
          </a:p>
        </p:txBody>
      </p:sp>
      <p:sp>
        <p:nvSpPr>
          <p:cNvPr id="15367" name="WordArt 8"/>
          <p:cNvSpPr>
            <a:spLocks noChangeArrowheads="1" noChangeShapeType="1" noTextEdit="1"/>
          </p:cNvSpPr>
          <p:nvPr/>
        </p:nvSpPr>
        <p:spPr bwMode="auto">
          <a:xfrm>
            <a:off x="609600" y="1543050"/>
            <a:ext cx="3486150" cy="2571750"/>
          </a:xfrm>
          <a:prstGeom prst="rect">
            <a:avLst/>
          </a:prstGeom>
        </p:spPr>
        <p:txBody>
          <a:bodyPr wrap="none" fromWordArt="1">
            <a:prstTxWarp prst="textCurveDown">
              <a:avLst>
                <a:gd name="adj" fmla="val 37986"/>
              </a:avLst>
            </a:prstTxWarp>
            <a:scene3d>
              <a:camera prst="legacyPerspectiveFront">
                <a:rot lat="20519995" lon="1080000" rev="0"/>
              </a:camera>
              <a:lightRig rig="legacyHarsh2" dir="b"/>
            </a:scene3d>
            <a:sp3d extrusionH="430200" prstMaterial="legacyMatte">
              <a:extrusionClr>
                <a:srgbClr val="FF6600"/>
              </a:extrusionClr>
              <a:contourClr>
                <a:srgbClr val="FFE701"/>
              </a:contourClr>
            </a:sp3d>
          </a:bodyPr>
          <a:lstStyle/>
          <a:p>
            <a:pPr algn="ctr"/>
            <a:r>
              <a:rPr lang="en-US" sz="2700" b="1" kern="10" dirty="0">
                <a:ln w="9525">
                  <a:round/>
                  <a:headEnd/>
                  <a:tailEnd/>
                </a:ln>
                <a:gradFill rotWithShape="1">
                  <a:gsLst>
                    <a:gs pos="0">
                      <a:srgbClr val="FFE701"/>
                    </a:gs>
                    <a:gs pos="100000">
                      <a:srgbClr val="FE3E02"/>
                    </a:gs>
                  </a:gsLst>
                  <a:lin ang="5400000" scaled="1"/>
                </a:gradFill>
                <a:latin typeface="UTM-Aov"/>
                <a:cs typeface="Times New Roman" panose="02020603050405020304" pitchFamily="18" charset="0"/>
              </a:rPr>
              <a:t>ĐỌC DIỄN CẢM.</a:t>
            </a:r>
          </a:p>
        </p:txBody>
      </p:sp>
      <p:pic>
        <p:nvPicPr>
          <p:cNvPr id="15368" name="Picture 7" descr="Gobal"/>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85750"/>
            <a:ext cx="12573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5732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7" descr="Floral">
            <a:hlinkClick r:id="" action="ppaction://noaction"/>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1143000" y="-61913"/>
            <a:ext cx="8001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flowerba[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0029" y="4626769"/>
            <a:ext cx="5143500" cy="497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AutoShape 4"/>
          <p:cNvSpPr>
            <a:spLocks noChangeArrowheads="1"/>
          </p:cNvSpPr>
          <p:nvPr/>
        </p:nvSpPr>
        <p:spPr bwMode="auto">
          <a:xfrm rot="10800000">
            <a:off x="761999" y="897727"/>
            <a:ext cx="7848599" cy="13811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0">
            <a:gsLst>
              <a:gs pos="0">
                <a:srgbClr val="FF9933"/>
              </a:gs>
              <a:gs pos="100000">
                <a:schemeClr val="bg1"/>
              </a:gs>
            </a:gsLst>
            <a:lin ang="18900000" scaled="1"/>
          </a:gradFill>
          <a:ln w="76200">
            <a:pattFill prst="lgConfetti">
              <a:fgClr>
                <a:srgbClr val="CC0000"/>
              </a:fgClr>
              <a:bgClr>
                <a:srgbClr val="00CC00"/>
              </a:bgClr>
            </a:pattFill>
            <a:miter lim="800000"/>
            <a:headEnd/>
            <a:tailEnd/>
          </a:ln>
        </p:spPr>
        <p:txBody>
          <a:bodyPr rot="10800000" wrap="none" anchor="ctr"/>
          <a:lstStyle/>
          <a:p>
            <a:pPr algn="ctr"/>
            <a:r>
              <a:rPr lang="en-US" sz="2000" b="1" dirty="0" err="1">
                <a:solidFill>
                  <a:schemeClr val="bg2">
                    <a:lumMod val="50000"/>
                  </a:schemeClr>
                </a:solidFill>
                <a:latin typeface="Utm aw"/>
              </a:rPr>
              <a:t>Hoạt</a:t>
            </a:r>
            <a:r>
              <a:rPr lang="en-US" sz="2000" b="1" dirty="0">
                <a:solidFill>
                  <a:schemeClr val="bg2">
                    <a:lumMod val="50000"/>
                  </a:schemeClr>
                </a:solidFill>
                <a:latin typeface="Utm aw"/>
              </a:rPr>
              <a:t> </a:t>
            </a:r>
            <a:r>
              <a:rPr lang="en-US" sz="2000" b="1" dirty="0" err="1">
                <a:solidFill>
                  <a:schemeClr val="bg2">
                    <a:lumMod val="50000"/>
                  </a:schemeClr>
                </a:solidFill>
                <a:latin typeface="Utm aw"/>
              </a:rPr>
              <a:t>động</a:t>
            </a:r>
            <a:r>
              <a:rPr lang="en-US" sz="2000" b="1" dirty="0">
                <a:solidFill>
                  <a:schemeClr val="bg2">
                    <a:lumMod val="50000"/>
                  </a:schemeClr>
                </a:solidFill>
                <a:latin typeface="Utm aw"/>
              </a:rPr>
              <a:t> </a:t>
            </a:r>
            <a:r>
              <a:rPr lang="en-US" sz="2000" b="1" dirty="0" err="1">
                <a:solidFill>
                  <a:schemeClr val="bg2">
                    <a:lumMod val="50000"/>
                  </a:schemeClr>
                </a:solidFill>
                <a:latin typeface="Utm aw"/>
              </a:rPr>
              <a:t>tiếp</a:t>
            </a:r>
            <a:r>
              <a:rPr lang="en-US" sz="2000" b="1" dirty="0">
                <a:solidFill>
                  <a:schemeClr val="bg2">
                    <a:lumMod val="50000"/>
                  </a:schemeClr>
                </a:solidFill>
                <a:latin typeface="Utm aw"/>
              </a:rPr>
              <a:t> </a:t>
            </a:r>
            <a:r>
              <a:rPr lang="en-US" sz="2000" b="1" dirty="0" err="1">
                <a:solidFill>
                  <a:schemeClr val="bg2">
                    <a:lumMod val="50000"/>
                  </a:schemeClr>
                </a:solidFill>
                <a:latin typeface="Utm aw"/>
              </a:rPr>
              <a:t>nối</a:t>
            </a:r>
            <a:r>
              <a:rPr lang="en-US" sz="2000" b="1" dirty="0">
                <a:solidFill>
                  <a:schemeClr val="bg2">
                    <a:lumMod val="50000"/>
                  </a:schemeClr>
                </a:solidFill>
                <a:latin typeface="Utm aw"/>
              </a:rPr>
              <a:t> </a:t>
            </a:r>
            <a:r>
              <a:rPr lang="en-US" sz="2000" b="1" dirty="0" err="1">
                <a:solidFill>
                  <a:schemeClr val="bg2">
                    <a:lumMod val="50000"/>
                  </a:schemeClr>
                </a:solidFill>
                <a:latin typeface="Utm aw"/>
              </a:rPr>
              <a:t>sau</a:t>
            </a:r>
            <a:r>
              <a:rPr lang="en-US" sz="2000" b="1" dirty="0">
                <a:solidFill>
                  <a:schemeClr val="bg2">
                    <a:lumMod val="50000"/>
                  </a:schemeClr>
                </a:solidFill>
                <a:latin typeface="Utm aw"/>
              </a:rPr>
              <a:t> </a:t>
            </a:r>
            <a:r>
              <a:rPr lang="en-US" sz="2000" b="1" dirty="0" err="1">
                <a:solidFill>
                  <a:schemeClr val="bg2">
                    <a:lumMod val="50000"/>
                  </a:schemeClr>
                </a:solidFill>
                <a:latin typeface="Utm aw"/>
              </a:rPr>
              <a:t>bài</a:t>
            </a:r>
            <a:r>
              <a:rPr lang="en-US" sz="2000" b="1" dirty="0">
                <a:solidFill>
                  <a:schemeClr val="bg2">
                    <a:lumMod val="50000"/>
                  </a:schemeClr>
                </a:solidFill>
                <a:latin typeface="Utm aw"/>
              </a:rPr>
              <a:t> </a:t>
            </a:r>
            <a:r>
              <a:rPr lang="en-US" sz="2000" b="1" dirty="0" err="1">
                <a:solidFill>
                  <a:schemeClr val="bg2">
                    <a:lumMod val="50000"/>
                  </a:schemeClr>
                </a:solidFill>
                <a:latin typeface="Utm aw"/>
              </a:rPr>
              <a:t>học</a:t>
            </a:r>
            <a:endParaRPr lang="en-US" sz="2000" b="1" dirty="0">
              <a:solidFill>
                <a:schemeClr val="bg2">
                  <a:lumMod val="50000"/>
                </a:schemeClr>
              </a:solidFill>
              <a:latin typeface="Utm aw"/>
            </a:endParaRPr>
          </a:p>
        </p:txBody>
      </p:sp>
      <p:sp>
        <p:nvSpPr>
          <p:cNvPr id="13" name="Text Box 5"/>
          <p:cNvSpPr txBox="1">
            <a:spLocks noChangeArrowheads="1"/>
          </p:cNvSpPr>
          <p:nvPr/>
        </p:nvSpPr>
        <p:spPr bwMode="auto">
          <a:xfrm>
            <a:off x="1143000" y="2356248"/>
            <a:ext cx="7076162" cy="1615827"/>
          </a:xfrm>
          <a:prstGeom prst="rect">
            <a:avLst/>
          </a:prstGeom>
          <a:gradFill rotWithShape="1">
            <a:gsLst>
              <a:gs pos="0">
                <a:srgbClr val="FFFFCC"/>
              </a:gs>
              <a:gs pos="50000">
                <a:schemeClr val="bg1"/>
              </a:gs>
              <a:gs pos="100000">
                <a:srgbClr val="FFFFCC"/>
              </a:gs>
            </a:gsLst>
            <a:lin ang="0" scaled="1"/>
          </a:gradFill>
          <a:ln w="111125" cmpd="tri">
            <a:solidFill>
              <a:srgbClr val="FF6600"/>
            </a:solidFill>
            <a:miter lim="800000"/>
            <a:headEnd/>
            <a:tailEnd/>
          </a:ln>
          <a:effectLst/>
        </p:spPr>
        <p:txBody>
          <a:bodyPr wrap="square">
            <a:spAutoFit/>
          </a:bodyPr>
          <a:lstStyle/>
          <a:p>
            <a:pPr algn="ctr" eaLnBrk="0" hangingPunct="0">
              <a:spcBef>
                <a:spcPct val="50000"/>
              </a:spcBef>
              <a:buFont typeface="Wingdings" pitchFamily="2" charset="2"/>
              <a:buChar char="v"/>
              <a:defRPr/>
            </a:pPr>
            <a:endParaRPr lang="en-US" b="1" dirty="0">
              <a:solidFill>
                <a:srgbClr val="0000FF"/>
              </a:solidFill>
              <a:latin typeface="Arial" charset="0"/>
            </a:endParaRPr>
          </a:p>
          <a:p>
            <a:pPr algn="ctr" eaLnBrk="0" hangingPunct="0">
              <a:spcBef>
                <a:spcPct val="50000"/>
              </a:spcBef>
              <a:defRPr/>
            </a:pPr>
            <a:r>
              <a:rPr lang="en-US" b="1" dirty="0">
                <a:solidFill>
                  <a:srgbClr val="0000FF"/>
                </a:solidFill>
                <a:latin typeface="Arial" charset="0"/>
              </a:rPr>
              <a:t> </a:t>
            </a:r>
          </a:p>
          <a:p>
            <a:pPr algn="ctr" eaLnBrk="0" hangingPunct="0">
              <a:spcBef>
                <a:spcPct val="50000"/>
              </a:spcBef>
              <a:defRPr/>
            </a:pPr>
            <a:endParaRPr lang="en-US" b="1" dirty="0">
              <a:solidFill>
                <a:srgbClr val="0000FF"/>
              </a:solidFill>
              <a:latin typeface="Arial" charset="0"/>
            </a:endParaRPr>
          </a:p>
          <a:p>
            <a:pPr algn="ctr" eaLnBrk="0" hangingPunct="0">
              <a:spcBef>
                <a:spcPct val="50000"/>
              </a:spcBef>
              <a:defRPr/>
            </a:pPr>
            <a:endParaRPr lang="en-US" b="1" dirty="0">
              <a:solidFill>
                <a:srgbClr val="0000FF"/>
              </a:solidFill>
              <a:latin typeface="Arial" charset="0"/>
            </a:endParaRPr>
          </a:p>
        </p:txBody>
      </p:sp>
      <p:sp>
        <p:nvSpPr>
          <p:cNvPr id="6" name="Text Box 45"/>
          <p:cNvSpPr txBox="1">
            <a:spLocks noChangeArrowheads="1"/>
          </p:cNvSpPr>
          <p:nvPr/>
        </p:nvSpPr>
        <p:spPr bwMode="auto">
          <a:xfrm>
            <a:off x="1143000" y="2356248"/>
            <a:ext cx="72485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100">
                <a:solidFill>
                  <a:schemeClr val="tx1"/>
                </a:solidFill>
                <a:latin typeface="Times New Roman" panose="02020603050405020304" pitchFamily="18" charset="0"/>
                <a:cs typeface="Arial" panose="020B0604020202020204" pitchFamily="34" charset="0"/>
              </a:defRPr>
            </a:lvl1pPr>
            <a:lvl2pPr marL="742950" indent="-285750">
              <a:defRPr sz="2100">
                <a:solidFill>
                  <a:schemeClr val="tx1"/>
                </a:solidFill>
                <a:latin typeface="Times New Roman" panose="02020603050405020304" pitchFamily="18" charset="0"/>
                <a:cs typeface="Arial" panose="020B0604020202020204" pitchFamily="34" charset="0"/>
              </a:defRPr>
            </a:lvl2pPr>
            <a:lvl3pPr marL="1143000" indent="-228600">
              <a:defRPr sz="2100">
                <a:solidFill>
                  <a:schemeClr val="tx1"/>
                </a:solidFill>
                <a:latin typeface="Times New Roman" panose="02020603050405020304" pitchFamily="18" charset="0"/>
                <a:cs typeface="Arial" panose="020B0604020202020204" pitchFamily="34" charset="0"/>
              </a:defRPr>
            </a:lvl3pPr>
            <a:lvl4pPr marL="1600200" indent="-228600">
              <a:defRPr sz="2100">
                <a:solidFill>
                  <a:schemeClr val="tx1"/>
                </a:solidFill>
                <a:latin typeface="Times New Roman" panose="02020603050405020304" pitchFamily="18" charset="0"/>
                <a:cs typeface="Arial" panose="020B0604020202020204" pitchFamily="34" charset="0"/>
              </a:defRPr>
            </a:lvl4pPr>
            <a:lvl5pPr marL="2057400" indent="-228600">
              <a:defRPr sz="21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1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1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1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100">
                <a:solidFill>
                  <a:schemeClr val="tx1"/>
                </a:solidFill>
                <a:latin typeface="Times New Roman" panose="02020603050405020304" pitchFamily="18" charset="0"/>
                <a:cs typeface="Arial" panose="020B0604020202020204" pitchFamily="34" charset="0"/>
              </a:defRPr>
            </a:lvl9pPr>
          </a:lstStyle>
          <a:p>
            <a:pPr algn="just" eaLnBrk="1" hangingPunct="1">
              <a:spcBef>
                <a:spcPct val="50000"/>
              </a:spcBef>
            </a:pPr>
            <a:r>
              <a:rPr lang="en-US" altLang="en-US" sz="3600" b="1" dirty="0" err="1">
                <a:solidFill>
                  <a:srgbClr val="0000FF"/>
                </a:solidFill>
                <a:cs typeface="Times New Roman" panose="02020603050405020304" pitchFamily="18" charset="0"/>
              </a:rPr>
              <a:t>Chuẩn</a:t>
            </a:r>
            <a:r>
              <a:rPr lang="en-US" altLang="en-US" sz="3600" b="1" dirty="0">
                <a:solidFill>
                  <a:srgbClr val="0000FF"/>
                </a:solidFill>
                <a:cs typeface="Times New Roman" panose="02020603050405020304" pitchFamily="18" charset="0"/>
              </a:rPr>
              <a:t> </a:t>
            </a:r>
            <a:r>
              <a:rPr lang="en-US" altLang="en-US" sz="3600" b="1" dirty="0" err="1">
                <a:solidFill>
                  <a:srgbClr val="0000FF"/>
                </a:solidFill>
                <a:cs typeface="Times New Roman" panose="02020603050405020304" pitchFamily="18" charset="0"/>
              </a:rPr>
              <a:t>bị</a:t>
            </a:r>
            <a:r>
              <a:rPr lang="en-US" altLang="en-US" sz="3600" b="1" dirty="0">
                <a:solidFill>
                  <a:srgbClr val="0000FF"/>
                </a:solidFill>
                <a:cs typeface="Times New Roman" panose="02020603050405020304" pitchFamily="18" charset="0"/>
              </a:rPr>
              <a:t> </a:t>
            </a:r>
            <a:r>
              <a:rPr lang="en-US" altLang="en-US" sz="3600" b="1" dirty="0" err="1">
                <a:solidFill>
                  <a:srgbClr val="0000FF"/>
                </a:solidFill>
                <a:cs typeface="Times New Roman" panose="02020603050405020304" pitchFamily="18" charset="0"/>
              </a:rPr>
              <a:t>bài</a:t>
            </a:r>
            <a:r>
              <a:rPr lang="en-US" altLang="en-US" sz="3600" b="1" dirty="0">
                <a:solidFill>
                  <a:srgbClr val="0000FF"/>
                </a:solidFill>
                <a:cs typeface="Times New Roman" panose="02020603050405020304" pitchFamily="18" charset="0"/>
              </a:rPr>
              <a:t>: </a:t>
            </a:r>
          </a:p>
          <a:p>
            <a:pPr algn="just" eaLnBrk="1" hangingPunct="1">
              <a:spcBef>
                <a:spcPct val="50000"/>
              </a:spcBef>
            </a:pPr>
            <a:r>
              <a:rPr lang="en-US" altLang="en-US" sz="3600" b="1" dirty="0">
                <a:solidFill>
                  <a:srgbClr val="0000FF"/>
                </a:solidFill>
                <a:cs typeface="Times New Roman" panose="02020603050405020304" pitchFamily="18" charset="0"/>
              </a:rPr>
              <a:t>    </a:t>
            </a:r>
            <a:endParaRPr lang="en-US" altLang="en-US" sz="36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2034973552"/>
      </p:ext>
    </p:extLst>
  </p:cSld>
  <p:clrMapOvr>
    <a:masterClrMapping/>
  </p:clrMapOvr>
  <p:transition spd="slow">
    <p:circle/>
    <p:sndAc>
      <p:stSnd>
        <p:snd r:embed="rId2"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pháo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38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5" descr="pháo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6477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6" descr="pháo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0"/>
            <a:ext cx="15621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797" name="Group 8"/>
          <p:cNvGrpSpPr>
            <a:grpSpLocks noChangeAspect="1"/>
          </p:cNvGrpSpPr>
          <p:nvPr/>
        </p:nvGrpSpPr>
        <p:grpSpPr bwMode="auto">
          <a:xfrm>
            <a:off x="1676400" y="457200"/>
            <a:ext cx="2514600" cy="3592116"/>
            <a:chOff x="2527" y="6427"/>
            <a:chExt cx="11443" cy="8645"/>
          </a:xfrm>
        </p:grpSpPr>
        <p:sp>
          <p:nvSpPr>
            <p:cNvPr id="33800" name="AutoShape 9"/>
            <p:cNvSpPr>
              <a:spLocks noChangeAspect="1" noChangeArrowheads="1"/>
            </p:cNvSpPr>
            <p:nvPr/>
          </p:nvSpPr>
          <p:spPr bwMode="auto">
            <a:xfrm>
              <a:off x="2527" y="6427"/>
              <a:ext cx="11443" cy="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cs typeface="Arial" charset="0"/>
              </a:endParaRPr>
            </a:p>
          </p:txBody>
        </p:sp>
        <p:grpSp>
          <p:nvGrpSpPr>
            <p:cNvPr id="33801" name="Group 10"/>
            <p:cNvGrpSpPr>
              <a:grpSpLocks/>
            </p:cNvGrpSpPr>
            <p:nvPr/>
          </p:nvGrpSpPr>
          <p:grpSpPr bwMode="auto">
            <a:xfrm>
              <a:off x="2535" y="6428"/>
              <a:ext cx="11435" cy="8124"/>
              <a:chOff x="2535" y="6428"/>
              <a:chExt cx="11435" cy="8124"/>
            </a:xfrm>
          </p:grpSpPr>
          <p:sp>
            <p:nvSpPr>
              <p:cNvPr id="33802" name="AutoShape 11"/>
              <p:cNvSpPr>
                <a:spLocks noChangeArrowheads="1"/>
              </p:cNvSpPr>
              <p:nvPr/>
            </p:nvSpPr>
            <p:spPr bwMode="auto">
              <a:xfrm>
                <a:off x="11735" y="12709"/>
                <a:ext cx="528" cy="537"/>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84" name="AutoShape 12"/>
              <p:cNvSpPr>
                <a:spLocks noChangeArrowheads="1"/>
              </p:cNvSpPr>
              <p:nvPr/>
            </p:nvSpPr>
            <p:spPr bwMode="auto">
              <a:xfrm>
                <a:off x="2599" y="9413"/>
                <a:ext cx="665" cy="817"/>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04" name="AutoShape 13"/>
              <p:cNvSpPr>
                <a:spLocks noChangeArrowheads="1"/>
              </p:cNvSpPr>
              <p:nvPr/>
            </p:nvSpPr>
            <p:spPr bwMode="auto">
              <a:xfrm>
                <a:off x="11701" y="8074"/>
                <a:ext cx="615" cy="538"/>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05" name="AutoShape 14"/>
              <p:cNvSpPr>
                <a:spLocks noChangeArrowheads="1"/>
              </p:cNvSpPr>
              <p:nvPr/>
            </p:nvSpPr>
            <p:spPr bwMode="auto">
              <a:xfrm>
                <a:off x="6118" y="6839"/>
                <a:ext cx="527" cy="578"/>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87" name="AutoShape 15"/>
              <p:cNvSpPr>
                <a:spLocks noChangeArrowheads="1"/>
              </p:cNvSpPr>
              <p:nvPr/>
            </p:nvSpPr>
            <p:spPr bwMode="auto">
              <a:xfrm>
                <a:off x="13175" y="8794"/>
                <a:ext cx="672" cy="593"/>
              </a:xfrm>
              <a:prstGeom prst="star5">
                <a:avLst/>
              </a:prstGeom>
              <a:gradFill rotWithShape="1">
                <a:gsLst>
                  <a:gs pos="0">
                    <a:srgbClr val="33CCCC"/>
                  </a:gs>
                  <a:gs pos="100000">
                    <a:srgbClr val="FF0066"/>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888" name="AutoShape 16"/>
              <p:cNvSpPr>
                <a:spLocks noChangeArrowheads="1"/>
              </p:cNvSpPr>
              <p:nvPr/>
            </p:nvSpPr>
            <p:spPr bwMode="auto">
              <a:xfrm>
                <a:off x="6869" y="12911"/>
                <a:ext cx="665" cy="920"/>
              </a:xfrm>
              <a:prstGeom prst="star5">
                <a:avLst/>
              </a:prstGeom>
              <a:gradFill rotWithShape="1">
                <a:gsLst>
                  <a:gs pos="0">
                    <a:srgbClr val="1907FD"/>
                  </a:gs>
                  <a:gs pos="100000">
                    <a:srgbClr val="000099"/>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08" name="AutoShape 17"/>
              <p:cNvSpPr>
                <a:spLocks noChangeArrowheads="1"/>
              </p:cNvSpPr>
              <p:nvPr/>
            </p:nvSpPr>
            <p:spPr bwMode="auto">
              <a:xfrm>
                <a:off x="9380" y="14038"/>
                <a:ext cx="528" cy="514"/>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90" name="AutoShape 18"/>
              <p:cNvSpPr>
                <a:spLocks noChangeArrowheads="1"/>
              </p:cNvSpPr>
              <p:nvPr/>
            </p:nvSpPr>
            <p:spPr bwMode="auto">
              <a:xfrm>
                <a:off x="9383" y="8075"/>
                <a:ext cx="672" cy="527"/>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891" name="AutoShape 19"/>
              <p:cNvSpPr>
                <a:spLocks noChangeArrowheads="1"/>
              </p:cNvSpPr>
              <p:nvPr/>
            </p:nvSpPr>
            <p:spPr bwMode="auto">
              <a:xfrm>
                <a:off x="7172" y="8590"/>
                <a:ext cx="665" cy="920"/>
              </a:xfrm>
              <a:prstGeom prst="star5">
                <a:avLst/>
              </a:prstGeom>
              <a:gradFill rotWithShape="1">
                <a:gsLst>
                  <a:gs pos="0">
                    <a:srgbClr val="CC00CC">
                      <a:gamma/>
                      <a:shade val="46275"/>
                      <a:invGamma/>
                    </a:srgbClr>
                  </a:gs>
                  <a:gs pos="100000">
                    <a:srgbClr val="CC00CC"/>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11" name="AutoShape 20"/>
              <p:cNvSpPr>
                <a:spLocks noChangeArrowheads="1"/>
              </p:cNvSpPr>
              <p:nvPr/>
            </p:nvSpPr>
            <p:spPr bwMode="auto">
              <a:xfrm>
                <a:off x="9334" y="12806"/>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2" name="AutoShape 21"/>
              <p:cNvSpPr>
                <a:spLocks noChangeArrowheads="1"/>
              </p:cNvSpPr>
              <p:nvPr/>
            </p:nvSpPr>
            <p:spPr bwMode="auto">
              <a:xfrm>
                <a:off x="9421" y="6946"/>
                <a:ext cx="1149" cy="719"/>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894" name="AutoShape 22"/>
              <p:cNvSpPr>
                <a:spLocks noChangeArrowheads="1"/>
              </p:cNvSpPr>
              <p:nvPr/>
            </p:nvSpPr>
            <p:spPr bwMode="auto">
              <a:xfrm>
                <a:off x="8689" y="6736"/>
                <a:ext cx="665" cy="522"/>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895" name="AutoShape 23"/>
              <p:cNvSpPr>
                <a:spLocks noChangeArrowheads="1"/>
              </p:cNvSpPr>
              <p:nvPr/>
            </p:nvSpPr>
            <p:spPr bwMode="auto">
              <a:xfrm>
                <a:off x="11088" y="6736"/>
                <a:ext cx="665" cy="522"/>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33815" name="AutoShape 24"/>
              <p:cNvSpPr>
                <a:spLocks noChangeArrowheads="1"/>
              </p:cNvSpPr>
              <p:nvPr/>
            </p:nvSpPr>
            <p:spPr bwMode="auto">
              <a:xfrm>
                <a:off x="3021" y="6946"/>
                <a:ext cx="1150" cy="719"/>
              </a:xfrm>
              <a:prstGeom prst="star4">
                <a:avLst>
                  <a:gd name="adj" fmla="val 12500"/>
                </a:avLst>
              </a:prstGeom>
              <a:gradFill rotWithShape="1">
                <a:gsLst>
                  <a:gs pos="0">
                    <a:srgbClr val="06E81C"/>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6" name="AutoShape 25"/>
              <p:cNvSpPr>
                <a:spLocks noChangeArrowheads="1"/>
              </p:cNvSpPr>
              <p:nvPr/>
            </p:nvSpPr>
            <p:spPr bwMode="auto">
              <a:xfrm>
                <a:off x="12821" y="11986"/>
                <a:ext cx="1149" cy="719"/>
              </a:xfrm>
              <a:prstGeom prst="star4">
                <a:avLst>
                  <a:gd name="adj" fmla="val 12500"/>
                </a:avLst>
              </a:prstGeom>
              <a:gradFill rotWithShape="1">
                <a:gsLst>
                  <a:gs pos="0">
                    <a:srgbClr val="06E81C"/>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7" name="AutoShape 26"/>
              <p:cNvSpPr>
                <a:spLocks noChangeArrowheads="1"/>
              </p:cNvSpPr>
              <p:nvPr/>
            </p:nvSpPr>
            <p:spPr bwMode="auto">
              <a:xfrm>
                <a:off x="5302" y="12395"/>
                <a:ext cx="614" cy="537"/>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8" name="AutoShape 27"/>
              <p:cNvSpPr>
                <a:spLocks noChangeArrowheads="1"/>
              </p:cNvSpPr>
              <p:nvPr/>
            </p:nvSpPr>
            <p:spPr bwMode="auto">
              <a:xfrm>
                <a:off x="2535" y="7972"/>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19" name="AutoShape 28"/>
              <p:cNvSpPr>
                <a:spLocks noChangeArrowheads="1"/>
              </p:cNvSpPr>
              <p:nvPr/>
            </p:nvSpPr>
            <p:spPr bwMode="auto">
              <a:xfrm>
                <a:off x="12735" y="7662"/>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33820" name="AutoShape 29"/>
              <p:cNvSpPr>
                <a:spLocks noChangeArrowheads="1"/>
              </p:cNvSpPr>
              <p:nvPr/>
            </p:nvSpPr>
            <p:spPr bwMode="auto">
              <a:xfrm>
                <a:off x="4535" y="13423"/>
                <a:ext cx="528" cy="551"/>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8522" tIns="29261" rIns="58522" bIns="29261" anchor="ctr"/>
              <a:lstStyle/>
              <a:p>
                <a:pPr algn="ctr" eaLnBrk="1" hangingPunct="1"/>
                <a:endParaRPr lang="vi-VN">
                  <a:cs typeface="Arial" charset="0"/>
                </a:endParaRPr>
              </a:p>
            </p:txBody>
          </p:sp>
          <p:sp>
            <p:nvSpPr>
              <p:cNvPr id="207902" name="AutoShape 30"/>
              <p:cNvSpPr>
                <a:spLocks noChangeArrowheads="1"/>
              </p:cNvSpPr>
              <p:nvPr/>
            </p:nvSpPr>
            <p:spPr bwMode="auto">
              <a:xfrm>
                <a:off x="4239" y="6427"/>
                <a:ext cx="665" cy="719"/>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sp>
            <p:nvSpPr>
              <p:cNvPr id="207903" name="AutoShape 31"/>
              <p:cNvSpPr>
                <a:spLocks noChangeArrowheads="1"/>
              </p:cNvSpPr>
              <p:nvPr/>
            </p:nvSpPr>
            <p:spPr bwMode="auto">
              <a:xfrm>
                <a:off x="10235" y="13424"/>
                <a:ext cx="672" cy="719"/>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lIns="58522" tIns="29261" rIns="58522" bIns="29261" anchor="ctr"/>
              <a:lstStyle/>
              <a:p>
                <a:pPr algn="ctr" eaLnBrk="1" hangingPunct="1">
                  <a:defRPr/>
                </a:pPr>
                <a:endParaRPr lang="vi-VN">
                  <a:cs typeface="Arial" charset="0"/>
                </a:endParaRPr>
              </a:p>
            </p:txBody>
          </p:sp>
        </p:grpSp>
      </p:grpSp>
      <p:sp>
        <p:nvSpPr>
          <p:cNvPr id="33798" name="Text Box 38"/>
          <p:cNvSpPr txBox="1">
            <a:spLocks noChangeArrowheads="1"/>
          </p:cNvSpPr>
          <p:nvPr/>
        </p:nvSpPr>
        <p:spPr bwMode="auto">
          <a:xfrm>
            <a:off x="1676400" y="2057400"/>
            <a:ext cx="6248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vi-VN" b="1">
              <a:cs typeface="Arial" charset="0"/>
            </a:endParaRPr>
          </a:p>
        </p:txBody>
      </p:sp>
      <p:sp>
        <p:nvSpPr>
          <p:cNvPr id="33799" name="WordArt 39"/>
          <p:cNvSpPr>
            <a:spLocks noChangeArrowheads="1" noChangeShapeType="1" noTextEdit="1"/>
          </p:cNvSpPr>
          <p:nvPr/>
        </p:nvSpPr>
        <p:spPr bwMode="auto">
          <a:xfrm>
            <a:off x="492125" y="1469232"/>
            <a:ext cx="8077200" cy="137517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GIỜ</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HỌC</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ĐẾN</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ĐÂY</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KẾT</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THÚC</a:t>
            </a:r>
            <a:endParaRPr lang="en-US" sz="3600" b="1" kern="10" dirty="0">
              <a:solidFill>
                <a:srgbClr val="FF0000"/>
              </a:solidFill>
              <a:effectLst>
                <a:outerShdw dist="53882" dir="2700000" algn="ctr" rotWithShape="0">
                  <a:srgbClr val="C0C0C0">
                    <a:alpha val="79999"/>
                  </a:srgbClr>
                </a:outerShdw>
              </a:effectLst>
              <a:latin typeface="Times New Roman"/>
              <a:cs typeface="Times New Roman"/>
            </a:endParaRPr>
          </a:p>
          <a:p>
            <a:pPr algn="ct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XIN</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CHÚC</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CÁC</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EM</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CHĂM</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r>
              <a:rPr lang="en-US" sz="3600" b="1" kern="10" dirty="0" err="1">
                <a:solidFill>
                  <a:srgbClr val="FF0000"/>
                </a:solidFill>
                <a:effectLst>
                  <a:outerShdw dist="53882" dir="2700000" algn="ctr" rotWithShape="0">
                    <a:srgbClr val="C0C0C0">
                      <a:alpha val="79999"/>
                    </a:srgbClr>
                  </a:outerShdw>
                </a:effectLst>
                <a:latin typeface="Times New Roman"/>
                <a:cs typeface="Times New Roman"/>
              </a:rPr>
              <a:t>NGOAN</a:t>
            </a:r>
            <a:r>
              <a:rPr lang="en-US" sz="3600" b="1" kern="10" dirty="0">
                <a:solidFill>
                  <a:srgbClr val="FF0000"/>
                </a:solidFill>
                <a:effectLst>
                  <a:outerShdw dist="53882" dir="2700000" algn="ctr" rotWithShape="0">
                    <a:srgbClr val="C0C0C0">
                      <a:alpha val="79999"/>
                    </a:srgbClr>
                  </a:outerShdw>
                </a:effectLst>
                <a:latin typeface="Times New Roman"/>
                <a:cs typeface="Times New Roman"/>
              </a:rPr>
              <a:t> !</a:t>
            </a:r>
          </a:p>
        </p:txBody>
      </p:sp>
    </p:spTree>
    <p:extLst>
      <p:ext uri="{BB962C8B-B14F-4D97-AF65-F5344CB8AC3E}">
        <p14:creationId xmlns:p14="http://schemas.microsoft.com/office/powerpoint/2010/main" val="35207380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3799"/>
                                        </p:tgtEl>
                                        <p:attrNameLst>
                                          <p:attrName>style.visibility</p:attrName>
                                        </p:attrNameLst>
                                      </p:cBhvr>
                                      <p:to>
                                        <p:strVal val="visible"/>
                                      </p:to>
                                    </p:set>
                                    <p:animEffect transition="in" filter="wheel(1)">
                                      <p:cBhvr>
                                        <p:cTn id="7" dur="2000"/>
                                        <p:tgtEl>
                                          <p:spTgt spid="3379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circle(in)">
                                      <p:cBhvr>
                                        <p:cTn id="12" dur="20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5">
            <a:extLst>
              <a:ext uri="{FF2B5EF4-FFF2-40B4-BE49-F238E27FC236}">
                <a16:creationId xmlns:a16="http://schemas.microsoft.com/office/drawing/2014/main" id="{FFCABB1B-4CFD-4C7B-AC3B-A14D57D359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599" y="3333750"/>
            <a:ext cx="2322258" cy="1352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1">
            <a:extLst>
              <a:ext uri="{FF2B5EF4-FFF2-40B4-BE49-F238E27FC236}">
                <a16:creationId xmlns:a16="http://schemas.microsoft.com/office/drawing/2014/main" id="{B15B4C9C-0E46-44D0-822F-009827D61B2C}"/>
              </a:ext>
            </a:extLst>
          </p:cNvPr>
          <p:cNvSpPr txBox="1">
            <a:spLocks noChangeArrowheads="1"/>
          </p:cNvSpPr>
          <p:nvPr/>
        </p:nvSpPr>
        <p:spPr bwMode="auto">
          <a:xfrm>
            <a:off x="4086689" y="3880209"/>
            <a:ext cx="1512168" cy="259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607" tIns="17804" rIns="35607" bIns="1780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454" b="1" dirty="0" err="1">
                <a:latin typeface="Times New Roman" panose="02020603050405020304" pitchFamily="18" charset="0"/>
                <a:cs typeface="Arial" panose="020B0604020202020204" pitchFamily="34" charset="0"/>
              </a:rPr>
              <a:t>Trang</a:t>
            </a:r>
            <a:r>
              <a:rPr lang="en-US" altLang="en-US" sz="1454" b="1" dirty="0">
                <a:latin typeface="Times New Roman" panose="02020603050405020304" pitchFamily="18" charset="0"/>
                <a:cs typeface="Arial" panose="020B0604020202020204" pitchFamily="34" charset="0"/>
              </a:rPr>
              <a:t> </a:t>
            </a:r>
          </a:p>
        </p:txBody>
      </p:sp>
      <p:sp>
        <p:nvSpPr>
          <p:cNvPr id="5122" name="Text Box 8" descr="Thu Dong Nam 50">
            <a:extLst>
              <a:ext uri="{FF2B5EF4-FFF2-40B4-BE49-F238E27FC236}">
                <a16:creationId xmlns:a16="http://schemas.microsoft.com/office/drawing/2014/main" id="{CD076065-769B-40DA-B45B-C31D22A48968}"/>
              </a:ext>
            </a:extLst>
          </p:cNvPr>
          <p:cNvSpPr txBox="1">
            <a:spLocks noChangeArrowheads="1"/>
          </p:cNvSpPr>
          <p:nvPr/>
        </p:nvSpPr>
        <p:spPr bwMode="auto">
          <a:xfrm>
            <a:off x="1412649" y="249493"/>
            <a:ext cx="6291699" cy="1095348"/>
          </a:xfrm>
          <a:prstGeom prst="rect">
            <a:avLst/>
          </a:prstGeom>
          <a:noFill/>
          <a:ln>
            <a:noFill/>
          </a:ln>
          <a:effectLst>
            <a:prstShdw prst="shdw17" dist="17961" dir="2700000">
              <a:srgbClr val="999999"/>
            </a:prstShdw>
          </a:effectLst>
        </p:spPr>
        <p:txBody>
          <a:bodyPr wrap="square" lIns="35607" tIns="17804" rIns="35607" bIns="17804">
            <a:spAutoFit/>
          </a:bodyP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a:spcBef>
                <a:spcPct val="50000"/>
              </a:spcBef>
              <a:buFontTx/>
              <a:buNone/>
              <a:defRPr/>
            </a:pP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Thứ</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a:t>
            </a: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hai</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a:t>
            </a: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ngày</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19 </a:t>
            </a: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tháng</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3 </a:t>
            </a:r>
            <a:r>
              <a:rPr lang="en-US" altLang="vi-VN" sz="2400" b="1" dirty="0" err="1">
                <a:solidFill>
                  <a:schemeClr val="accent6">
                    <a:lumMod val="10000"/>
                  </a:schemeClr>
                </a:solidFill>
                <a:latin typeface="Times New Roman" panose="02020603050405020304" pitchFamily="18" charset="0"/>
                <a:cs typeface="Times New Roman" panose="02020603050405020304" pitchFamily="18" charset="0"/>
              </a:rPr>
              <a:t>năm</a:t>
            </a:r>
            <a:r>
              <a:rPr lang="en-US" altLang="vi-VN" sz="2400" b="1" dirty="0">
                <a:solidFill>
                  <a:schemeClr val="accent6">
                    <a:lumMod val="10000"/>
                  </a:schemeClr>
                </a:solidFill>
                <a:latin typeface="Times New Roman" panose="02020603050405020304" pitchFamily="18" charset="0"/>
                <a:cs typeface="Times New Roman" panose="02020603050405020304" pitchFamily="18" charset="0"/>
              </a:rPr>
              <a:t> 2023</a:t>
            </a:r>
            <a:endParaRPr lang="en-US" altLang="vi-VN" sz="2400" b="1" u="sng" dirty="0">
              <a:solidFill>
                <a:schemeClr val="accent6">
                  <a:lumMod val="10000"/>
                </a:schemeClr>
              </a:solidFill>
              <a:latin typeface="Times New Roman" panose="02020603050405020304" pitchFamily="18" charset="0"/>
              <a:cs typeface="Times New Roman" panose="02020603050405020304" pitchFamily="18" charset="0"/>
            </a:endParaRPr>
          </a:p>
          <a:p>
            <a:pPr algn="ctr">
              <a:buFontTx/>
              <a:buNone/>
              <a:defRPr/>
            </a:pPr>
            <a:endParaRPr lang="en-US" sz="1661" b="1" kern="10" dirty="0">
              <a:ln w="9525">
                <a:solidFill>
                  <a:srgbClr val="FF00FF"/>
                </a:solidFill>
                <a:round/>
                <a:headEnd/>
                <a:tailEnd/>
              </a:ln>
              <a:solidFill>
                <a:srgbClr val="FF0000"/>
              </a:solidFill>
              <a:effectLst>
                <a:outerShdw dist="45791" dir="2021404" algn="ctr" rotWithShape="0">
                  <a:srgbClr val="B2B2B2">
                    <a:alpha val="79999"/>
                  </a:srgbClr>
                </a:outerShdw>
              </a:effectLst>
              <a:cs typeface="Times New Roman" panose="02020603050405020304" pitchFamily="18" charset="0"/>
            </a:endParaRPr>
          </a:p>
          <a:p>
            <a:pPr algn="ctr">
              <a:spcBef>
                <a:spcPct val="50000"/>
              </a:spcBef>
              <a:buFontTx/>
              <a:buNone/>
              <a:defRPr/>
            </a:pPr>
            <a:endParaRPr lang="en-US" altLang="vi-VN" sz="1661" b="1"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87840" y="1348802"/>
            <a:ext cx="2699778" cy="584775"/>
          </a:xfrm>
          <a:prstGeom prst="rect">
            <a:avLst/>
          </a:prstGeom>
          <a:noFill/>
        </p:spPr>
        <p:txBody>
          <a:bodyPr wrap="none">
            <a:spAutoFit/>
          </a:bodyPr>
          <a:lstStyle/>
          <a:p>
            <a:pPr algn="ctr">
              <a:defRPr/>
            </a:pPr>
            <a:r>
              <a:rPr lang="en-US" altLang="zh-CN" sz="3200" b="1" dirty="0">
                <a:ln w="1905"/>
                <a:solidFill>
                  <a:schemeClr val="bg2">
                    <a:lumMod val="50000"/>
                  </a:schemeClr>
                </a:solidFill>
                <a:effectLst>
                  <a:innerShdw blurRad="69850" dist="43180" dir="5400000">
                    <a:srgbClr val="000000">
                      <a:alpha val="65000"/>
                    </a:srgbClr>
                  </a:innerShdw>
                </a:effectLst>
                <a:latin typeface="Utm aw"/>
                <a:ea typeface=".黑体-日本语" panose="02000500000000000000" pitchFamily="2" charset="-122"/>
                <a:cs typeface=".黑体-日本语" panose="02000500000000000000" pitchFamily="2" charset="-122"/>
                <a:sym typeface="+mn-lt"/>
              </a:rPr>
              <a:t>KHỞI ĐỘNG </a:t>
            </a:r>
          </a:p>
        </p:txBody>
      </p:sp>
    </p:spTree>
    <p:extLst>
      <p:ext uri="{BB962C8B-B14F-4D97-AF65-F5344CB8AC3E}">
        <p14:creationId xmlns:p14="http://schemas.microsoft.com/office/powerpoint/2010/main" val="3677499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8" name="Text Box 12"/>
          <p:cNvSpPr txBox="1">
            <a:spLocks noChangeArrowheads="1"/>
          </p:cNvSpPr>
          <p:nvPr/>
        </p:nvSpPr>
        <p:spPr bwMode="auto">
          <a:xfrm>
            <a:off x="1143000" y="1885950"/>
            <a:ext cx="6096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Đọc</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nối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tiếp</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bài</a:t>
            </a:r>
            <a:r>
              <a:rPr lang="en-US" altLang="en-US" sz="2100" b="1" dirty="0">
                <a:solidFill>
                  <a:srgbClr val="0000FF"/>
                </a:solidFill>
                <a:latin typeface="UTM-Aov"/>
                <a:cs typeface="Times New Roman" panose="02020603050405020304" pitchFamily="18" charset="0"/>
              </a:rPr>
              <a:t>: Ga – </a:t>
            </a:r>
            <a:r>
              <a:rPr lang="en-US" altLang="en-US" sz="2100" b="1" dirty="0" err="1">
                <a:solidFill>
                  <a:srgbClr val="0000FF"/>
                </a:solidFill>
                <a:latin typeface="UTM-Aov"/>
                <a:cs typeface="Times New Roman" panose="02020603050405020304" pitchFamily="18" charset="0"/>
              </a:rPr>
              <a:t>vrốt</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ngoài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chiến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lũy</a:t>
            </a:r>
            <a:r>
              <a:rPr lang="en-US" altLang="en-US" sz="2100" b="1" dirty="0">
                <a:solidFill>
                  <a:srgbClr val="0000FF"/>
                </a:solidFill>
                <a:latin typeface="UTM-Aov"/>
                <a:cs typeface="Times New Roman" panose="02020603050405020304" pitchFamily="18" charset="0"/>
              </a:rPr>
              <a:t>.</a:t>
            </a:r>
          </a:p>
        </p:txBody>
      </p:sp>
    </p:spTree>
    <p:extLst>
      <p:ext uri="{BB962C8B-B14F-4D97-AF65-F5344CB8AC3E}">
        <p14:creationId xmlns:p14="http://schemas.microsoft.com/office/powerpoint/2010/main" val="19592870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108"/>
                                        </p:tgtEl>
                                        <p:attrNameLst>
                                          <p:attrName>style.visibility</p:attrName>
                                        </p:attrNameLst>
                                      </p:cBhvr>
                                      <p:to>
                                        <p:strVal val="visible"/>
                                      </p:to>
                                    </p:set>
                                    <p:anim calcmode="discrete" valueType="clr">
                                      <p:cBhvr override="childStyle">
                                        <p:cTn id="7" dur="80"/>
                                        <p:tgtEl>
                                          <p:spTgt spid="410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08"/>
                                        </p:tgtEl>
                                        <p:attrNameLst>
                                          <p:attrName>fillcolor</p:attrName>
                                        </p:attrNameLst>
                                      </p:cBhvr>
                                      <p:tavLst>
                                        <p:tav tm="0">
                                          <p:val>
                                            <p:clrVal>
                                              <a:schemeClr val="accent2"/>
                                            </p:clrVal>
                                          </p:val>
                                        </p:tav>
                                        <p:tav tm="50000">
                                          <p:val>
                                            <p:clrVal>
                                              <a:schemeClr val="hlink"/>
                                            </p:clrVal>
                                          </p:val>
                                        </p:tav>
                                      </p:tavLst>
                                    </p:anim>
                                    <p:set>
                                      <p:cBhvr>
                                        <p:cTn id="9" dur="80"/>
                                        <p:tgtEl>
                                          <p:spTgt spid="41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1143000" y="182880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100" b="1">
                <a:latin typeface="UTM-Aov"/>
              </a:rPr>
              <a:t>	</a:t>
            </a:r>
          </a:p>
        </p:txBody>
      </p:sp>
      <p:pic>
        <p:nvPicPr>
          <p:cNvPr id="117768" name="Picture 8" descr="Lien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1047750"/>
            <a:ext cx="5274053" cy="267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 Box 6"/>
          <p:cNvSpPr txBox="1">
            <a:spLocks noChangeArrowheads="1"/>
          </p:cNvSpPr>
          <p:nvPr/>
        </p:nvSpPr>
        <p:spPr bwMode="auto">
          <a:xfrm>
            <a:off x="1188244" y="23813"/>
            <a:ext cx="74223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2400" b="1" i="1" dirty="0" err="1">
                <a:solidFill>
                  <a:srgbClr val="FF0000"/>
                </a:solidFill>
                <a:latin typeface="UTM-Aov"/>
                <a:cs typeface="Times New Roman" pitchFamily="18" charset="0"/>
              </a:rPr>
              <a:t>Dù</a:t>
            </a:r>
            <a:r>
              <a:rPr lang="en-US" sz="2400" b="1" i="1" dirty="0">
                <a:solidFill>
                  <a:srgbClr val="FF0000"/>
                </a:solidFill>
                <a:latin typeface="UTM-Aov"/>
                <a:cs typeface="Times New Roman" pitchFamily="18" charset="0"/>
              </a:rPr>
              <a:t> </a:t>
            </a:r>
            <a:r>
              <a:rPr lang="en-US" sz="2400" b="1" i="1" dirty="0" err="1">
                <a:solidFill>
                  <a:srgbClr val="FF0000"/>
                </a:solidFill>
                <a:latin typeface="UTM-Aov"/>
                <a:cs typeface="Times New Roman" pitchFamily="18" charset="0"/>
              </a:rPr>
              <a:t>sao</a:t>
            </a:r>
            <a:r>
              <a:rPr lang="en-US" sz="2400" b="1" i="1" dirty="0">
                <a:solidFill>
                  <a:srgbClr val="FF0000"/>
                </a:solidFill>
                <a:latin typeface="UTM-Aov"/>
                <a:cs typeface="Times New Roman" pitchFamily="18" charset="0"/>
              </a:rPr>
              <a:t> </a:t>
            </a:r>
            <a:r>
              <a:rPr lang="en-US" sz="2400" b="1" i="1" dirty="0" err="1">
                <a:solidFill>
                  <a:srgbClr val="FF0000"/>
                </a:solidFill>
                <a:latin typeface="UTM-Aov"/>
                <a:cs typeface="Times New Roman" pitchFamily="18" charset="0"/>
              </a:rPr>
              <a:t>trái</a:t>
            </a:r>
            <a:r>
              <a:rPr lang="en-US" sz="2400" b="1" i="1" dirty="0">
                <a:solidFill>
                  <a:srgbClr val="FF0000"/>
                </a:solidFill>
                <a:latin typeface="UTM-Aov"/>
                <a:cs typeface="Times New Roman" pitchFamily="18" charset="0"/>
              </a:rPr>
              <a:t> </a:t>
            </a:r>
            <a:r>
              <a:rPr lang="en-US" sz="2400" b="1" i="1" dirty="0" err="1">
                <a:solidFill>
                  <a:srgbClr val="FF0000"/>
                </a:solidFill>
                <a:latin typeface="UTM-Aov"/>
                <a:cs typeface="Times New Roman" pitchFamily="18" charset="0"/>
              </a:rPr>
              <a:t>đất</a:t>
            </a:r>
            <a:r>
              <a:rPr lang="en-US" sz="2400" b="1" i="1" dirty="0">
                <a:solidFill>
                  <a:srgbClr val="FF0000"/>
                </a:solidFill>
                <a:latin typeface="UTM-Aov"/>
                <a:cs typeface="Times New Roman" pitchFamily="18" charset="0"/>
              </a:rPr>
              <a:t> </a:t>
            </a:r>
            <a:r>
              <a:rPr lang="en-US" sz="2400" b="1" i="1" dirty="0" err="1">
                <a:solidFill>
                  <a:srgbClr val="FF0000"/>
                </a:solidFill>
                <a:latin typeface="UTM-Aov"/>
                <a:cs typeface="Times New Roman" pitchFamily="18" charset="0"/>
              </a:rPr>
              <a:t>vẫn</a:t>
            </a:r>
            <a:r>
              <a:rPr lang="en-US" sz="2400" b="1" i="1" dirty="0">
                <a:solidFill>
                  <a:srgbClr val="FF0000"/>
                </a:solidFill>
                <a:latin typeface="UTM-Aov"/>
                <a:cs typeface="Times New Roman" pitchFamily="18" charset="0"/>
              </a:rPr>
              <a:t> quay !</a:t>
            </a:r>
          </a:p>
          <a:p>
            <a:pPr eaLnBrk="1" hangingPunct="1">
              <a:defRPr/>
            </a:pPr>
            <a:r>
              <a:rPr lang="en-US" sz="2400" b="1" i="1" dirty="0">
                <a:solidFill>
                  <a:srgbClr val="FF5050"/>
                </a:solidFill>
                <a:latin typeface="UTM-Aov"/>
                <a:cs typeface="Times New Roman" pitchFamily="18" charset="0"/>
              </a:rPr>
              <a:t>                                       </a:t>
            </a:r>
            <a:r>
              <a:rPr lang="en-US" b="1" i="1" dirty="0">
                <a:solidFill>
                  <a:srgbClr val="FF5050"/>
                </a:solidFill>
                <a:latin typeface="UTM-Aov"/>
                <a:cs typeface="Times New Roman" pitchFamily="18" charset="0"/>
              </a:rPr>
              <a:t>(</a:t>
            </a:r>
            <a:r>
              <a:rPr lang="en-US" b="1" i="1" dirty="0" err="1">
                <a:solidFill>
                  <a:srgbClr val="FF5050"/>
                </a:solidFill>
                <a:effectLst>
                  <a:outerShdw blurRad="38100" dist="38100" dir="2700000" algn="tl">
                    <a:srgbClr val="000000">
                      <a:alpha val="43137"/>
                    </a:srgbClr>
                  </a:outerShdw>
                </a:effectLst>
                <a:latin typeface="UTM-Aov"/>
                <a:cs typeface="Times New Roman" pitchFamily="18" charset="0"/>
              </a:rPr>
              <a:t>Lê</a:t>
            </a:r>
            <a:r>
              <a:rPr lang="en-US" b="1" i="1" dirty="0">
                <a:solidFill>
                  <a:srgbClr val="FF5050"/>
                </a:solidFill>
                <a:effectLst>
                  <a:outerShdw blurRad="38100" dist="38100" dir="2700000" algn="tl">
                    <a:srgbClr val="000000">
                      <a:alpha val="43137"/>
                    </a:srgbClr>
                  </a:outerShdw>
                </a:effectLst>
                <a:latin typeface="UTM-Aov"/>
                <a:cs typeface="Times New Roman" pitchFamily="18" charset="0"/>
              </a:rPr>
              <a:t> </a:t>
            </a:r>
            <a:r>
              <a:rPr lang="en-US" b="1" i="1" dirty="0" err="1">
                <a:solidFill>
                  <a:srgbClr val="FF5050"/>
                </a:solidFill>
                <a:effectLst>
                  <a:outerShdw blurRad="38100" dist="38100" dir="2700000" algn="tl">
                    <a:srgbClr val="000000">
                      <a:alpha val="43137"/>
                    </a:srgbClr>
                  </a:outerShdw>
                </a:effectLst>
                <a:latin typeface="UTM-Aov"/>
                <a:cs typeface="Times New Roman" pitchFamily="18" charset="0"/>
              </a:rPr>
              <a:t>Nguyên</a:t>
            </a:r>
            <a:r>
              <a:rPr lang="en-US" b="1" i="1" dirty="0">
                <a:solidFill>
                  <a:srgbClr val="FF5050"/>
                </a:solidFill>
                <a:effectLst>
                  <a:outerShdw blurRad="38100" dist="38100" dir="2700000" algn="tl">
                    <a:srgbClr val="000000">
                      <a:alpha val="43137"/>
                    </a:srgbClr>
                  </a:outerShdw>
                </a:effectLst>
                <a:latin typeface="UTM-Aov"/>
                <a:cs typeface="Times New Roman" pitchFamily="18" charset="0"/>
              </a:rPr>
              <a:t> Long, </a:t>
            </a:r>
            <a:r>
              <a:rPr lang="en-US" b="1" i="1" dirty="0" err="1">
                <a:solidFill>
                  <a:srgbClr val="FF5050"/>
                </a:solidFill>
                <a:effectLst>
                  <a:outerShdw blurRad="38100" dist="38100" dir="2700000" algn="tl">
                    <a:srgbClr val="000000">
                      <a:alpha val="43137"/>
                    </a:srgbClr>
                  </a:outerShdw>
                </a:effectLst>
                <a:latin typeface="UTM-Aov"/>
                <a:cs typeface="Times New Roman" pitchFamily="18" charset="0"/>
              </a:rPr>
              <a:t>Phạm</a:t>
            </a:r>
            <a:r>
              <a:rPr lang="en-US" b="1" i="1" dirty="0">
                <a:solidFill>
                  <a:srgbClr val="FF5050"/>
                </a:solidFill>
                <a:effectLst>
                  <a:outerShdw blurRad="38100" dist="38100" dir="2700000" algn="tl">
                    <a:srgbClr val="000000">
                      <a:alpha val="43137"/>
                    </a:srgbClr>
                  </a:outerShdw>
                </a:effectLst>
                <a:latin typeface="UTM-Aov"/>
                <a:cs typeface="Times New Roman" pitchFamily="18" charset="0"/>
              </a:rPr>
              <a:t> </a:t>
            </a:r>
            <a:r>
              <a:rPr lang="en-US" b="1" i="1" dirty="0" err="1">
                <a:solidFill>
                  <a:srgbClr val="FF5050"/>
                </a:solidFill>
                <a:effectLst>
                  <a:outerShdw blurRad="38100" dist="38100" dir="2700000" algn="tl">
                    <a:srgbClr val="000000">
                      <a:alpha val="43137"/>
                    </a:srgbClr>
                  </a:outerShdw>
                </a:effectLst>
                <a:latin typeface="UTM-Aov"/>
                <a:cs typeface="Times New Roman" pitchFamily="18" charset="0"/>
              </a:rPr>
              <a:t>Ngọc</a:t>
            </a:r>
            <a:r>
              <a:rPr lang="en-US" b="1" i="1" dirty="0">
                <a:solidFill>
                  <a:srgbClr val="FF5050"/>
                </a:solidFill>
                <a:effectLst>
                  <a:outerShdw blurRad="38100" dist="38100" dir="2700000" algn="tl">
                    <a:srgbClr val="000000">
                      <a:alpha val="43137"/>
                    </a:srgbClr>
                  </a:outerShdw>
                </a:effectLst>
                <a:latin typeface="UTM-Aov"/>
                <a:cs typeface="Times New Roman" pitchFamily="18" charset="0"/>
              </a:rPr>
              <a:t> </a:t>
            </a:r>
            <a:r>
              <a:rPr lang="en-US" b="1" i="1" dirty="0" err="1">
                <a:solidFill>
                  <a:srgbClr val="FF5050"/>
                </a:solidFill>
                <a:effectLst>
                  <a:outerShdw blurRad="38100" dist="38100" dir="2700000" algn="tl">
                    <a:srgbClr val="000000">
                      <a:alpha val="43137"/>
                    </a:srgbClr>
                  </a:outerShdw>
                </a:effectLst>
                <a:latin typeface="UTM-Aov"/>
                <a:cs typeface="Times New Roman" pitchFamily="18" charset="0"/>
              </a:rPr>
              <a:t>Toàn</a:t>
            </a:r>
            <a:r>
              <a:rPr lang="en-US" b="1" i="1" dirty="0">
                <a:solidFill>
                  <a:srgbClr val="FF5050"/>
                </a:solidFill>
                <a:effectLst>
                  <a:outerShdw blurRad="38100" dist="38100" dir="2700000" algn="tl">
                    <a:srgbClr val="000000">
                      <a:alpha val="43137"/>
                    </a:srgbClr>
                  </a:outerShdw>
                </a:effectLst>
                <a:latin typeface="UTM-Aov"/>
                <a:cs typeface="Times New Roman" pitchFamily="18" charset="0"/>
              </a:rPr>
              <a:t>)</a:t>
            </a:r>
            <a:endParaRPr lang="en-US" b="1" i="1" dirty="0">
              <a:effectLst>
                <a:outerShdw blurRad="38100" dist="38100" dir="2700000" algn="tl">
                  <a:srgbClr val="000000">
                    <a:alpha val="43137"/>
                  </a:srgbClr>
                </a:outerShdw>
              </a:effectLst>
              <a:latin typeface="UTM-Aov"/>
              <a:cs typeface="Times New Roman" pitchFamily="18" charset="0"/>
            </a:endParaRPr>
          </a:p>
        </p:txBody>
      </p:sp>
      <p:sp>
        <p:nvSpPr>
          <p:cNvPr id="6153" name="Text Box 9"/>
          <p:cNvSpPr txBox="1">
            <a:spLocks noChangeArrowheads="1"/>
          </p:cNvSpPr>
          <p:nvPr/>
        </p:nvSpPr>
        <p:spPr bwMode="auto">
          <a:xfrm>
            <a:off x="1143000" y="3741418"/>
            <a:ext cx="38862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100" b="1" dirty="0" err="1">
                <a:latin typeface="UTM-Aov"/>
                <a:cs typeface="Times New Roman" panose="02020603050405020304" pitchFamily="18" charset="0"/>
              </a:rPr>
              <a:t>Bức</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tranh</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vẽ</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cảnh</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gì</a:t>
            </a:r>
            <a:r>
              <a:rPr lang="en-US" altLang="en-US" sz="2100" b="1" dirty="0">
                <a:latin typeface="UTM-Aov"/>
                <a:cs typeface="Times New Roman" panose="02020603050405020304" pitchFamily="18" charset="0"/>
              </a:rPr>
              <a:t> ?</a:t>
            </a:r>
            <a:endParaRPr lang="en-US" altLang="en-US" sz="2100" dirty="0">
              <a:latin typeface="UTM-Aov"/>
              <a:cs typeface="Times New Roman" panose="02020603050405020304" pitchFamily="18" charset="0"/>
            </a:endParaRPr>
          </a:p>
        </p:txBody>
      </p:sp>
      <p:sp>
        <p:nvSpPr>
          <p:cNvPr id="6154" name="Text Box 10"/>
          <p:cNvSpPr txBox="1">
            <a:spLocks noChangeArrowheads="1"/>
          </p:cNvSpPr>
          <p:nvPr/>
        </p:nvSpPr>
        <p:spPr bwMode="auto">
          <a:xfrm>
            <a:off x="1143000" y="4247464"/>
            <a:ext cx="6858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Bức</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tranh</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vẽ</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cảnh</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hai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nhà</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bác</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học</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với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những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máy</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móc</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dụng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cụ</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để</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nghiên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cứu</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về</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trái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đất</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về</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vũ</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trụ</a:t>
            </a:r>
            <a:r>
              <a:rPr lang="en-US" altLang="en-US" sz="2100" b="1" dirty="0">
                <a:solidFill>
                  <a:srgbClr val="0000FF"/>
                </a:solidFill>
                <a:latin typeface="UTM-Aov"/>
                <a:cs typeface="Times New Roman" panose="02020603050405020304" pitchFamily="18" charset="0"/>
              </a:rPr>
              <a:t>.</a:t>
            </a:r>
            <a:endParaRPr lang="en-US" altLang="en-US" sz="2100" dirty="0">
              <a:solidFill>
                <a:srgbClr val="0000FF"/>
              </a:solidFill>
              <a:latin typeface="UTM-Aov"/>
              <a:cs typeface="Times New Roman" panose="02020603050405020304" pitchFamily="18" charset="0"/>
            </a:endParaRPr>
          </a:p>
        </p:txBody>
      </p:sp>
    </p:spTree>
    <p:extLst>
      <p:ext uri="{BB962C8B-B14F-4D97-AF65-F5344CB8AC3E}">
        <p14:creationId xmlns:p14="http://schemas.microsoft.com/office/powerpoint/2010/main" val="2689596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circle(in)">
                                      <p:cBhvr>
                                        <p:cTn id="7" dur="2000"/>
                                        <p:tgtEl>
                                          <p:spTgt spid="61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17768"/>
                                        </p:tgtEl>
                                        <p:attrNameLst>
                                          <p:attrName>style.visibility</p:attrName>
                                        </p:attrNameLst>
                                      </p:cBhvr>
                                      <p:to>
                                        <p:strVal val="visible"/>
                                      </p:to>
                                    </p:set>
                                    <p:animEffect transition="in" filter="circle(in)">
                                      <p:cBhvr>
                                        <p:cTn id="12" dur="2000"/>
                                        <p:tgtEl>
                                          <p:spTgt spid="1177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153"/>
                                        </p:tgtEl>
                                        <p:attrNameLst>
                                          <p:attrName>style.visibility</p:attrName>
                                        </p:attrNameLst>
                                      </p:cBhvr>
                                      <p:to>
                                        <p:strVal val="visible"/>
                                      </p:to>
                                    </p:set>
                                    <p:animEffect transition="in" filter="wheel(1)">
                                      <p:cBhvr>
                                        <p:cTn id="17" dur="2000"/>
                                        <p:tgtEl>
                                          <p:spTgt spid="61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154"/>
                                        </p:tgtEl>
                                        <p:attrNameLst>
                                          <p:attrName>style.visibility</p:attrName>
                                        </p:attrNameLst>
                                      </p:cBhvr>
                                      <p:to>
                                        <p:strVal val="visible"/>
                                      </p:to>
                                    </p:set>
                                    <p:animEffect transition="in" filter="barn(inVertical)">
                                      <p:cBhvr>
                                        <p:cTn id="22"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53" grpId="0"/>
      <p:bldP spid="61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9"/>
          <p:cNvSpPr txBox="1">
            <a:spLocks noChangeArrowheads="1"/>
          </p:cNvSpPr>
          <p:nvPr/>
        </p:nvSpPr>
        <p:spPr bwMode="auto">
          <a:xfrm>
            <a:off x="3352800" y="209550"/>
            <a:ext cx="332660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b="1" dirty="0" err="1">
                <a:solidFill>
                  <a:srgbClr val="FF0000"/>
                </a:solidFill>
                <a:latin typeface="UTM-Aov"/>
                <a:cs typeface="Times New Roman" panose="02020603050405020304" pitchFamily="18" charset="0"/>
              </a:rPr>
              <a:t>Giọng</a:t>
            </a:r>
            <a:r>
              <a:rPr lang="en-US" altLang="en-US" b="1" dirty="0">
                <a:solidFill>
                  <a:srgbClr val="FF0000"/>
                </a:solidFill>
                <a:latin typeface="UTM-Aov"/>
                <a:cs typeface="Times New Roman" panose="02020603050405020304" pitchFamily="18" charset="0"/>
              </a:rPr>
              <a:t> </a:t>
            </a:r>
            <a:r>
              <a:rPr lang="en-US" altLang="en-US" b="1" dirty="0" err="1">
                <a:solidFill>
                  <a:srgbClr val="FF0000"/>
                </a:solidFill>
                <a:latin typeface="UTM-Aov"/>
                <a:cs typeface="Times New Roman" panose="02020603050405020304" pitchFamily="18" charset="0"/>
              </a:rPr>
              <a:t>đọc</a:t>
            </a:r>
            <a:r>
              <a:rPr lang="en-US" altLang="en-US" b="1" dirty="0">
                <a:solidFill>
                  <a:srgbClr val="FF0000"/>
                </a:solidFill>
                <a:latin typeface="UTM-Aov"/>
                <a:cs typeface="Times New Roman" panose="02020603050405020304" pitchFamily="18" charset="0"/>
              </a:rPr>
              <a:t> : </a:t>
            </a:r>
          </a:p>
        </p:txBody>
      </p:sp>
      <p:sp>
        <p:nvSpPr>
          <p:cNvPr id="4" name="Text Box 9"/>
          <p:cNvSpPr txBox="1">
            <a:spLocks noChangeArrowheads="1"/>
          </p:cNvSpPr>
          <p:nvPr/>
        </p:nvSpPr>
        <p:spPr bwMode="auto">
          <a:xfrm>
            <a:off x="304801" y="1106701"/>
            <a:ext cx="87630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err="1">
                <a:latin typeface="UTM-Aov"/>
                <a:cs typeface="Times New Roman" panose="02020603050405020304" pitchFamily="18" charset="0"/>
              </a:rPr>
              <a:t>Đọc</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diễn</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cảm</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toàn</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bài</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với</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giọng</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kể</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rõ</a:t>
            </a:r>
            <a:r>
              <a:rPr lang="en-US" altLang="en-US" sz="2100" b="1" dirty="0">
                <a:latin typeface="UTM-Aov"/>
                <a:cs typeface="Times New Roman" panose="02020603050405020304" pitchFamily="18" charset="0"/>
              </a:rPr>
              <a:t> rang , </a:t>
            </a:r>
            <a:r>
              <a:rPr lang="en-US" altLang="en-US" sz="2100" b="1" dirty="0" err="1">
                <a:latin typeface="UTM-Aov"/>
                <a:cs typeface="Times New Roman" panose="02020603050405020304" pitchFamily="18" charset="0"/>
              </a:rPr>
              <a:t>chậm</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rãi</a:t>
            </a:r>
            <a:r>
              <a:rPr lang="en-US" altLang="en-US" sz="2100" b="1" dirty="0">
                <a:latin typeface="UTM-Aov"/>
                <a:cs typeface="Times New Roman" panose="02020603050405020304" pitchFamily="18" charset="0"/>
              </a:rPr>
              <a:t> , </a:t>
            </a:r>
            <a:r>
              <a:rPr lang="en-US" altLang="en-US" sz="2100" b="1" dirty="0" err="1">
                <a:latin typeface="UTM-Aov"/>
                <a:cs typeface="Times New Roman" panose="02020603050405020304" pitchFamily="18" charset="0"/>
              </a:rPr>
              <a:t>cảm</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hứng</a:t>
            </a:r>
            <a:r>
              <a:rPr lang="en-US" altLang="en-US" sz="2100" b="1" dirty="0">
                <a:latin typeface="UTM-Aov"/>
                <a:cs typeface="Times New Roman" panose="02020603050405020304" pitchFamily="18" charset="0"/>
              </a:rPr>
              <a:t> ca </a:t>
            </a:r>
            <a:r>
              <a:rPr lang="en-US" altLang="en-US" sz="2100" b="1" dirty="0" err="1">
                <a:latin typeface="UTM-Aov"/>
                <a:cs typeface="Times New Roman" panose="02020603050405020304" pitchFamily="18" charset="0"/>
              </a:rPr>
              <a:t>ngợi</a:t>
            </a:r>
            <a:r>
              <a:rPr lang="en-US" altLang="en-US" sz="2100" b="1" dirty="0">
                <a:latin typeface="UTM-Aov"/>
                <a:cs typeface="Times New Roman" panose="02020603050405020304" pitchFamily="18" charset="0"/>
              </a:rPr>
              <a:t> long dung </a:t>
            </a:r>
            <a:r>
              <a:rPr lang="en-US" altLang="en-US" sz="2100" b="1" dirty="0" err="1">
                <a:latin typeface="UTM-Aov"/>
                <a:cs typeface="Times New Roman" panose="02020603050405020304" pitchFamily="18" charset="0"/>
              </a:rPr>
              <a:t>cảm</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bảo</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vệ</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chân</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lí</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khoa</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học</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của</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hai</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nhà</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bác</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học</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Cô-péc</a:t>
            </a:r>
            <a:r>
              <a:rPr lang="en-US" altLang="en-US" sz="2100" b="1" dirty="0">
                <a:latin typeface="UTM-Aov"/>
                <a:cs typeface="Times New Roman" panose="02020603050405020304" pitchFamily="18" charset="0"/>
              </a:rPr>
              <a:t> - </a:t>
            </a:r>
            <a:r>
              <a:rPr lang="en-US" altLang="en-US" sz="2100" b="1" dirty="0" err="1">
                <a:latin typeface="UTM-Aov"/>
                <a:cs typeface="Times New Roman" panose="02020603050405020304" pitchFamily="18" charset="0"/>
              </a:rPr>
              <a:t>ních</a:t>
            </a:r>
            <a:r>
              <a:rPr lang="en-US" altLang="en-US" sz="2100" b="1" dirty="0">
                <a:latin typeface="UTM-Aov"/>
                <a:cs typeface="Times New Roman" panose="02020603050405020304" pitchFamily="18" charset="0"/>
              </a:rPr>
              <a:t> </a:t>
            </a:r>
            <a:r>
              <a:rPr lang="en-US" altLang="en-US" sz="2100" b="1" dirty="0" err="1">
                <a:latin typeface="UTM-Aov"/>
                <a:cs typeface="Times New Roman" panose="02020603050405020304" pitchFamily="18" charset="0"/>
              </a:rPr>
              <a:t>và</a:t>
            </a:r>
            <a:r>
              <a:rPr lang="en-US" altLang="en-US" sz="2100" b="1" dirty="0">
                <a:latin typeface="UTM-Aov"/>
                <a:cs typeface="Times New Roman" panose="02020603050405020304" pitchFamily="18" charset="0"/>
              </a:rPr>
              <a:t> Ga –li –</a:t>
            </a:r>
            <a:r>
              <a:rPr lang="en-US" altLang="en-US" sz="2100" b="1" dirty="0" err="1">
                <a:latin typeface="UTM-Aov"/>
                <a:cs typeface="Times New Roman" panose="02020603050405020304" pitchFamily="18" charset="0"/>
              </a:rPr>
              <a:t>lê</a:t>
            </a:r>
            <a:r>
              <a:rPr lang="en-US" altLang="en-US" sz="2100" b="1" dirty="0">
                <a:latin typeface="UTM-Aov"/>
                <a:cs typeface="Times New Roman" panose="02020603050405020304" pitchFamily="18" charset="0"/>
              </a:rPr>
              <a:t> .   </a:t>
            </a:r>
          </a:p>
        </p:txBody>
      </p:sp>
    </p:spTree>
    <p:extLst>
      <p:ext uri="{BB962C8B-B14F-4D97-AF65-F5344CB8AC3E}">
        <p14:creationId xmlns:p14="http://schemas.microsoft.com/office/powerpoint/2010/main" val="121717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 y="133350"/>
            <a:ext cx="9144000" cy="5909310"/>
          </a:xfrm>
          <a:prstGeom prst="rect">
            <a:avLst/>
          </a:prstGeom>
        </p:spPr>
        <p:txBody>
          <a:bodyPr wrap="square">
            <a:spAutoFit/>
          </a:bodyPr>
          <a:lstStyle/>
          <a:p>
            <a:pPr algn="ctr"/>
            <a:r>
              <a:rPr lang="vi-VN" b="1" dirty="0">
                <a:solidFill>
                  <a:srgbClr val="FF0000"/>
                </a:solidFill>
                <a:latin typeface="OpenSans"/>
              </a:rPr>
              <a:t>Dù sao trái đất vẫn quay!</a:t>
            </a:r>
            <a:endParaRPr lang="vi-VN" dirty="0">
              <a:solidFill>
                <a:srgbClr val="FF0000"/>
              </a:solidFill>
              <a:latin typeface="OpenSans"/>
            </a:endParaRPr>
          </a:p>
          <a:p>
            <a:pPr algn="just"/>
            <a:r>
              <a:rPr lang="vi-VN" dirty="0">
                <a:solidFill>
                  <a:srgbClr val="000000"/>
                </a:solidFill>
                <a:latin typeface="OpenSans"/>
              </a:rPr>
              <a:t>   Xưa kia, người ta cứ nghĩ rằng trái đất là trung tâm của vũ trụ, đứng yên một chỗ, còn mặt trời, mặt trăng và muôn ngàn vì sao phải quay xung quanh cái tâm này. Người đầu tiên bác bỏ ý kiến sai lầm đó là nhà thiên văn học Ba Lan Cô-péc-ních. Năm 1543, Cô-péc-ních cho xuất bản một cuốn sách chứng minh rằng chính trái đất mới là một hành tinh quay xung quanh mặt trời. Phát hiện của nhà thiên văn học làm cho mọi người sửng sốt, thậm chí nó còn bị coi là tà thuyết vì nó ngược với những lời phán bảo của Chúa trời. </a:t>
            </a:r>
          </a:p>
          <a:p>
            <a:pPr algn="just"/>
            <a:r>
              <a:rPr lang="vi-VN" dirty="0">
                <a:solidFill>
                  <a:srgbClr val="000000"/>
                </a:solidFill>
                <a:latin typeface="OpenSans"/>
              </a:rPr>
              <a:t>   Chưa đầy một thế kỉ sau, năm 1632, nhà thiên văn học Ga-li-lê lại cho ra đời một cuốn sách mới cổ vũ cho ý kiến của Cô-péc-ních. Lập tức, tòa án quyết định cấm cuốn sách ấy và mang Ga-li-lê ra xét xử. Khi đó, nhà bác học đã gần bảy chục tuổi.</a:t>
            </a:r>
          </a:p>
          <a:p>
            <a:pPr algn="just"/>
            <a:r>
              <a:rPr lang="vi-VN" dirty="0">
                <a:solidFill>
                  <a:srgbClr val="000000"/>
                </a:solidFill>
                <a:latin typeface="OpenSans"/>
              </a:rPr>
              <a:t>   Bị coi là tội phạm, nhà bác học già buộc phải thề từ bỏ ý kiến cho rằng trái đất quay. Nhưng vừa bước ra khỏi tòa án, ông đã bực tức nói to:</a:t>
            </a:r>
          </a:p>
          <a:p>
            <a:pPr algn="just"/>
            <a:r>
              <a:rPr lang="vi-VN" dirty="0">
                <a:solidFill>
                  <a:srgbClr val="000000"/>
                </a:solidFill>
                <a:latin typeface="OpenSans"/>
              </a:rPr>
              <a:t>- Dù sao trái đất vẫn quay!</a:t>
            </a:r>
          </a:p>
          <a:p>
            <a:pPr algn="just"/>
            <a:r>
              <a:rPr lang="vi-VN" dirty="0">
                <a:solidFill>
                  <a:srgbClr val="000000"/>
                </a:solidFill>
                <a:latin typeface="OpenSans"/>
              </a:rPr>
              <a:t>   Ga-li-lê phải trải qua những năm cuối đời trong cảnh tù đày. Nhưng cuối cùng, lẽ phải đã thắng. Tư tưởng của hai nhà bác học dũng cảm đã trở thành chân lí giản dị trong đời sống ngày nay.</a:t>
            </a:r>
          </a:p>
          <a:p>
            <a:pPr algn="r"/>
            <a:r>
              <a:rPr lang="vi-VN" i="1" dirty="0">
                <a:solidFill>
                  <a:srgbClr val="000000"/>
                </a:solidFill>
                <a:latin typeface="OpenSans"/>
              </a:rPr>
              <a:t>Theo </a:t>
            </a:r>
            <a:r>
              <a:rPr lang="vi-VN" sz="1400" b="1" dirty="0">
                <a:solidFill>
                  <a:srgbClr val="000000"/>
                </a:solidFill>
                <a:latin typeface="OpenSans"/>
              </a:rPr>
              <a:t>LÊ NGUYÊN LONG, PHẠM NGỌC TOÀN</a:t>
            </a:r>
            <a:endParaRPr lang="vi-VN" sz="1400" dirty="0">
              <a:solidFill>
                <a:srgbClr val="000000"/>
              </a:solidFill>
              <a:latin typeface="OpenSans"/>
            </a:endParaRPr>
          </a:p>
          <a:p>
            <a:br>
              <a:rPr lang="vi-VN" dirty="0">
                <a:solidFill>
                  <a:srgbClr val="000000"/>
                </a:solidFill>
                <a:latin typeface="OpenSans"/>
              </a:rPr>
            </a:br>
            <a:br>
              <a:rPr lang="vi-VN" dirty="0">
                <a:solidFill>
                  <a:srgbClr val="000000"/>
                </a:solidFill>
                <a:latin typeface="OpenSans"/>
              </a:rPr>
            </a:br>
            <a:endParaRPr lang="en-US" dirty="0"/>
          </a:p>
        </p:txBody>
      </p:sp>
    </p:spTree>
    <p:extLst>
      <p:ext uri="{BB962C8B-B14F-4D97-AF65-F5344CB8AC3E}">
        <p14:creationId xmlns:p14="http://schemas.microsoft.com/office/powerpoint/2010/main" val="2527427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Text Box 7"/>
          <p:cNvSpPr txBox="1">
            <a:spLocks noChangeArrowheads="1"/>
          </p:cNvSpPr>
          <p:nvPr/>
        </p:nvSpPr>
        <p:spPr bwMode="auto">
          <a:xfrm>
            <a:off x="1657350" y="887016"/>
            <a:ext cx="18859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solidFill>
                  <a:srgbClr val="0000FF"/>
                </a:solidFill>
                <a:latin typeface="UTM-Aov"/>
                <a:cs typeface="Times New Roman" panose="02020603050405020304" pitchFamily="18" charset="0"/>
              </a:rPr>
              <a:t>Luyện đọc</a:t>
            </a:r>
            <a:endParaRPr lang="en-US" altLang="en-US" sz="2100" b="1">
              <a:latin typeface="UTM-Aov"/>
              <a:cs typeface="Times New Roman" panose="02020603050405020304" pitchFamily="18" charset="0"/>
            </a:endParaRPr>
          </a:p>
        </p:txBody>
      </p:sp>
      <p:sp>
        <p:nvSpPr>
          <p:cNvPr id="8200" name="Text Box 8"/>
          <p:cNvSpPr txBox="1">
            <a:spLocks noChangeArrowheads="1"/>
          </p:cNvSpPr>
          <p:nvPr/>
        </p:nvSpPr>
        <p:spPr bwMode="auto">
          <a:xfrm>
            <a:off x="1143000" y="1276350"/>
            <a:ext cx="20002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solidFill>
                  <a:srgbClr val="00CC00"/>
                </a:solidFill>
                <a:latin typeface="UTM-Aov"/>
                <a:cs typeface="Times New Roman" panose="02020603050405020304" pitchFamily="18" charset="0"/>
              </a:rPr>
              <a:t>* Đọc đúng:</a:t>
            </a:r>
          </a:p>
        </p:txBody>
      </p:sp>
      <p:sp>
        <p:nvSpPr>
          <p:cNvPr id="8201" name="Text Box 9"/>
          <p:cNvSpPr txBox="1">
            <a:spLocks noChangeArrowheads="1"/>
          </p:cNvSpPr>
          <p:nvPr/>
        </p:nvSpPr>
        <p:spPr bwMode="auto">
          <a:xfrm>
            <a:off x="1131094" y="1577579"/>
            <a:ext cx="332660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latin typeface="UTM-Aov"/>
                <a:cs typeface="Times New Roman" panose="02020603050405020304" pitchFamily="18" charset="0"/>
              </a:rPr>
              <a:t>- </a:t>
            </a:r>
            <a:r>
              <a:rPr lang="en-US" altLang="en-US" sz="2100" b="1" dirty="0" err="1">
                <a:solidFill>
                  <a:srgbClr val="003399"/>
                </a:solidFill>
                <a:latin typeface="UTM-Aov"/>
                <a:cs typeface="Times New Roman" panose="02020603050405020304" pitchFamily="18" charset="0"/>
              </a:rPr>
              <a:t>Cô</a:t>
            </a:r>
            <a:r>
              <a:rPr lang="en-US" altLang="en-US" sz="2100" b="1" dirty="0">
                <a:solidFill>
                  <a:srgbClr val="003399"/>
                </a:solidFill>
                <a:latin typeface="UTM-Aov"/>
                <a:cs typeface="Times New Roman" panose="02020603050405020304" pitchFamily="18" charset="0"/>
              </a:rPr>
              <a:t>-</a:t>
            </a:r>
            <a:r>
              <a:rPr lang="en-US" altLang="en-US" sz="2100" b="1" dirty="0" err="1">
                <a:solidFill>
                  <a:srgbClr val="003399"/>
                </a:solidFill>
                <a:latin typeface="UTM-Aov"/>
                <a:cs typeface="Times New Roman" panose="02020603050405020304" pitchFamily="18" charset="0"/>
              </a:rPr>
              <a:t>péc</a:t>
            </a:r>
            <a:r>
              <a:rPr lang="en-US" altLang="en-US" sz="2100" b="1" dirty="0">
                <a:solidFill>
                  <a:srgbClr val="003399"/>
                </a:solidFill>
                <a:latin typeface="UTM-Aov"/>
                <a:cs typeface="Times New Roman" panose="02020603050405020304" pitchFamily="18" charset="0"/>
              </a:rPr>
              <a:t>-</a:t>
            </a:r>
            <a:r>
              <a:rPr lang="en-US" altLang="en-US" sz="2100" b="1" dirty="0" err="1">
                <a:solidFill>
                  <a:srgbClr val="003399"/>
                </a:solidFill>
                <a:latin typeface="UTM-Aov"/>
                <a:cs typeface="Times New Roman" panose="02020603050405020304" pitchFamily="18" charset="0"/>
              </a:rPr>
              <a:t>ních,Ga</a:t>
            </a:r>
            <a:r>
              <a:rPr lang="en-US" altLang="en-US" sz="2100" b="1" dirty="0">
                <a:solidFill>
                  <a:srgbClr val="003399"/>
                </a:solidFill>
                <a:latin typeface="UTM-Aov"/>
                <a:cs typeface="Times New Roman" panose="02020603050405020304" pitchFamily="18" charset="0"/>
              </a:rPr>
              <a:t>-li-</a:t>
            </a:r>
            <a:r>
              <a:rPr lang="en-US" altLang="en-US" sz="2100" b="1" dirty="0" err="1">
                <a:solidFill>
                  <a:srgbClr val="003399"/>
                </a:solidFill>
                <a:latin typeface="UTM-Aov"/>
                <a:cs typeface="Times New Roman" panose="02020603050405020304" pitchFamily="18" charset="0"/>
              </a:rPr>
              <a:t>lê</a:t>
            </a:r>
            <a:r>
              <a:rPr lang="en-US" altLang="en-US" sz="2100" b="1" dirty="0">
                <a:solidFill>
                  <a:srgbClr val="003399"/>
                </a:solidFill>
                <a:latin typeface="UTM-Aov"/>
                <a:cs typeface="Times New Roman" panose="02020603050405020304" pitchFamily="18" charset="0"/>
              </a:rPr>
              <a:t>, </a:t>
            </a:r>
            <a:r>
              <a:rPr lang="en-US" altLang="en-US" sz="2100" b="1" dirty="0" err="1">
                <a:solidFill>
                  <a:srgbClr val="003399"/>
                </a:solidFill>
                <a:latin typeface="UTM-Aov"/>
                <a:cs typeface="Times New Roman" panose="02020603050405020304" pitchFamily="18" charset="0"/>
              </a:rPr>
              <a:t>tà</a:t>
            </a:r>
            <a:r>
              <a:rPr lang="en-US" altLang="en-US" sz="2100" b="1" dirty="0">
                <a:solidFill>
                  <a:srgbClr val="003399"/>
                </a:solidFill>
                <a:latin typeface="UTM-Aov"/>
                <a:cs typeface="Times New Roman" panose="02020603050405020304" pitchFamily="18" charset="0"/>
              </a:rPr>
              <a:t> </a:t>
            </a:r>
            <a:r>
              <a:rPr lang="en-US" altLang="en-US" sz="2100" b="1" dirty="0" err="1">
                <a:solidFill>
                  <a:srgbClr val="003399"/>
                </a:solidFill>
                <a:latin typeface="UTM-Aov"/>
                <a:cs typeface="Times New Roman" panose="02020603050405020304" pitchFamily="18" charset="0"/>
              </a:rPr>
              <a:t>thuyết,vẫn</a:t>
            </a:r>
            <a:r>
              <a:rPr lang="en-US" altLang="en-US" sz="2100" b="1" dirty="0">
                <a:solidFill>
                  <a:srgbClr val="003399"/>
                </a:solidFill>
                <a:latin typeface="UTM-Aov"/>
                <a:cs typeface="Times New Roman" panose="02020603050405020304" pitchFamily="18" charset="0"/>
              </a:rPr>
              <a:t> quay,</a:t>
            </a:r>
            <a:r>
              <a:rPr lang="en-US" altLang="en-US" sz="2100" b="1" dirty="0">
                <a:latin typeface="UTM-Aov"/>
                <a:cs typeface="Times New Roman" panose="02020603050405020304" pitchFamily="18" charset="0"/>
              </a:rPr>
              <a:t>… </a:t>
            </a:r>
          </a:p>
        </p:txBody>
      </p:sp>
      <p:sp>
        <p:nvSpPr>
          <p:cNvPr id="8202" name="Text Box 10"/>
          <p:cNvSpPr txBox="1">
            <a:spLocks noChangeArrowheads="1"/>
          </p:cNvSpPr>
          <p:nvPr/>
        </p:nvSpPr>
        <p:spPr bwMode="auto">
          <a:xfrm>
            <a:off x="1600200" y="3543300"/>
            <a:ext cx="20002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solidFill>
                  <a:srgbClr val="00CC00"/>
                </a:solidFill>
                <a:latin typeface="UTM-Aov"/>
                <a:cs typeface="Times New Roman" panose="02020603050405020304" pitchFamily="18" charset="0"/>
              </a:rPr>
              <a:t>* Ngắt câu:</a:t>
            </a:r>
          </a:p>
        </p:txBody>
      </p:sp>
      <p:sp>
        <p:nvSpPr>
          <p:cNvPr id="8203" name="Text Box 11"/>
          <p:cNvSpPr txBox="1">
            <a:spLocks noChangeArrowheads="1"/>
          </p:cNvSpPr>
          <p:nvPr/>
        </p:nvSpPr>
        <p:spPr bwMode="auto">
          <a:xfrm>
            <a:off x="1143000" y="3958798"/>
            <a:ext cx="68580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100" b="1" dirty="0">
                <a:solidFill>
                  <a:srgbClr val="0000FF"/>
                </a:solidFill>
                <a:latin typeface="UTM-Aov"/>
                <a:cs typeface="Times New Roman" panose="02020603050405020304" pitchFamily="18" charset="0"/>
              </a:rPr>
              <a:t> - </a:t>
            </a:r>
            <a:r>
              <a:rPr lang="en-US" altLang="en-US" sz="2100" b="1" dirty="0" err="1">
                <a:solidFill>
                  <a:srgbClr val="0000FF"/>
                </a:solidFill>
                <a:latin typeface="UTM-Aov"/>
                <a:cs typeface="Times New Roman" panose="02020603050405020304" pitchFamily="18" charset="0"/>
              </a:rPr>
              <a:t>Chưa</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đầy</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một</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thế</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kỉ</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sau</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năm</a:t>
            </a:r>
            <a:r>
              <a:rPr lang="en-US" altLang="en-US" sz="2100" b="1" dirty="0">
                <a:solidFill>
                  <a:srgbClr val="0000FF"/>
                </a:solidFill>
                <a:latin typeface="UTM-Aov"/>
                <a:cs typeface="Times New Roman" panose="02020603050405020304" pitchFamily="18" charset="0"/>
              </a:rPr>
              <a:t> 1632,</a:t>
            </a:r>
            <a:r>
              <a:rPr lang="en-US" altLang="en-US" sz="2100" b="1" dirty="0">
                <a:solidFill>
                  <a:srgbClr val="FF0000"/>
                </a:solidFill>
                <a:latin typeface="UTM-Aov"/>
                <a:cs typeface="Times New Roman" panose="02020603050405020304" pitchFamily="18" charset="0"/>
              </a:rPr>
              <a:t>/</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nhà</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thiên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văn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học</a:t>
            </a:r>
            <a:r>
              <a:rPr lang="en-US" altLang="en-US" sz="2100" b="1" dirty="0">
                <a:solidFill>
                  <a:srgbClr val="0000FF"/>
                </a:solidFill>
                <a:latin typeface="UTM-Aov"/>
                <a:cs typeface="Times New Roman" panose="02020603050405020304" pitchFamily="18" charset="0"/>
              </a:rPr>
              <a:t> Ga-li-</a:t>
            </a:r>
            <a:r>
              <a:rPr lang="en-US" altLang="en-US" sz="2100" b="1" dirty="0" err="1">
                <a:solidFill>
                  <a:srgbClr val="0000FF"/>
                </a:solidFill>
                <a:latin typeface="UTM-Aov"/>
                <a:cs typeface="Times New Roman" panose="02020603050405020304" pitchFamily="18" charset="0"/>
              </a:rPr>
              <a:t>lê</a:t>
            </a:r>
            <a:r>
              <a:rPr lang="en-US" altLang="en-US" sz="2100" b="1" dirty="0">
                <a:solidFill>
                  <a:srgbClr val="FF0000"/>
                </a:solidFill>
                <a:latin typeface="UTM-Aov"/>
                <a:cs typeface="Times New Roman" panose="02020603050405020304" pitchFamily="18" charset="0"/>
              </a:rPr>
              <a:t>/</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lại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cho</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ra</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đời</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một</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cuốn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sách</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mới</a:t>
            </a:r>
            <a:r>
              <a:rPr lang="en-US" altLang="en-US" sz="2100" b="1" dirty="0">
                <a:solidFill>
                  <a:srgbClr val="0000FF"/>
                </a:solidFill>
                <a:latin typeface="UTM-Aov"/>
                <a:cs typeface="Times New Roman" panose="02020603050405020304" pitchFamily="18" charset="0"/>
              </a:rPr>
              <a:t> </a:t>
            </a:r>
            <a:r>
              <a:rPr lang="en-US" altLang="en-US" sz="2100" b="1" dirty="0">
                <a:solidFill>
                  <a:srgbClr val="FF0000"/>
                </a:solidFill>
                <a:latin typeface="UTM-Aov"/>
                <a:cs typeface="Times New Roman" panose="02020603050405020304" pitchFamily="18" charset="0"/>
              </a:rPr>
              <a:t>/</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cổ</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vũ</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cho</a:t>
            </a:r>
            <a:r>
              <a:rPr lang="en-US" altLang="en-US" sz="2100" b="1" dirty="0">
                <a:solidFill>
                  <a:srgbClr val="0000FF"/>
                </a:solidFill>
                <a:latin typeface="UTM-Aov"/>
                <a:cs typeface="Times New Roman" panose="02020603050405020304" pitchFamily="18" charset="0"/>
              </a:rPr>
              <a:t> ý </a:t>
            </a:r>
            <a:r>
              <a:rPr lang="en-US" altLang="en-US" sz="2100" b="1" dirty="0" err="1">
                <a:solidFill>
                  <a:srgbClr val="0000FF"/>
                </a:solidFill>
                <a:latin typeface="UTM-Aov"/>
                <a:cs typeface="Times New Roman" panose="02020603050405020304" pitchFamily="18" charset="0"/>
              </a:rPr>
              <a:t>kiến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của</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Cô</a:t>
            </a:r>
            <a:r>
              <a:rPr lang="en-US" altLang="en-US" sz="2100" b="1" dirty="0">
                <a:solidFill>
                  <a:srgbClr val="0000FF"/>
                </a:solidFill>
                <a:latin typeface="UTM-Aov"/>
                <a:cs typeface="Times New Roman" panose="02020603050405020304" pitchFamily="18" charset="0"/>
              </a:rPr>
              <a:t> - </a:t>
            </a:r>
            <a:r>
              <a:rPr lang="en-US" altLang="en-US" sz="2100" b="1" dirty="0" err="1">
                <a:solidFill>
                  <a:srgbClr val="0000FF"/>
                </a:solidFill>
                <a:latin typeface="UTM-Aov"/>
                <a:cs typeface="Times New Roman" panose="02020603050405020304" pitchFamily="18" charset="0"/>
              </a:rPr>
              <a:t>péc</a:t>
            </a:r>
            <a:r>
              <a:rPr lang="en-US" altLang="en-US" sz="2100" b="1" dirty="0">
                <a:solidFill>
                  <a:srgbClr val="0000FF"/>
                </a:solidFill>
                <a:latin typeface="UTM-Aov"/>
                <a:cs typeface="Times New Roman" panose="02020603050405020304" pitchFamily="18" charset="0"/>
              </a:rPr>
              <a:t> - </a:t>
            </a:r>
            <a:r>
              <a:rPr lang="en-US" altLang="en-US" sz="2100" b="1" dirty="0" err="1">
                <a:solidFill>
                  <a:srgbClr val="0000FF"/>
                </a:solidFill>
                <a:latin typeface="UTM-Aov"/>
                <a:cs typeface="Times New Roman" panose="02020603050405020304" pitchFamily="18" charset="0"/>
              </a:rPr>
              <a:t>ních</a:t>
            </a:r>
            <a:r>
              <a:rPr lang="en-US" altLang="en-US" sz="2100" b="1" dirty="0">
                <a:solidFill>
                  <a:srgbClr val="FF0000"/>
                </a:solidFill>
                <a:latin typeface="UTM-Aov"/>
                <a:cs typeface="Times New Roman" panose="02020603050405020304" pitchFamily="18" charset="0"/>
              </a:rPr>
              <a:t>.//</a:t>
            </a:r>
          </a:p>
        </p:txBody>
      </p:sp>
      <p:sp>
        <p:nvSpPr>
          <p:cNvPr id="8204" name="Text Box 12"/>
          <p:cNvSpPr txBox="1">
            <a:spLocks noChangeArrowheads="1"/>
          </p:cNvSpPr>
          <p:nvPr/>
        </p:nvSpPr>
        <p:spPr bwMode="auto">
          <a:xfrm>
            <a:off x="4857750" y="971550"/>
            <a:ext cx="32194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Giải</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nghĩa</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từ</a:t>
            </a:r>
            <a:r>
              <a:rPr lang="en-US" altLang="en-US" sz="2100" b="1" dirty="0">
                <a:solidFill>
                  <a:srgbClr val="00CC00"/>
                </a:solidFill>
                <a:latin typeface="UTM-Aov"/>
                <a:cs typeface="Times New Roman" panose="02020603050405020304" pitchFamily="18" charset="0"/>
              </a:rPr>
              <a:t>:</a:t>
            </a:r>
          </a:p>
        </p:txBody>
      </p:sp>
      <p:sp>
        <p:nvSpPr>
          <p:cNvPr id="8205" name="Text Box 13"/>
          <p:cNvSpPr txBox="1">
            <a:spLocks noChangeArrowheads="1"/>
          </p:cNvSpPr>
          <p:nvPr/>
        </p:nvSpPr>
        <p:spPr bwMode="auto">
          <a:xfrm>
            <a:off x="4457700" y="173236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solidFill>
                  <a:srgbClr val="0000FF"/>
                </a:solidFill>
                <a:latin typeface="UTM-Aov"/>
                <a:cs typeface="Times New Roman" panose="02020603050405020304" pitchFamily="18" charset="0"/>
              </a:rPr>
              <a:t>- Cô- péc-níc (1473-1543):</a:t>
            </a:r>
          </a:p>
        </p:txBody>
      </p:sp>
      <p:sp>
        <p:nvSpPr>
          <p:cNvPr id="8206" name="Text Box 14"/>
          <p:cNvSpPr txBox="1">
            <a:spLocks noChangeArrowheads="1"/>
          </p:cNvSpPr>
          <p:nvPr/>
        </p:nvSpPr>
        <p:spPr bwMode="auto">
          <a:xfrm>
            <a:off x="4445794" y="1354931"/>
            <a:ext cx="3555206"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a:solidFill>
                  <a:srgbClr val="0000FF"/>
                </a:solidFill>
                <a:latin typeface="UTM-Aov"/>
                <a:cs typeface="Times New Roman" panose="02020603050405020304" pitchFamily="18" charset="0"/>
              </a:rPr>
              <a:t>- Thiên văn học:</a:t>
            </a:r>
          </a:p>
        </p:txBody>
      </p:sp>
      <p:sp>
        <p:nvSpPr>
          <p:cNvPr id="8207" name="Text Box 15"/>
          <p:cNvSpPr txBox="1">
            <a:spLocks noChangeArrowheads="1"/>
          </p:cNvSpPr>
          <p:nvPr/>
        </p:nvSpPr>
        <p:spPr bwMode="auto">
          <a:xfrm>
            <a:off x="4457700" y="2143125"/>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100" b="1">
                <a:solidFill>
                  <a:srgbClr val="0000FF"/>
                </a:solidFill>
                <a:latin typeface="UTM-Aov"/>
                <a:cs typeface="Times New Roman" panose="02020603050405020304" pitchFamily="18" charset="0"/>
              </a:rPr>
              <a:t> - Tà thuyết:</a:t>
            </a:r>
          </a:p>
        </p:txBody>
      </p:sp>
      <p:sp>
        <p:nvSpPr>
          <p:cNvPr id="8208" name="Text Box 16"/>
          <p:cNvSpPr txBox="1">
            <a:spLocks noChangeArrowheads="1"/>
          </p:cNvSpPr>
          <p:nvPr/>
        </p:nvSpPr>
        <p:spPr bwMode="auto">
          <a:xfrm>
            <a:off x="4477941" y="2590800"/>
            <a:ext cx="359925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100" b="1">
                <a:solidFill>
                  <a:srgbClr val="0000FF"/>
                </a:solidFill>
                <a:latin typeface="UTM-Aov"/>
                <a:cs typeface="Times New Roman" panose="02020603050405020304" pitchFamily="18" charset="0"/>
              </a:rPr>
              <a:t> - Chân lí:</a:t>
            </a:r>
          </a:p>
        </p:txBody>
      </p:sp>
      <p:sp>
        <p:nvSpPr>
          <p:cNvPr id="8209" name="Text Box 17"/>
          <p:cNvSpPr txBox="1">
            <a:spLocks noChangeArrowheads="1"/>
          </p:cNvSpPr>
          <p:nvPr/>
        </p:nvSpPr>
        <p:spPr bwMode="auto">
          <a:xfrm>
            <a:off x="1143000" y="300037"/>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100" b="1">
                <a:solidFill>
                  <a:srgbClr val="FF0000"/>
                </a:solidFill>
                <a:latin typeface="UTM-Aov"/>
                <a:cs typeface="Times New Roman" panose="02020603050405020304" pitchFamily="18" charset="0"/>
              </a:rPr>
              <a:t>Dù sao trái đất vẫn quay !</a:t>
            </a:r>
            <a:endParaRPr lang="en-US" altLang="en-US" sz="1500">
              <a:latin typeface="UTM-Aov"/>
              <a:cs typeface="Times New Roman" panose="02020603050405020304" pitchFamily="18" charset="0"/>
            </a:endParaRPr>
          </a:p>
        </p:txBody>
      </p:sp>
      <p:sp>
        <p:nvSpPr>
          <p:cNvPr id="8210" name="Text Box 18"/>
          <p:cNvSpPr txBox="1">
            <a:spLocks noChangeArrowheads="1"/>
          </p:cNvSpPr>
          <p:nvPr/>
        </p:nvSpPr>
        <p:spPr bwMode="auto">
          <a:xfrm>
            <a:off x="1143000" y="-89298"/>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100" b="1">
                <a:solidFill>
                  <a:srgbClr val="0000FF"/>
                </a:solidFill>
                <a:latin typeface="UTM-Aov"/>
                <a:cs typeface="Times New Roman" panose="02020603050405020304" pitchFamily="18" charset="0"/>
              </a:rPr>
              <a:t>Tập đọc</a:t>
            </a:r>
          </a:p>
        </p:txBody>
      </p:sp>
      <p:cxnSp>
        <p:nvCxnSpPr>
          <p:cNvPr id="8" name="Straight Connector 7"/>
          <p:cNvCxnSpPr/>
          <p:nvPr/>
        </p:nvCxnSpPr>
        <p:spPr>
          <a:xfrm>
            <a:off x="4457700" y="971551"/>
            <a:ext cx="0" cy="225147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13607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210"/>
                                        </p:tgtEl>
                                        <p:attrNameLst>
                                          <p:attrName>style.visibility</p:attrName>
                                        </p:attrNameLst>
                                      </p:cBhvr>
                                      <p:to>
                                        <p:strVal val="visible"/>
                                      </p:to>
                                    </p:set>
                                    <p:animEffect transition="in" filter="circle(in)">
                                      <p:cBhvr>
                                        <p:cTn id="7" dur="2000"/>
                                        <p:tgtEl>
                                          <p:spTgt spid="8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209"/>
                                        </p:tgtEl>
                                        <p:attrNameLst>
                                          <p:attrName>style.visibility</p:attrName>
                                        </p:attrNameLst>
                                      </p:cBhvr>
                                      <p:to>
                                        <p:strVal val="visible"/>
                                      </p:to>
                                    </p:set>
                                    <p:animEffect transition="in" filter="circle(in)">
                                      <p:cBhvr>
                                        <p:cTn id="12" dur="2000"/>
                                        <p:tgtEl>
                                          <p:spTgt spid="82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199"/>
                                        </p:tgtEl>
                                        <p:attrNameLst>
                                          <p:attrName>style.visibility</p:attrName>
                                        </p:attrNameLst>
                                      </p:cBhvr>
                                      <p:to>
                                        <p:strVal val="visible"/>
                                      </p:to>
                                    </p:set>
                                    <p:animEffect transition="in" filter="wipe(down)">
                                      <p:cBhvr>
                                        <p:cTn id="17" dur="500"/>
                                        <p:tgtEl>
                                          <p:spTgt spid="81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200"/>
                                        </p:tgtEl>
                                        <p:attrNameLst>
                                          <p:attrName>style.visibility</p:attrName>
                                        </p:attrNameLst>
                                      </p:cBhvr>
                                      <p:to>
                                        <p:strVal val="visible"/>
                                      </p:to>
                                    </p:set>
                                    <p:animEffect transition="in" filter="circle(in)">
                                      <p:cBhvr>
                                        <p:cTn id="22" dur="2000"/>
                                        <p:tgtEl>
                                          <p:spTgt spid="82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1" presetClass="entr" presetSubtype="0" fill="hold" grpId="0" nodeType="clickEffect">
                                  <p:stCondLst>
                                    <p:cond delay="0"/>
                                  </p:stCondLst>
                                  <p:iterate type="lt">
                                    <p:tmPct val="10000"/>
                                  </p:iterate>
                                  <p:childTnLst>
                                    <p:set>
                                      <p:cBhvr>
                                        <p:cTn id="26" dur="1" fill="hold">
                                          <p:stCondLst>
                                            <p:cond delay="0"/>
                                          </p:stCondLst>
                                        </p:cTn>
                                        <p:tgtEl>
                                          <p:spTgt spid="8201"/>
                                        </p:tgtEl>
                                        <p:attrNameLst>
                                          <p:attrName>style.visibility</p:attrName>
                                        </p:attrNameLst>
                                      </p:cBhvr>
                                      <p:to>
                                        <p:strVal val="visible"/>
                                      </p:to>
                                    </p:set>
                                    <p:anim calcmode="lin" valueType="num">
                                      <p:cBhvr>
                                        <p:cTn id="27" dur="500" fill="hold"/>
                                        <p:tgtEl>
                                          <p:spTgt spid="8201"/>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8201"/>
                                        </p:tgtEl>
                                        <p:attrNameLst>
                                          <p:attrName>ppt_y</p:attrName>
                                        </p:attrNameLst>
                                      </p:cBhvr>
                                      <p:tavLst>
                                        <p:tav tm="0">
                                          <p:val>
                                            <p:strVal val="#ppt_y"/>
                                          </p:val>
                                        </p:tav>
                                        <p:tav tm="100000">
                                          <p:val>
                                            <p:strVal val="#ppt_y"/>
                                          </p:val>
                                        </p:tav>
                                      </p:tavLst>
                                    </p:anim>
                                    <p:anim calcmode="lin" valueType="num">
                                      <p:cBhvr>
                                        <p:cTn id="29" dur="500" fill="hold"/>
                                        <p:tgtEl>
                                          <p:spTgt spid="8201"/>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8201"/>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820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8204"/>
                                        </p:tgtEl>
                                        <p:attrNameLst>
                                          <p:attrName>style.visibility</p:attrName>
                                        </p:attrNameLst>
                                      </p:cBhvr>
                                      <p:to>
                                        <p:strVal val="visible"/>
                                      </p:to>
                                    </p:set>
                                    <p:animEffect transition="in" filter="wheel(1)">
                                      <p:cBhvr>
                                        <p:cTn id="36" dur="2000"/>
                                        <p:tgtEl>
                                          <p:spTgt spid="820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8206"/>
                                        </p:tgtEl>
                                        <p:attrNameLst>
                                          <p:attrName>style.visibility</p:attrName>
                                        </p:attrNameLst>
                                      </p:cBhvr>
                                      <p:to>
                                        <p:strVal val="visible"/>
                                      </p:to>
                                    </p:set>
                                    <p:animEffect transition="in" filter="wheel(1)">
                                      <p:cBhvr>
                                        <p:cTn id="41" dur="2000"/>
                                        <p:tgtEl>
                                          <p:spTgt spid="820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8205"/>
                                        </p:tgtEl>
                                        <p:attrNameLst>
                                          <p:attrName>style.visibility</p:attrName>
                                        </p:attrNameLst>
                                      </p:cBhvr>
                                      <p:to>
                                        <p:strVal val="visible"/>
                                      </p:to>
                                    </p:set>
                                    <p:animEffect transition="in" filter="barn(inVertical)">
                                      <p:cBhvr>
                                        <p:cTn id="46" dur="500"/>
                                        <p:tgtEl>
                                          <p:spTgt spid="820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8207"/>
                                        </p:tgtEl>
                                        <p:attrNameLst>
                                          <p:attrName>style.visibility</p:attrName>
                                        </p:attrNameLst>
                                      </p:cBhvr>
                                      <p:to>
                                        <p:strVal val="visible"/>
                                      </p:to>
                                    </p:set>
                                    <p:animEffect transition="in" filter="wipe(down)">
                                      <p:cBhvr>
                                        <p:cTn id="51" dur="500"/>
                                        <p:tgtEl>
                                          <p:spTgt spid="820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8208"/>
                                        </p:tgtEl>
                                        <p:attrNameLst>
                                          <p:attrName>style.visibility</p:attrName>
                                        </p:attrNameLst>
                                      </p:cBhvr>
                                      <p:to>
                                        <p:strVal val="visible"/>
                                      </p:to>
                                    </p:set>
                                    <p:anim calcmode="lin" valueType="num">
                                      <p:cBhvr additive="base">
                                        <p:cTn id="56" dur="500" fill="hold"/>
                                        <p:tgtEl>
                                          <p:spTgt spid="8208"/>
                                        </p:tgtEl>
                                        <p:attrNameLst>
                                          <p:attrName>ppt_x</p:attrName>
                                        </p:attrNameLst>
                                      </p:cBhvr>
                                      <p:tavLst>
                                        <p:tav tm="0">
                                          <p:val>
                                            <p:strVal val="#ppt_x"/>
                                          </p:val>
                                        </p:tav>
                                        <p:tav tm="100000">
                                          <p:val>
                                            <p:strVal val="#ppt_x"/>
                                          </p:val>
                                        </p:tav>
                                      </p:tavLst>
                                    </p:anim>
                                    <p:anim calcmode="lin" valueType="num">
                                      <p:cBhvr additive="base">
                                        <p:cTn id="57" dur="500" fill="hold"/>
                                        <p:tgtEl>
                                          <p:spTgt spid="8208"/>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8202"/>
                                        </p:tgtEl>
                                        <p:attrNameLst>
                                          <p:attrName>style.visibility</p:attrName>
                                        </p:attrNameLst>
                                      </p:cBhvr>
                                      <p:to>
                                        <p:strVal val="visible"/>
                                      </p:to>
                                    </p:set>
                                    <p:animEffect transition="in" filter="barn(inVertical)">
                                      <p:cBhvr>
                                        <p:cTn id="62" dur="500"/>
                                        <p:tgtEl>
                                          <p:spTgt spid="820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8203"/>
                                        </p:tgtEl>
                                        <p:attrNameLst>
                                          <p:attrName>style.visibility</p:attrName>
                                        </p:attrNameLst>
                                      </p:cBhvr>
                                      <p:to>
                                        <p:strVal val="visible"/>
                                      </p:to>
                                    </p:set>
                                    <p:animEffect transition="in" filter="barn(inVertical)">
                                      <p:cBhvr>
                                        <p:cTn id="67" dur="500"/>
                                        <p:tgtEl>
                                          <p:spTgt spid="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P spid="8200" grpId="0"/>
      <p:bldP spid="8201" grpId="0"/>
      <p:bldP spid="8202" grpId="0"/>
      <p:bldP spid="8203" grpId="0"/>
      <p:bldP spid="8204" grpId="0"/>
      <p:bldP spid="8205" grpId="0"/>
      <p:bldP spid="8206" grpId="0"/>
      <p:bldP spid="8207" grpId="0"/>
      <p:bldP spid="8208" grpId="0"/>
      <p:bldP spid="8209" grpId="0"/>
      <p:bldP spid="82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543050" y="3771900"/>
            <a:ext cx="61722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endParaRPr lang="en-US" altLang="en-US" sz="2100" b="1">
              <a:latin typeface="UTM-Aov"/>
            </a:endParaRPr>
          </a:p>
        </p:txBody>
      </p:sp>
      <p:sp>
        <p:nvSpPr>
          <p:cNvPr id="8195" name="Text Box 5"/>
          <p:cNvSpPr txBox="1">
            <a:spLocks noChangeArrowheads="1"/>
          </p:cNvSpPr>
          <p:nvPr/>
        </p:nvSpPr>
        <p:spPr bwMode="auto">
          <a:xfrm>
            <a:off x="1143000" y="4433887"/>
            <a:ext cx="67437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endParaRPr lang="en-US" altLang="en-US" sz="2100" b="1">
              <a:solidFill>
                <a:srgbClr val="FF0000"/>
              </a:solidFill>
              <a:latin typeface="UTM-Aov"/>
            </a:endParaRPr>
          </a:p>
        </p:txBody>
      </p:sp>
      <p:pic>
        <p:nvPicPr>
          <p:cNvPr id="8196" name="Picture 7" descr="Lien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894129"/>
            <a:ext cx="4024646" cy="3955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6"/>
          <p:cNvSpPr txBox="1">
            <a:spLocks noChangeArrowheads="1"/>
          </p:cNvSpPr>
          <p:nvPr/>
        </p:nvSpPr>
        <p:spPr bwMode="auto">
          <a:xfrm>
            <a:off x="1143000" y="305991"/>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100" b="1">
                <a:solidFill>
                  <a:srgbClr val="FF0000"/>
                </a:solidFill>
                <a:latin typeface="UTM-Aov"/>
                <a:cs typeface="Times New Roman" panose="02020603050405020304" pitchFamily="18" charset="0"/>
              </a:rPr>
              <a:t>Dù sao trái đất vẫn quay !</a:t>
            </a:r>
            <a:endParaRPr lang="en-US" altLang="en-US" sz="1500">
              <a:latin typeface="UTM-Aov"/>
              <a:cs typeface="Times New Roman" panose="02020603050405020304" pitchFamily="18" charset="0"/>
            </a:endParaRPr>
          </a:p>
        </p:txBody>
      </p:sp>
      <p:sp>
        <p:nvSpPr>
          <p:cNvPr id="8198" name="Text Box 7"/>
          <p:cNvSpPr txBox="1">
            <a:spLocks noChangeArrowheads="1"/>
          </p:cNvSpPr>
          <p:nvPr/>
        </p:nvSpPr>
        <p:spPr bwMode="auto">
          <a:xfrm>
            <a:off x="1143000" y="0"/>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100" b="1">
                <a:solidFill>
                  <a:srgbClr val="0000FF"/>
                </a:solidFill>
                <a:latin typeface="UTM-Aov"/>
                <a:cs typeface="Times New Roman" panose="02020603050405020304" pitchFamily="18" charset="0"/>
              </a:rPr>
              <a:t>Tập đọc</a:t>
            </a:r>
          </a:p>
        </p:txBody>
      </p:sp>
      <p:sp>
        <p:nvSpPr>
          <p:cNvPr id="5130" name="WordArt 10"/>
          <p:cNvSpPr>
            <a:spLocks noChangeArrowheads="1" noChangeShapeType="1" noTextEdit="1"/>
          </p:cNvSpPr>
          <p:nvPr/>
        </p:nvSpPr>
        <p:spPr bwMode="auto">
          <a:xfrm>
            <a:off x="762000" y="1843057"/>
            <a:ext cx="3143250" cy="2057400"/>
          </a:xfrm>
          <a:prstGeom prst="rect">
            <a:avLst/>
          </a:prstGeom>
        </p:spPr>
        <p:txBody>
          <a:bodyPr wrap="none" fromWordArt="1">
            <a:prstTxWarp prst="textCurveDown">
              <a:avLst>
                <a:gd name="adj" fmla="val 43477"/>
              </a:avLst>
            </a:prstTxWarp>
            <a:scene3d>
              <a:camera prst="legacyPerspectiveFront">
                <a:rot lat="20519995" lon="1080000" rev="0"/>
              </a:camera>
              <a:lightRig rig="legacyHarsh2" dir="b"/>
            </a:scene3d>
            <a:sp3d extrusionH="430200" prstMaterial="legacyMatte">
              <a:extrusionClr>
                <a:srgbClr val="FF6600"/>
              </a:extrusionClr>
              <a:contourClr>
                <a:srgbClr val="FFE701"/>
              </a:contourClr>
            </a:sp3d>
          </a:bodyPr>
          <a:lstStyle/>
          <a:p>
            <a:pPr algn="ctr"/>
            <a:r>
              <a:rPr lang="en-US" sz="2700" b="1" kern="10" dirty="0">
                <a:ln w="9525">
                  <a:round/>
                  <a:headEnd/>
                  <a:tailEnd/>
                </a:ln>
                <a:gradFill rotWithShape="1">
                  <a:gsLst>
                    <a:gs pos="0">
                      <a:srgbClr val="FFE701"/>
                    </a:gs>
                    <a:gs pos="100000">
                      <a:srgbClr val="FE3E02"/>
                    </a:gs>
                  </a:gsLst>
                  <a:lin ang="5400000" scaled="1"/>
                </a:gradFill>
                <a:latin typeface="UTM-Aov"/>
                <a:cs typeface="Times New Roman" panose="02020603050405020304" pitchFamily="18" charset="0"/>
              </a:rPr>
              <a:t>THI ĐỌC.</a:t>
            </a:r>
          </a:p>
        </p:txBody>
      </p:sp>
    </p:spTree>
    <p:extLst>
      <p:ext uri="{BB962C8B-B14F-4D97-AF65-F5344CB8AC3E}">
        <p14:creationId xmlns:p14="http://schemas.microsoft.com/office/powerpoint/2010/main" val="2174658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5130"/>
                                        </p:tgtEl>
                                        <p:attrNameLst>
                                          <p:attrName>style.visibility</p:attrName>
                                        </p:attrNameLst>
                                      </p:cBhvr>
                                      <p:to>
                                        <p:strVal val="visible"/>
                                      </p:to>
                                    </p:set>
                                    <p:anim calcmode="lin" valueType="num">
                                      <p:cBhvr additive="base">
                                        <p:cTn id="7" dur="500" fill="hold"/>
                                        <p:tgtEl>
                                          <p:spTgt spid="5130"/>
                                        </p:tgtEl>
                                        <p:attrNameLst>
                                          <p:attrName>ppt_x</p:attrName>
                                        </p:attrNameLst>
                                      </p:cBhvr>
                                      <p:tavLst>
                                        <p:tav tm="0">
                                          <p:val>
                                            <p:strVal val="#ppt_x"/>
                                          </p:val>
                                        </p:tav>
                                        <p:tav tm="100000">
                                          <p:val>
                                            <p:strVal val="#ppt_x"/>
                                          </p:val>
                                        </p:tav>
                                      </p:tavLst>
                                    </p:anim>
                                    <p:anim calcmode="lin" valueType="num">
                                      <p:cBhvr additive="base">
                                        <p:cTn id="8" dur="500" fill="hold"/>
                                        <p:tgtEl>
                                          <p:spTgt spid="51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Text Box 7"/>
          <p:cNvSpPr txBox="1">
            <a:spLocks noChangeArrowheads="1"/>
          </p:cNvSpPr>
          <p:nvPr/>
        </p:nvSpPr>
        <p:spPr bwMode="auto">
          <a:xfrm>
            <a:off x="1151335" y="379810"/>
            <a:ext cx="6858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0000FF"/>
                </a:solidFill>
                <a:latin typeface="UTM-Aov"/>
                <a:cs typeface="Times New Roman" panose="02020603050405020304" pitchFamily="18" charset="0"/>
              </a:rPr>
              <a:t>1. Ý </a:t>
            </a:r>
            <a:r>
              <a:rPr lang="en-US" altLang="en-US" sz="2100" b="1" dirty="0" err="1">
                <a:solidFill>
                  <a:srgbClr val="0000FF"/>
                </a:solidFill>
                <a:latin typeface="UTM-Aov"/>
                <a:cs typeface="Times New Roman" panose="02020603050405020304" pitchFamily="18" charset="0"/>
              </a:rPr>
              <a:t>kiến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của</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Cô-péc-ních</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có</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điểm</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gì</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khác</a:t>
            </a:r>
            <a:r>
              <a:rPr lang="en-US" altLang="en-US" sz="2100" b="1" dirty="0">
                <a:solidFill>
                  <a:srgbClr val="0000FF"/>
                </a:solidFill>
                <a:latin typeface="UTM-Aov"/>
                <a:cs typeface="Times New Roman" panose="02020603050405020304" pitchFamily="18" charset="0"/>
              </a:rPr>
              <a:t> ý </a:t>
            </a:r>
            <a:r>
              <a:rPr lang="en-US" altLang="en-US" sz="2100" b="1" dirty="0" err="1">
                <a:solidFill>
                  <a:srgbClr val="0000FF"/>
                </a:solidFill>
                <a:latin typeface="UTM-Aov"/>
                <a:cs typeface="Times New Roman" panose="02020603050405020304" pitchFamily="18" charset="0"/>
              </a:rPr>
              <a:t>kiến</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chung</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lúc</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bấy</a:t>
            </a:r>
            <a:r>
              <a:rPr lang="en-US" altLang="en-US" sz="2100" b="1" dirty="0">
                <a:solidFill>
                  <a:srgbClr val="0000FF"/>
                </a:solidFill>
                <a:latin typeface="UTM-Aov"/>
                <a:cs typeface="Times New Roman" panose="02020603050405020304" pitchFamily="18" charset="0"/>
              </a:rPr>
              <a:t> </a:t>
            </a:r>
            <a:r>
              <a:rPr lang="en-US" altLang="en-US" sz="2100" b="1" dirty="0" err="1">
                <a:solidFill>
                  <a:srgbClr val="0000FF"/>
                </a:solidFill>
                <a:latin typeface="UTM-Aov"/>
                <a:cs typeface="Times New Roman" panose="02020603050405020304" pitchFamily="18" charset="0"/>
              </a:rPr>
              <a:t>giờ</a:t>
            </a:r>
            <a:r>
              <a:rPr lang="en-US" altLang="en-US" sz="2100" b="1" dirty="0">
                <a:solidFill>
                  <a:srgbClr val="0000FF"/>
                </a:solidFill>
                <a:latin typeface="UTM-Aov"/>
                <a:cs typeface="Times New Roman" panose="02020603050405020304" pitchFamily="18" charset="0"/>
              </a:rPr>
              <a:t> ? </a:t>
            </a:r>
          </a:p>
        </p:txBody>
      </p:sp>
      <p:sp>
        <p:nvSpPr>
          <p:cNvPr id="9227" name="Text Box 11"/>
          <p:cNvSpPr txBox="1">
            <a:spLocks noChangeArrowheads="1"/>
          </p:cNvSpPr>
          <p:nvPr/>
        </p:nvSpPr>
        <p:spPr bwMode="auto">
          <a:xfrm>
            <a:off x="3257550" y="0"/>
            <a:ext cx="18859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100" b="1">
                <a:solidFill>
                  <a:srgbClr val="92D050"/>
                </a:solidFill>
                <a:latin typeface="UTM-Aov"/>
                <a:cs typeface="Times New Roman" panose="02020603050405020304" pitchFamily="18" charset="0"/>
              </a:rPr>
              <a:t>Tìm hiểu bài</a:t>
            </a:r>
          </a:p>
        </p:txBody>
      </p:sp>
      <p:sp>
        <p:nvSpPr>
          <p:cNvPr id="9228" name="Text Box 12"/>
          <p:cNvSpPr txBox="1">
            <a:spLocks noChangeArrowheads="1"/>
          </p:cNvSpPr>
          <p:nvPr/>
        </p:nvSpPr>
        <p:spPr bwMode="auto">
          <a:xfrm>
            <a:off x="1140619" y="1089423"/>
            <a:ext cx="6858000"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Thời</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đó</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người</a:t>
            </a:r>
            <a:r>
              <a:rPr lang="en-US" altLang="en-US" sz="2100" b="1" dirty="0">
                <a:solidFill>
                  <a:srgbClr val="C00000"/>
                </a:solidFill>
                <a:latin typeface="UTM-Aov"/>
                <a:cs typeface="Times New Roman" panose="02020603050405020304" pitchFamily="18" charset="0"/>
              </a:rPr>
              <a:t> ta </a:t>
            </a:r>
            <a:r>
              <a:rPr lang="en-US" altLang="en-US" sz="2100" b="1" dirty="0" err="1">
                <a:solidFill>
                  <a:srgbClr val="C00000"/>
                </a:solidFill>
                <a:latin typeface="UTM-Aov"/>
                <a:cs typeface="Times New Roman" panose="02020603050405020304" pitchFamily="18" charset="0"/>
              </a:rPr>
              <a:t>cho</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rằng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trái</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đất</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là</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trung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tâm</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của</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vũ</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trụ</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đứng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yên</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một</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chỗ</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còn</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mặt</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trời,mặt</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trăng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và</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các</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vì</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sao</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phải</a:t>
            </a:r>
            <a:r>
              <a:rPr lang="en-US" altLang="en-US" sz="2100" b="1" dirty="0">
                <a:solidFill>
                  <a:srgbClr val="C00000"/>
                </a:solidFill>
                <a:latin typeface="UTM-Aov"/>
                <a:cs typeface="Times New Roman" panose="02020603050405020304" pitchFamily="18" charset="0"/>
              </a:rPr>
              <a:t> quay </a:t>
            </a:r>
            <a:r>
              <a:rPr lang="en-US" altLang="en-US" sz="2100" b="1" dirty="0" err="1">
                <a:solidFill>
                  <a:srgbClr val="C00000"/>
                </a:solidFill>
                <a:latin typeface="UTM-Aov"/>
                <a:cs typeface="Times New Roman" panose="02020603050405020304" pitchFamily="18" charset="0"/>
              </a:rPr>
              <a:t>xung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quanh</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nó</a:t>
            </a:r>
            <a:r>
              <a:rPr lang="en-US" altLang="en-US" sz="2100" b="1" dirty="0">
                <a:solidFill>
                  <a:srgbClr val="C00000"/>
                </a:solidFill>
                <a:latin typeface="UTM-Aov"/>
                <a:cs typeface="Times New Roman" panose="02020603050405020304" pitchFamily="18" charset="0"/>
              </a:rPr>
              <a:t>.                                                                                                                -  </a:t>
            </a:r>
            <a:r>
              <a:rPr lang="en-US" altLang="en-US" sz="2100" b="1" dirty="0" err="1">
                <a:solidFill>
                  <a:srgbClr val="C00000"/>
                </a:solidFill>
                <a:latin typeface="UTM-Aov"/>
                <a:cs typeface="Times New Roman" panose="02020603050405020304" pitchFamily="18" charset="0"/>
              </a:rPr>
              <a:t>Cô-péc-ních</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đã</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chứng</a:t>
            </a:r>
            <a:r>
              <a:rPr lang="en-US" altLang="en-US" sz="2100" b="1" dirty="0">
                <a:solidFill>
                  <a:srgbClr val="C00000"/>
                </a:solidFill>
                <a:latin typeface="UTM-Aov"/>
                <a:cs typeface="Times New Roman" panose="02020603050405020304" pitchFamily="18" charset="0"/>
              </a:rPr>
              <a:t> minh </a:t>
            </a:r>
            <a:r>
              <a:rPr lang="en-US" altLang="en-US" sz="2100" b="1" dirty="0" err="1">
                <a:solidFill>
                  <a:srgbClr val="C00000"/>
                </a:solidFill>
                <a:latin typeface="UTM-Aov"/>
                <a:cs typeface="Times New Roman" panose="02020603050405020304" pitchFamily="18" charset="0"/>
              </a:rPr>
              <a:t>ngược</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lại</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chính</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trái</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đất</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mới</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là</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một</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hành</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tinh</a:t>
            </a:r>
            <a:r>
              <a:rPr lang="en-US" altLang="en-US" sz="2100" b="1" dirty="0">
                <a:solidFill>
                  <a:srgbClr val="C00000"/>
                </a:solidFill>
                <a:latin typeface="UTM-Aov"/>
                <a:cs typeface="Times New Roman" panose="02020603050405020304" pitchFamily="18" charset="0"/>
              </a:rPr>
              <a:t> quay </a:t>
            </a:r>
            <a:r>
              <a:rPr lang="en-US" altLang="en-US" sz="2100" b="1" dirty="0" err="1">
                <a:solidFill>
                  <a:srgbClr val="C00000"/>
                </a:solidFill>
                <a:latin typeface="UTM-Aov"/>
                <a:cs typeface="Times New Roman" panose="02020603050405020304" pitchFamily="18" charset="0"/>
              </a:rPr>
              <a:t>xung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quanh</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mặt</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trời</a:t>
            </a:r>
            <a:r>
              <a:rPr lang="en-US" altLang="en-US" sz="2100" b="1" dirty="0">
                <a:solidFill>
                  <a:srgbClr val="C00000"/>
                </a:solidFill>
                <a:latin typeface="UTM-Aov"/>
                <a:cs typeface="Times New Roman" panose="02020603050405020304" pitchFamily="18" charset="0"/>
              </a:rPr>
              <a:t>.</a:t>
            </a:r>
          </a:p>
        </p:txBody>
      </p:sp>
      <p:sp>
        <p:nvSpPr>
          <p:cNvPr id="9229" name="Text Box 13"/>
          <p:cNvSpPr txBox="1">
            <a:spLocks noChangeArrowheads="1"/>
          </p:cNvSpPr>
          <p:nvPr/>
        </p:nvSpPr>
        <p:spPr bwMode="auto">
          <a:xfrm>
            <a:off x="1143000" y="2759869"/>
            <a:ext cx="6858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Đoạn</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văn</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vừa</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tìm</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hiểu</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trên</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cho</a:t>
            </a:r>
            <a:r>
              <a:rPr lang="en-US" altLang="en-US" sz="2100" b="1" dirty="0">
                <a:solidFill>
                  <a:srgbClr val="00CC00"/>
                </a:solidFill>
                <a:latin typeface="UTM-Aov"/>
                <a:cs typeface="Times New Roman" panose="02020603050405020304" pitchFamily="18" charset="0"/>
              </a:rPr>
              <a:t> ta </a:t>
            </a:r>
            <a:r>
              <a:rPr lang="en-US" altLang="en-US" sz="2100" b="1" dirty="0" err="1">
                <a:solidFill>
                  <a:srgbClr val="00CC00"/>
                </a:solidFill>
                <a:latin typeface="UTM-Aov"/>
                <a:cs typeface="Times New Roman" panose="02020603050405020304" pitchFamily="18" charset="0"/>
              </a:rPr>
              <a:t>biết</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điều</a:t>
            </a:r>
            <a:r>
              <a:rPr lang="en-US" altLang="en-US" sz="2100" b="1" dirty="0">
                <a:solidFill>
                  <a:srgbClr val="00CC00"/>
                </a:solidFill>
                <a:latin typeface="UTM-Aov"/>
                <a:cs typeface="Times New Roman" panose="02020603050405020304" pitchFamily="18" charset="0"/>
              </a:rPr>
              <a:t> </a:t>
            </a:r>
            <a:r>
              <a:rPr lang="en-US" altLang="en-US" sz="2100" b="1" dirty="0" err="1">
                <a:solidFill>
                  <a:srgbClr val="00CC00"/>
                </a:solidFill>
                <a:latin typeface="UTM-Aov"/>
                <a:cs typeface="Times New Roman" panose="02020603050405020304" pitchFamily="18" charset="0"/>
              </a:rPr>
              <a:t>gì</a:t>
            </a:r>
            <a:r>
              <a:rPr lang="en-US" altLang="en-US" sz="2100" b="1" dirty="0">
                <a:solidFill>
                  <a:srgbClr val="00CC00"/>
                </a:solidFill>
                <a:latin typeface="UTM-Aov"/>
                <a:cs typeface="Times New Roman" panose="02020603050405020304" pitchFamily="18" charset="0"/>
              </a:rPr>
              <a:t> ?</a:t>
            </a:r>
            <a:endParaRPr lang="en-US" altLang="en-US" sz="2100" dirty="0">
              <a:solidFill>
                <a:srgbClr val="00CC00"/>
              </a:solidFill>
              <a:latin typeface="UTM-Aov"/>
              <a:cs typeface="Times New Roman" panose="02020603050405020304" pitchFamily="18" charset="0"/>
            </a:endParaRPr>
          </a:p>
        </p:txBody>
      </p:sp>
      <p:sp>
        <p:nvSpPr>
          <p:cNvPr id="9230" name="Text Box 14"/>
          <p:cNvSpPr txBox="1">
            <a:spLocks noChangeArrowheads="1"/>
          </p:cNvSpPr>
          <p:nvPr/>
        </p:nvSpPr>
        <p:spPr bwMode="auto">
          <a:xfrm>
            <a:off x="1125141" y="2992041"/>
            <a:ext cx="685800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Đoạn</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văn</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cho</a:t>
            </a:r>
            <a:r>
              <a:rPr lang="en-US" altLang="en-US" sz="2100" b="1" dirty="0">
                <a:solidFill>
                  <a:srgbClr val="C00000"/>
                </a:solidFill>
                <a:latin typeface="UTM-Aov"/>
                <a:cs typeface="Times New Roman" panose="02020603050405020304" pitchFamily="18" charset="0"/>
              </a:rPr>
              <a:t> ta </a:t>
            </a:r>
            <a:r>
              <a:rPr lang="en-US" altLang="en-US" sz="2100" b="1" dirty="0" err="1">
                <a:solidFill>
                  <a:srgbClr val="C00000"/>
                </a:solidFill>
                <a:latin typeface="UTM-Aov"/>
                <a:cs typeface="Times New Roman" panose="02020603050405020304" pitchFamily="18" charset="0"/>
              </a:rPr>
              <a:t>thấy</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Cô-péc-ních</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dũng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cảm</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bác</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bỏ</a:t>
            </a:r>
            <a:r>
              <a:rPr lang="en-US" altLang="en-US" sz="2100" b="1" dirty="0">
                <a:solidFill>
                  <a:srgbClr val="C00000"/>
                </a:solidFill>
                <a:latin typeface="UTM-Aov"/>
                <a:cs typeface="Times New Roman" panose="02020603050405020304" pitchFamily="18" charset="0"/>
              </a:rPr>
              <a:t> ý </a:t>
            </a:r>
            <a:r>
              <a:rPr lang="en-US" altLang="en-US" sz="2100" b="1" dirty="0" err="1">
                <a:solidFill>
                  <a:srgbClr val="C00000"/>
                </a:solidFill>
                <a:latin typeface="UTM-Aov"/>
                <a:cs typeface="Times New Roman" panose="02020603050405020304" pitchFamily="18" charset="0"/>
              </a:rPr>
              <a:t>kiến</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sai</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lầm</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công</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bố</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phát</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hiện</a:t>
            </a:r>
            <a:r>
              <a:rPr lang="en-US" altLang="en-US" sz="2100" b="1" dirty="0">
                <a:solidFill>
                  <a:srgbClr val="C00000"/>
                </a:solidFill>
                <a:latin typeface="UTM-Aov"/>
                <a:cs typeface="Times New Roman" panose="02020603050405020304" pitchFamily="18" charset="0"/>
              </a:rPr>
              <a:t> </a:t>
            </a:r>
            <a:r>
              <a:rPr lang="en-US" altLang="en-US" sz="2100" b="1" dirty="0" err="1">
                <a:solidFill>
                  <a:srgbClr val="C00000"/>
                </a:solidFill>
                <a:latin typeface="UTM-Aov"/>
                <a:cs typeface="Times New Roman" panose="02020603050405020304" pitchFamily="18" charset="0"/>
              </a:rPr>
              <a:t>mới</a:t>
            </a:r>
            <a:r>
              <a:rPr lang="en-US" altLang="en-US" sz="2100" b="1" dirty="0">
                <a:solidFill>
                  <a:srgbClr val="C00000"/>
                </a:solidFill>
                <a:latin typeface="UTM-Aov"/>
                <a:cs typeface="Times New Roman" panose="02020603050405020304" pitchFamily="18" charset="0"/>
              </a:rPr>
              <a:t>.</a:t>
            </a:r>
            <a:endParaRPr lang="en-US" altLang="en-US" sz="2100" dirty="0">
              <a:solidFill>
                <a:srgbClr val="C00000"/>
              </a:solidFill>
              <a:latin typeface="UTM-Aov"/>
              <a:cs typeface="Times New Roman" panose="02020603050405020304" pitchFamily="18" charset="0"/>
            </a:endParaRPr>
          </a:p>
        </p:txBody>
      </p:sp>
    </p:spTree>
    <p:extLst>
      <p:ext uri="{BB962C8B-B14F-4D97-AF65-F5344CB8AC3E}">
        <p14:creationId xmlns:p14="http://schemas.microsoft.com/office/powerpoint/2010/main" val="26587283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wheel(8)">
                                      <p:cBhvr>
                                        <p:cTn id="7" dur="2000"/>
                                        <p:tgtEl>
                                          <p:spTgt spid="92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9223"/>
                                        </p:tgtEl>
                                        <p:attrNameLst>
                                          <p:attrName>style.visibility</p:attrName>
                                        </p:attrNameLst>
                                      </p:cBhvr>
                                      <p:to>
                                        <p:strVal val="visible"/>
                                      </p:to>
                                    </p:set>
                                    <p:animEffect transition="in" filter="plus(in)">
                                      <p:cBhvr>
                                        <p:cTn id="12" dur="2000"/>
                                        <p:tgtEl>
                                          <p:spTgt spid="92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9228"/>
                                        </p:tgtEl>
                                        <p:attrNameLst>
                                          <p:attrName>style.visibility</p:attrName>
                                        </p:attrNameLst>
                                      </p:cBhvr>
                                      <p:to>
                                        <p:strVal val="visible"/>
                                      </p:to>
                                    </p:set>
                                    <p:animEffect transition="in" filter="wheel(1)">
                                      <p:cBhvr>
                                        <p:cTn id="17" dur="2000"/>
                                        <p:tgtEl>
                                          <p:spTgt spid="92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229"/>
                                        </p:tgtEl>
                                        <p:attrNameLst>
                                          <p:attrName>style.visibility</p:attrName>
                                        </p:attrNameLst>
                                      </p:cBhvr>
                                      <p:to>
                                        <p:strVal val="visible"/>
                                      </p:to>
                                    </p:set>
                                    <p:animEffect transition="in" filter="circle(in)">
                                      <p:cBhvr>
                                        <p:cTn id="22" dur="2000"/>
                                        <p:tgtEl>
                                          <p:spTgt spid="92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230"/>
                                        </p:tgtEl>
                                        <p:attrNameLst>
                                          <p:attrName>style.visibility</p:attrName>
                                        </p:attrNameLst>
                                      </p:cBhvr>
                                      <p:to>
                                        <p:strVal val="visible"/>
                                      </p:to>
                                    </p:set>
                                    <p:animEffect transition="in" filter="wipe(down)">
                                      <p:cBhvr>
                                        <p:cTn id="27" dur="500"/>
                                        <p:tgtEl>
                                          <p:spTgt spid="9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7" grpId="0"/>
      <p:bldP spid="9228" grpId="0"/>
      <p:bldP spid="9229" grpId="0"/>
      <p:bldP spid="9230"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2745</TotalTime>
  <Words>1032</Words>
  <Application>Microsoft Office PowerPoint</Application>
  <PresentationFormat>On-screen Show (16:9)</PresentationFormat>
  <Paragraphs>77</Paragraphs>
  <Slides>16</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16</vt:i4>
      </vt:variant>
    </vt:vector>
  </HeadingPairs>
  <TitlesOfParts>
    <vt:vector size="29" baseType="lpstr">
      <vt:lpstr>Arial</vt:lpstr>
      <vt:lpstr>Calibri</vt:lpstr>
      <vt:lpstr>Georgia</vt:lpstr>
      <vt:lpstr>Hd001-4h</vt:lpstr>
      <vt:lpstr>HP001 4H</vt:lpstr>
      <vt:lpstr>OpenSans</vt:lpstr>
      <vt:lpstr>Times New Roman</vt:lpstr>
      <vt:lpstr>Trebuchet MS</vt:lpstr>
      <vt:lpstr>Utm aw</vt:lpstr>
      <vt:lpstr>UTM-Aov</vt:lpstr>
      <vt:lpstr>Verdana</vt:lpstr>
      <vt:lpstr>Wingdings</vt:lpstr>
      <vt:lpstr>Slipstream</vt:lpstr>
      <vt:lpstr>     TRƯỜNG TIỂU HỌC LONG BIÊN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ThienIT</dc:creator>
  <cp:lastModifiedBy>ADMIN</cp:lastModifiedBy>
  <cp:revision>376</cp:revision>
  <dcterms:created xsi:type="dcterms:W3CDTF">2020-08-19T08:40:40Z</dcterms:created>
  <dcterms:modified xsi:type="dcterms:W3CDTF">2023-03-16T03:34:23Z</dcterms:modified>
</cp:coreProperties>
</file>