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6"/>
  </p:notesMasterIdLst>
  <p:sldIdLst>
    <p:sldId id="303" r:id="rId2"/>
    <p:sldId id="256" r:id="rId3"/>
    <p:sldId id="404" r:id="rId4"/>
    <p:sldId id="403" r:id="rId5"/>
    <p:sldId id="263" r:id="rId6"/>
    <p:sldId id="264" r:id="rId7"/>
    <p:sldId id="266" r:id="rId8"/>
    <p:sldId id="390" r:id="rId9"/>
    <p:sldId id="257" r:id="rId10"/>
    <p:sldId id="394" r:id="rId11"/>
    <p:sldId id="402" r:id="rId12"/>
    <p:sldId id="368" r:id="rId13"/>
    <p:sldId id="395" r:id="rId14"/>
    <p:sldId id="366" r:id="rId15"/>
    <p:sldId id="393" r:id="rId16"/>
    <p:sldId id="396" r:id="rId17"/>
    <p:sldId id="405" r:id="rId18"/>
    <p:sldId id="318" r:id="rId19"/>
    <p:sldId id="369" r:id="rId20"/>
    <p:sldId id="258" r:id="rId21"/>
    <p:sldId id="371" r:id="rId22"/>
    <p:sldId id="398" r:id="rId23"/>
    <p:sldId id="399" r:id="rId24"/>
    <p:sldId id="378" r:id="rId25"/>
    <p:sldId id="406" r:id="rId26"/>
    <p:sldId id="400" r:id="rId27"/>
    <p:sldId id="382" r:id="rId28"/>
    <p:sldId id="381" r:id="rId29"/>
    <p:sldId id="387" r:id="rId30"/>
    <p:sldId id="388" r:id="rId31"/>
    <p:sldId id="401" r:id="rId32"/>
    <p:sldId id="358" r:id="rId33"/>
    <p:sldId id="377" r:id="rId34"/>
    <p:sldId id="389" r:id="rId35"/>
  </p:sldIdLst>
  <p:sldSz cx="12161838" cy="6858000"/>
  <p:notesSz cx="6858000" cy="9144000"/>
  <p:embeddedFontLst>
    <p:embeddedFont>
      <p:font typeface="Delius Unicase" panose="02010600030101010101" charset="0"/>
      <p:regular r:id="rId37"/>
      <p:bold r:id="rId38"/>
    </p:embeddedFont>
    <p:embeddedFont>
      <p:font typeface="Patrick Hand" panose="00000500000000000000" pitchFamily="2" charset="0"/>
      <p:regular r:id="rId39"/>
    </p:embeddedFont>
    <p:embeddedFont>
      <p:font typeface="Scope One" panose="02010600030101010101"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EF1C2"/>
    <a:srgbClr val="ADDB7B"/>
    <a:srgbClr val="DFF1C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00" autoAdjust="0"/>
  </p:normalViewPr>
  <p:slideViewPr>
    <p:cSldViewPr snapToGrid="0">
      <p:cViewPr varScale="1">
        <p:scale>
          <a:sx n="76" d="100"/>
          <a:sy n="76" d="100"/>
        </p:scale>
        <p:origin x="92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1027116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3468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3042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 thể tự minh hoạ từ này cho HS hiểu</a:t>
            </a:r>
          </a:p>
        </p:txBody>
      </p:sp>
    </p:spTree>
    <p:extLst>
      <p:ext uri="{BB962C8B-B14F-4D97-AF65-F5344CB8AC3E}">
        <p14:creationId xmlns:p14="http://schemas.microsoft.com/office/powerpoint/2010/main" val="1243835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294491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8324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53370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7313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5120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7134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9258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197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3379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642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752B48-28BF-43B4-87EE-9E268F50B397}" type="slidenum">
              <a:rPr kumimoji="0" 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391401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752B48-28BF-43B4-87EE-9E268F50B397}" type="slidenum">
              <a:rPr kumimoji="0" 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74017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752B48-28BF-43B4-87EE-9E268F50B397}" type="slidenum">
              <a:rPr kumimoji="0" 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864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430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audio" Target="../media/audio4.wav"/><Relationship Id="rId4" Type="http://schemas.openxmlformats.org/officeDocument/2006/relationships/audio" Target="../media/audio3.wav"/></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audio" Target="../media/audio4.wav"/><Relationship Id="rId4" Type="http://schemas.openxmlformats.org/officeDocument/2006/relationships/audio" Target="../media/audio3.wav"/></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audio" Target="../media/audio1.wav"/><Relationship Id="rId4" Type="http://schemas.openxmlformats.org/officeDocument/2006/relationships/notesSlide" Target="../notesSlides/notesSlide5.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audio" Target="../media/audio1.wav"/><Relationship Id="rId4" Type="http://schemas.openxmlformats.org/officeDocument/2006/relationships/notesSlide" Target="../notesSlides/notesSlide6.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audio" Target="../media/audio1.wav"/><Relationship Id="rId4" Type="http://schemas.openxmlformats.org/officeDocument/2006/relationships/notesSlide" Target="../notesSlides/notesSlide7.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FAE11F-A892-42C1-B1BC-D5DF74F2AF73}"/>
              </a:ext>
            </a:extLst>
          </p:cNvPr>
          <p:cNvSpPr/>
          <p:nvPr/>
        </p:nvSpPr>
        <p:spPr>
          <a:xfrm>
            <a:off x="1758719" y="1458690"/>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mùa xuân</a:t>
            </a:r>
          </a:p>
        </p:txBody>
      </p:sp>
      <p:sp>
        <p:nvSpPr>
          <p:cNvPr id="14" name="Rectangle: Rounded Corners 13">
            <a:extLst>
              <a:ext uri="{FF2B5EF4-FFF2-40B4-BE49-F238E27FC236}">
                <a16:creationId xmlns:a16="http://schemas.microsoft.com/office/drawing/2014/main" id="{8C142259-D819-420A-80F6-061070EBD8C3}"/>
              </a:ext>
            </a:extLst>
          </p:cNvPr>
          <p:cNvSpPr/>
          <p:nvPr/>
        </p:nvSpPr>
        <p:spPr>
          <a:xfrm>
            <a:off x="1758719" y="2857507"/>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mặt trời</a:t>
            </a:r>
          </a:p>
        </p:txBody>
      </p:sp>
      <p:sp>
        <p:nvSpPr>
          <p:cNvPr id="15" name="Rectangle: Rounded Corners 14">
            <a:extLst>
              <a:ext uri="{FF2B5EF4-FFF2-40B4-BE49-F238E27FC236}">
                <a16:creationId xmlns:a16="http://schemas.microsoft.com/office/drawing/2014/main" id="{2DA3B13A-24F1-4AE9-AA3B-8852F4F1D13E}"/>
              </a:ext>
            </a:extLst>
          </p:cNvPr>
          <p:cNvSpPr/>
          <p:nvPr/>
        </p:nvSpPr>
        <p:spPr>
          <a:xfrm>
            <a:off x="1758719" y="4256323"/>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sửa soạn</a:t>
            </a:r>
          </a:p>
        </p:txBody>
      </p:sp>
      <p:sp>
        <p:nvSpPr>
          <p:cNvPr id="16" name="Rectangle: Rounded Corners 15">
            <a:extLst>
              <a:ext uri="{FF2B5EF4-FFF2-40B4-BE49-F238E27FC236}">
                <a16:creationId xmlns:a16="http://schemas.microsoft.com/office/drawing/2014/main" id="{159F94A1-764B-470E-AB36-A3AF5366EE9E}"/>
              </a:ext>
            </a:extLst>
          </p:cNvPr>
          <p:cNvSpPr/>
          <p:nvPr/>
        </p:nvSpPr>
        <p:spPr>
          <a:xfrm>
            <a:off x="6535050" y="1455060"/>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suốt đêm</a:t>
            </a:r>
          </a:p>
        </p:txBody>
      </p:sp>
      <p:sp>
        <p:nvSpPr>
          <p:cNvPr id="17" name="Rectangle: Rounded Corners 16">
            <a:extLst>
              <a:ext uri="{FF2B5EF4-FFF2-40B4-BE49-F238E27FC236}">
                <a16:creationId xmlns:a16="http://schemas.microsoft.com/office/drawing/2014/main" id="{C787AAAD-A338-4F2E-B3CA-8658D8D00673}"/>
              </a:ext>
            </a:extLst>
          </p:cNvPr>
          <p:cNvSpPr/>
          <p:nvPr/>
        </p:nvSpPr>
        <p:spPr>
          <a:xfrm>
            <a:off x="6535050" y="2890164"/>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ra sức</a:t>
            </a:r>
          </a:p>
        </p:txBody>
      </p:sp>
      <p:sp>
        <p:nvSpPr>
          <p:cNvPr id="18" name="Rectangle: Rounded Corners 17">
            <a:extLst>
              <a:ext uri="{FF2B5EF4-FFF2-40B4-BE49-F238E27FC236}">
                <a16:creationId xmlns:a16="http://schemas.microsoft.com/office/drawing/2014/main" id="{739D57B8-B99E-4960-938F-FA21C99163F3}"/>
              </a:ext>
            </a:extLst>
          </p:cNvPr>
          <p:cNvSpPr/>
          <p:nvPr/>
        </p:nvSpPr>
        <p:spPr>
          <a:xfrm>
            <a:off x="6535050" y="4256323"/>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nhoẻn miệng</a:t>
            </a:r>
          </a:p>
        </p:txBody>
      </p:sp>
    </p:spTree>
    <p:extLst>
      <p:ext uri="{BB962C8B-B14F-4D97-AF65-F5344CB8AC3E}">
        <p14:creationId xmlns:p14="http://schemas.microsoft.com/office/powerpoint/2010/main" val="35834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0A0659-16E8-41C3-8DA6-EBC6B0E2F7F8}"/>
              </a:ext>
            </a:extLst>
          </p:cNvPr>
          <p:cNvSpPr txBox="1"/>
          <p:nvPr/>
        </p:nvSpPr>
        <p:spPr>
          <a:xfrm>
            <a:off x="999853" y="2296432"/>
            <a:ext cx="10162132" cy="1323439"/>
          </a:xfrm>
          <a:prstGeom prst="rect">
            <a:avLst/>
          </a:prstGeom>
          <a:noFill/>
        </p:spPr>
        <p:txBody>
          <a:bodyPr wrap="square">
            <a:spAutoFit/>
          </a:bodyPr>
          <a:lstStyle/>
          <a:p>
            <a:pPr algn="just"/>
            <a:r>
              <a:rPr lang="en-US" sz="4000">
                <a:latin typeface="Arial" panose="020B0604020202020204" pitchFamily="34" charset="0"/>
                <a:cs typeface="Arial" panose="020B0604020202020204" pitchFamily="34" charset="0"/>
              </a:rPr>
              <a:t>Một hôm, chị én nâu đang sửa soạn đi ngủ thì nghe thấy tiếng khóc thút thít.</a:t>
            </a:r>
            <a:endParaRPr lang="en-US" sz="4000" dirty="0">
              <a:latin typeface="+mj-lt"/>
              <a:ea typeface="Arial-Rounded" panose="020B0500000000000000" pitchFamily="34" charset="0"/>
              <a:cs typeface="Arial-Rounded" panose="020B0500000000000000" pitchFamily="34" charset="0"/>
            </a:endParaRPr>
          </a:p>
        </p:txBody>
      </p:sp>
      <p:cxnSp>
        <p:nvCxnSpPr>
          <p:cNvPr id="4" name="Straight Connector 3">
            <a:extLst>
              <a:ext uri="{FF2B5EF4-FFF2-40B4-BE49-F238E27FC236}">
                <a16:creationId xmlns:a16="http://schemas.microsoft.com/office/drawing/2014/main" id="{2F16A302-1F26-4AFB-B988-D20DFB35041A}"/>
              </a:ext>
            </a:extLst>
          </p:cNvPr>
          <p:cNvCxnSpPr>
            <a:cxnSpLocks/>
          </p:cNvCxnSpPr>
          <p:nvPr/>
        </p:nvCxnSpPr>
        <p:spPr>
          <a:xfrm flipV="1">
            <a:off x="3266632" y="2507112"/>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0C215A4-EE7D-48BA-AFF2-E53CAE55ACF5}"/>
              </a:ext>
            </a:extLst>
          </p:cNvPr>
          <p:cNvGrpSpPr/>
          <p:nvPr/>
        </p:nvGrpSpPr>
        <p:grpSpPr>
          <a:xfrm rot="21128394">
            <a:off x="8459451" y="3075912"/>
            <a:ext cx="317117" cy="402892"/>
            <a:chOff x="8074786" y="2617012"/>
            <a:chExt cx="317117" cy="402892"/>
          </a:xfrm>
        </p:grpSpPr>
        <p:cxnSp>
          <p:nvCxnSpPr>
            <p:cNvPr id="11" name="Straight Connector 10">
              <a:extLst>
                <a:ext uri="{FF2B5EF4-FFF2-40B4-BE49-F238E27FC236}">
                  <a16:creationId xmlns:a16="http://schemas.microsoft.com/office/drawing/2014/main" id="{8C913825-D536-4D0C-86F2-194D757C6F1E}"/>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1F530-3249-4CA2-918D-5930A3FC8FDE}"/>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Cloud 21">
            <a:extLst>
              <a:ext uri="{FF2B5EF4-FFF2-40B4-BE49-F238E27FC236}">
                <a16:creationId xmlns:a16="http://schemas.microsoft.com/office/drawing/2014/main" id="{883E743C-4091-45CD-B206-701E79EA01C8}"/>
              </a:ext>
            </a:extLst>
          </p:cNvPr>
          <p:cNvSpPr/>
          <p:nvPr/>
        </p:nvSpPr>
        <p:spPr>
          <a:xfrm>
            <a:off x="3763987" y="573982"/>
            <a:ext cx="3800919" cy="914400"/>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Đọc câu dài</a:t>
            </a:r>
          </a:p>
        </p:txBody>
      </p:sp>
      <p:cxnSp>
        <p:nvCxnSpPr>
          <p:cNvPr id="23" name="Straight Connector 22">
            <a:extLst>
              <a:ext uri="{FF2B5EF4-FFF2-40B4-BE49-F238E27FC236}">
                <a16:creationId xmlns:a16="http://schemas.microsoft.com/office/drawing/2014/main" id="{6D258FF9-90DA-4FF8-BBAD-E2CBE4E39023}"/>
              </a:ext>
            </a:extLst>
          </p:cNvPr>
          <p:cNvCxnSpPr>
            <a:cxnSpLocks/>
          </p:cNvCxnSpPr>
          <p:nvPr/>
        </p:nvCxnSpPr>
        <p:spPr>
          <a:xfrm flipV="1">
            <a:off x="5843663" y="2497652"/>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1A7259-7002-4449-9371-7F0C5BC698F5}"/>
              </a:ext>
            </a:extLst>
          </p:cNvPr>
          <p:cNvCxnSpPr>
            <a:cxnSpLocks/>
          </p:cNvCxnSpPr>
          <p:nvPr/>
        </p:nvCxnSpPr>
        <p:spPr>
          <a:xfrm flipV="1">
            <a:off x="11076015" y="2464993"/>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17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id="{9B666EC3-270C-491E-942B-6C59832012A6}"/>
              </a:ext>
            </a:extLst>
          </p:cNvPr>
          <p:cNvSpPr/>
          <p:nvPr/>
        </p:nvSpPr>
        <p:spPr>
          <a:xfrm>
            <a:off x="9386656" y="128725"/>
            <a:ext cx="2596078"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grpSp>
        <p:nvGrpSpPr>
          <p:cNvPr id="8" name="Group 7">
            <a:extLst>
              <a:ext uri="{FF2B5EF4-FFF2-40B4-BE49-F238E27FC236}">
                <a16:creationId xmlns:a16="http://schemas.microsoft.com/office/drawing/2014/main" id="{16C0C528-FD18-4A98-88D4-ED3CDDCED5CC}"/>
              </a:ext>
            </a:extLst>
          </p:cNvPr>
          <p:cNvGrpSpPr/>
          <p:nvPr/>
        </p:nvGrpSpPr>
        <p:grpSpPr>
          <a:xfrm>
            <a:off x="303361" y="62592"/>
            <a:ext cx="11560554" cy="7053245"/>
            <a:chOff x="300642" y="48987"/>
            <a:chExt cx="11560554" cy="7053245"/>
          </a:xfrm>
        </p:grpSpPr>
        <p:sp>
          <p:nvSpPr>
            <p:cNvPr id="9" name="TextBox 8">
              <a:extLst>
                <a:ext uri="{FF2B5EF4-FFF2-40B4-BE49-F238E27FC236}">
                  <a16:creationId xmlns:a16="http://schemas.microsoft.com/office/drawing/2014/main" id="{6A4AED98-448D-4621-8A26-90BF321A0612}"/>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25A7F28E-2D34-4762-B236-27B0179C7882}"/>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grpSp>
        <p:nvGrpSpPr>
          <p:cNvPr id="11" name="Group 10">
            <a:extLst>
              <a:ext uri="{FF2B5EF4-FFF2-40B4-BE49-F238E27FC236}">
                <a16:creationId xmlns:a16="http://schemas.microsoft.com/office/drawing/2014/main" id="{BF5E6D17-77DE-4CBA-95F4-EF7DD86BA87E}"/>
              </a:ext>
            </a:extLst>
          </p:cNvPr>
          <p:cNvGrpSpPr/>
          <p:nvPr/>
        </p:nvGrpSpPr>
        <p:grpSpPr>
          <a:xfrm>
            <a:off x="303361" y="62592"/>
            <a:ext cx="11560554" cy="7053245"/>
            <a:chOff x="300642" y="48987"/>
            <a:chExt cx="11560554" cy="7053245"/>
          </a:xfrm>
        </p:grpSpPr>
        <p:sp>
          <p:nvSpPr>
            <p:cNvPr id="12" name="TextBox 11">
              <a:extLst>
                <a:ext uri="{FF2B5EF4-FFF2-40B4-BE49-F238E27FC236}">
                  <a16:creationId xmlns:a16="http://schemas.microsoft.com/office/drawing/2014/main" id="{4DE5DA7A-D166-4E36-90D2-C2D6FEF84090}"/>
                </a:ext>
              </a:extLst>
            </p:cNvPr>
            <p:cNvSpPr txBox="1"/>
            <p:nvPr/>
          </p:nvSpPr>
          <p:spPr>
            <a:xfrm>
              <a:off x="300642" y="546591"/>
              <a:ext cx="11560554" cy="6555641"/>
            </a:xfrm>
            <a:prstGeom prst="rect">
              <a:avLst/>
            </a:prstGeom>
            <a:no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Mùa</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xuân</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đã</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đến</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Cỏ</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trong</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công</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viên</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bừng</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tỉnh</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sau</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giấc</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ngủ</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đông</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Từng</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đàn</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én</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từ</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phương</a:t>
              </a:r>
              <a:r>
                <a:rPr lang="en-US" sz="2400" dirty="0">
                  <a:solidFill>
                    <a:srgbClr val="7030A0"/>
                  </a:solidFill>
                  <a:latin typeface="Arial" panose="020B0604020202020204" pitchFamily="34" charset="0"/>
                  <a:cs typeface="Arial" panose="020B0604020202020204" pitchFamily="34" charset="0"/>
                </a:rPr>
                <a:t> Nam </a:t>
              </a:r>
              <a:r>
                <a:rPr lang="en-US" sz="2400" dirty="0" err="1">
                  <a:solidFill>
                    <a:srgbClr val="7030A0"/>
                  </a:solidFill>
                  <a:latin typeface="Arial" panose="020B0604020202020204" pitchFamily="34" charset="0"/>
                  <a:cs typeface="Arial" panose="020B0604020202020204" pitchFamily="34" charset="0"/>
                </a:rPr>
                <a:t>trở</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về</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Trẻ</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em</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chơi</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đùa</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dưới</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ánh</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mặt</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trời</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ấm</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áp</a:t>
              </a:r>
              <a:r>
                <a:rPr lang="en-US" sz="2400" dirty="0">
                  <a:solidFill>
                    <a:srgbClr val="7030A0"/>
                  </a:solidFill>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Một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hôm</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chị</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én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nâu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đang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sửa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soạn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ngủ</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thì</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nghe</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thấy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tiếng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khóc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thút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thít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Lần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theo</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tiếng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khóc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én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nâu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tìm</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đến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công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viên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nhỏ</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Thấy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một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cây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cỏ</a:t>
              </a:r>
              <a:r>
                <a:rPr lang="en-US" sz="2400" dirty="0">
                  <a:solidFill>
                    <a:srgbClr val="00B050"/>
                  </a:solidFill>
                  <a:latin typeface="Arial" panose="020B0604020202020204" pitchFamily="34" charset="0"/>
                  <a:cs typeface="Arial" panose="020B0604020202020204" pitchFamily="34" charset="0"/>
                </a:rPr>
                <a:t> non </a:t>
              </a:r>
              <a:r>
                <a:rPr lang="en-US" sz="2400" dirty="0" err="1">
                  <a:solidFill>
                    <a:srgbClr val="00B050"/>
                  </a:solidFill>
                  <a:latin typeface="Arial" panose="020B0604020202020204" pitchFamily="34" charset="0"/>
                  <a:cs typeface="Arial" panose="020B0604020202020204" pitchFamily="34" charset="0"/>
                </a:rPr>
                <a:t>đang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khóc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én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nâu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hỏi</a:t>
              </a:r>
              <a:r>
                <a:rPr lang="en-US" sz="2400" dirty="0">
                  <a:solidFill>
                    <a:srgbClr val="00B050"/>
                  </a:solidFill>
                  <a:latin typeface="Arial" panose="020B0604020202020204" pitchFamily="34" charset="0"/>
                  <a:cs typeface="Arial" panose="020B0604020202020204" pitchFamily="34" charset="0"/>
                </a:rPr>
                <a:t>:</a:t>
              </a:r>
            </a:p>
            <a:p>
              <a:pPr algn="just"/>
              <a:r>
                <a:rPr lang="en-US" sz="2400" dirty="0">
                  <a:solidFill>
                    <a:srgbClr val="00B050"/>
                  </a:solidFill>
                  <a:latin typeface="Arial" panose="020B0604020202020204" pitchFamily="34" charset="0"/>
                  <a:cs typeface="Arial" panose="020B0604020202020204" pitchFamily="34" charset="0"/>
                </a:rPr>
                <a:t>    - </a:t>
              </a:r>
              <a:r>
                <a:rPr lang="en-US" sz="2400" dirty="0" err="1">
                  <a:solidFill>
                    <a:srgbClr val="00B050"/>
                  </a:solidFill>
                  <a:latin typeface="Arial" panose="020B0604020202020204" pitchFamily="34" charset="0"/>
                  <a:cs typeface="Arial" panose="020B0604020202020204" pitchFamily="34" charset="0"/>
                </a:rPr>
                <a:t>Em</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bị</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ốm</a:t>
              </a:r>
              <a:r>
                <a:rPr lang="en-US" sz="2400" dirty="0">
                  <a:solidFill>
                    <a:srgbClr val="00B050"/>
                  </a:solidFill>
                  <a:latin typeface="Arial" panose="020B0604020202020204" pitchFamily="34" charset="0"/>
                  <a:cs typeface="Arial" panose="020B0604020202020204" pitchFamily="34" charset="0"/>
                </a:rPr>
                <a:t> à?</a:t>
              </a:r>
            </a:p>
            <a:p>
              <a:pPr algn="just"/>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Cỏ</a:t>
              </a:r>
              <a:r>
                <a:rPr lang="en-US" sz="2400" dirty="0">
                  <a:solidFill>
                    <a:srgbClr val="00B050"/>
                  </a:solidFill>
                  <a:latin typeface="Arial" panose="020B0604020202020204" pitchFamily="34" charset="0"/>
                  <a:cs typeface="Arial" panose="020B0604020202020204" pitchFamily="34" charset="0"/>
                </a:rPr>
                <a:t> non </a:t>
              </a:r>
              <a:r>
                <a:rPr lang="en-US" sz="2400" dirty="0" err="1">
                  <a:solidFill>
                    <a:srgbClr val="00B050"/>
                  </a:solidFill>
                  <a:latin typeface="Arial" panose="020B0604020202020204" pitchFamily="34" charset="0"/>
                  <a:cs typeface="Arial" panose="020B0604020202020204" pitchFamily="34" charset="0"/>
                </a:rPr>
                <a:t>khóc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nấc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lên</a:t>
              </a:r>
              <a:r>
                <a:rPr lang="en-US" sz="2400" dirty="0">
                  <a:solidFill>
                    <a:srgbClr val="00B050"/>
                  </a:solidFill>
                  <a:latin typeface="Arial" panose="020B0604020202020204" pitchFamily="34" charset="0"/>
                  <a:cs typeface="Arial" panose="020B0604020202020204" pitchFamily="34" charset="0"/>
                </a:rPr>
                <a:t>:</a:t>
              </a:r>
            </a:p>
            <a:p>
              <a:pPr algn="just"/>
              <a:r>
                <a:rPr lang="en-US" sz="2400" dirty="0">
                  <a:solidFill>
                    <a:srgbClr val="00B050"/>
                  </a:solidFill>
                  <a:latin typeface="Arial" panose="020B0604020202020204" pitchFamily="34" charset="0"/>
                  <a:cs typeface="Arial" panose="020B0604020202020204" pitchFamily="34" charset="0"/>
                </a:rPr>
                <a:t>   - </a:t>
              </a:r>
              <a:r>
                <a:rPr lang="en-US" sz="2400" dirty="0" err="1">
                  <a:solidFill>
                    <a:srgbClr val="00B050"/>
                  </a:solidFill>
                  <a:latin typeface="Arial" panose="020B0604020202020204" pitchFamily="34" charset="0"/>
                  <a:cs typeface="Arial" panose="020B0604020202020204" pitchFamily="34" charset="0"/>
                </a:rPr>
                <a:t>Chị</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ơi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em</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không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đứng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thẳng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được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nữa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Các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bạn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nhỏ</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đã</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đến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đây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chơi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đùa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và</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giẫm</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lên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em</a:t>
              </a:r>
              <a:r>
                <a:rPr lang="en-US" sz="2400" dirty="0">
                  <a:solidFill>
                    <a:srgbClr val="00B050"/>
                  </a:solidFill>
                  <a:latin typeface="Arial" panose="020B0604020202020204" pitchFamily="34" charset="0"/>
                  <a:cs typeface="Arial" panose="020B0604020202020204" pitchFamily="34" charset="0"/>
                </a:rPr>
                <a:t>.</a:t>
              </a:r>
            </a:p>
            <a:p>
              <a:pPr algn="just"/>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Én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nâu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lặng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một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phút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rồi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bỗng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reo</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lên</a:t>
              </a:r>
              <a:r>
                <a:rPr lang="en-US" sz="2400" dirty="0">
                  <a:solidFill>
                    <a:srgbClr val="00B050"/>
                  </a:solidFill>
                  <a:latin typeface="Arial" panose="020B0604020202020204" pitchFamily="34" charset="0"/>
                  <a:cs typeface="Arial" panose="020B0604020202020204" pitchFamily="34" charset="0"/>
                </a:rPr>
                <a:t>:</a:t>
              </a:r>
            </a:p>
            <a:p>
              <a:pPr algn="just"/>
              <a:r>
                <a:rPr lang="en-US" sz="2400" dirty="0">
                  <a:solidFill>
                    <a:srgbClr val="00B050"/>
                  </a:solidFill>
                  <a:latin typeface="Arial" panose="020B0604020202020204" pitchFamily="34" charset="0"/>
                  <a:cs typeface="Arial" panose="020B0604020202020204" pitchFamily="34" charset="0"/>
                </a:rPr>
                <a:t>    - </a:t>
              </a:r>
              <a:r>
                <a:rPr lang="en-US" sz="2400" dirty="0" err="1">
                  <a:solidFill>
                    <a:srgbClr val="00B050"/>
                  </a:solidFill>
                  <a:latin typeface="Arial" panose="020B0604020202020204" pitchFamily="34" charset="0"/>
                  <a:cs typeface="Arial" panose="020B0604020202020204" pitchFamily="34" charset="0"/>
                </a:rPr>
                <a:t>Đừng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khóc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nữa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Chị</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sẽ</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giúp</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em</a:t>
              </a:r>
              <a:r>
                <a:rPr lang="en-US" sz="2400" dirty="0">
                  <a:solidFill>
                    <a:srgbClr val="00B050"/>
                  </a:solidFill>
                  <a:latin typeface="Arial" panose="020B0604020202020204" pitchFamily="34" charset="0"/>
                  <a:cs typeface="Arial" panose="020B0604020202020204" pitchFamily="34" charset="0"/>
                </a:rPr>
                <a:t>.</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Thế</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én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nâu</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gọi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thêm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rất</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nhiều</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bạn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của</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mình</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Suốt</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đêm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cả</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đàn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én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ra</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sức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tìm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cỏ</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khô</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tết</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thành</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dòng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chữ</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Không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giẫm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chân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lên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cỏ</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đặt</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bên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cạnh</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bãi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cỏ</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Xong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việc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én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nâu</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tươi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cười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bảo</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cỏ</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non:</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Từ</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nay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yên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tâm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Không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còn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ai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giẫm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lên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nữa</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đâu</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Cỏ</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nhoẻn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miệng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cười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và</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cảm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ơn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chị</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én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nâu</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a:t>
              </a:r>
            </a:p>
            <a:p>
              <a:pPr algn="r"/>
              <a:r>
                <a:rPr lang="en-US" sz="2400" dirty="0">
                  <a:latin typeface="Arial" panose="020B0604020202020204" pitchFamily="34" charset="0"/>
                  <a:ea typeface="Arial-Rounded" panose="020B0500000000000000" pitchFamily="34" charset="0"/>
                  <a:cs typeface="Arial" panose="020B0604020202020204" pitchFamily="34" charset="0"/>
                </a:rPr>
                <a:t>(Theo </a:t>
              </a:r>
              <a:r>
                <a:rPr lang="en-US" sz="2400" i="1" dirty="0">
                  <a:latin typeface="Arial" panose="020B0604020202020204" pitchFamily="34" charset="0"/>
                  <a:ea typeface="Arial-Rounded" panose="020B0500000000000000" pitchFamily="34" charset="0"/>
                  <a:cs typeface="Arial" panose="020B0604020202020204" pitchFamily="34" charset="0"/>
                </a:rPr>
                <a:t>365 </a:t>
              </a:r>
              <a:r>
                <a:rPr lang="en-US" sz="2400" i="1" dirty="0" err="1">
                  <a:latin typeface="Arial" panose="020B0604020202020204" pitchFamily="34" charset="0"/>
                  <a:ea typeface="Arial-Rounded" panose="020B0500000000000000" pitchFamily="34" charset="0"/>
                  <a:cs typeface="Arial" panose="020B0604020202020204" pitchFamily="34" charset="0"/>
                </a:rPr>
                <a:t>truyện</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kể</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hằng</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đêm</a:t>
              </a:r>
              <a:r>
                <a:rPr lang="en-US" sz="2400" dirty="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a:extLst>
                <a:ext uri="{FF2B5EF4-FFF2-40B4-BE49-F238E27FC236}">
                  <a16:creationId xmlns:a16="http://schemas.microsoft.com/office/drawing/2014/main" id="{63FE5975-0954-43E4-A88C-BCD25F684619}"/>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2" name="Oval 1">
            <a:extLst>
              <a:ext uri="{FF2B5EF4-FFF2-40B4-BE49-F238E27FC236}">
                <a16:creationId xmlns:a16="http://schemas.microsoft.com/office/drawing/2014/main" id="{D6E50D16-841D-EF47-2844-4DF086DECD1E}"/>
              </a:ext>
            </a:extLst>
          </p:cNvPr>
          <p:cNvSpPr/>
          <p:nvPr/>
        </p:nvSpPr>
        <p:spPr>
          <a:xfrm>
            <a:off x="418289" y="647234"/>
            <a:ext cx="340468" cy="325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 name="Oval 2">
            <a:extLst>
              <a:ext uri="{FF2B5EF4-FFF2-40B4-BE49-F238E27FC236}">
                <a16:creationId xmlns:a16="http://schemas.microsoft.com/office/drawing/2014/main" id="{0966865C-508A-F53F-EB16-06AF5230DE72}"/>
              </a:ext>
            </a:extLst>
          </p:cNvPr>
          <p:cNvSpPr/>
          <p:nvPr/>
        </p:nvSpPr>
        <p:spPr>
          <a:xfrm>
            <a:off x="400455" y="1357565"/>
            <a:ext cx="340468" cy="325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 name="Oval 3">
            <a:extLst>
              <a:ext uri="{FF2B5EF4-FFF2-40B4-BE49-F238E27FC236}">
                <a16:creationId xmlns:a16="http://schemas.microsoft.com/office/drawing/2014/main" id="{8871A2AB-B752-C687-680F-E30EB71BD04B}"/>
              </a:ext>
            </a:extLst>
          </p:cNvPr>
          <p:cNvSpPr/>
          <p:nvPr/>
        </p:nvSpPr>
        <p:spPr>
          <a:xfrm>
            <a:off x="344757" y="4573966"/>
            <a:ext cx="340468" cy="325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716F176-7297-46B7-9F7C-3043EF0F03EA}"/>
              </a:ext>
            </a:extLst>
          </p:cNvPr>
          <p:cNvGrpSpPr/>
          <p:nvPr/>
        </p:nvGrpSpPr>
        <p:grpSpPr>
          <a:xfrm>
            <a:off x="300642" y="68037"/>
            <a:ext cx="11560554" cy="7053245"/>
            <a:chOff x="300642" y="48987"/>
            <a:chExt cx="11560554" cy="7053245"/>
          </a:xfrm>
        </p:grpSpPr>
        <p:sp>
          <p:nvSpPr>
            <p:cNvPr id="14" name="TextBox 13">
              <a:extLst>
                <a:ext uri="{FF2B5EF4-FFF2-40B4-BE49-F238E27FC236}">
                  <a16:creationId xmlns:a16="http://schemas.microsoft.com/office/drawing/2014/main" id="{05AB658A-D575-4F9C-B4D3-10E35E432040}"/>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5" name="TextBox 14">
              <a:extLst>
                <a:ext uri="{FF2B5EF4-FFF2-40B4-BE49-F238E27FC236}">
                  <a16:creationId xmlns:a16="http://schemas.microsoft.com/office/drawing/2014/main" id="{576365BF-E855-4A8C-A113-A3FD397346CA}"/>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Cloud 6">
            <a:extLst>
              <a:ext uri="{FF2B5EF4-FFF2-40B4-BE49-F238E27FC236}">
                <a16:creationId xmlns:a16="http://schemas.microsoft.com/office/drawing/2014/main"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Tìm</a:t>
            </a:r>
            <a:r>
              <a:rPr lang="en-US" sz="1200" dirty="0">
                <a:solidFill>
                  <a:schemeClr val="tx1"/>
                </a:solidFill>
              </a:rPr>
              <a:t> </a:t>
            </a:r>
            <a:r>
              <a:rPr lang="en-US" sz="1200" dirty="0" err="1">
                <a:solidFill>
                  <a:schemeClr val="tx1"/>
                </a:solidFill>
              </a:rPr>
              <a:t>từ</a:t>
            </a:r>
            <a:r>
              <a:rPr lang="en-US" sz="1200" dirty="0">
                <a:solidFill>
                  <a:schemeClr val="tx1"/>
                </a:solidFill>
              </a:rPr>
              <a:t> </a:t>
            </a:r>
            <a:r>
              <a:rPr lang="en-US" sz="1200" dirty="0" err="1">
                <a:solidFill>
                  <a:schemeClr val="tx1"/>
                </a:solidFill>
              </a:rPr>
              <a:t>khó</a:t>
            </a:r>
            <a:r>
              <a:rPr lang="en-US" sz="1200" dirty="0">
                <a:solidFill>
                  <a:schemeClr val="tx1"/>
                </a:solidFill>
              </a:rPr>
              <a:t> </a:t>
            </a:r>
            <a:r>
              <a:rPr lang="en-US" sz="1200" dirty="0" err="1">
                <a:solidFill>
                  <a:schemeClr val="tx1"/>
                </a:solidFill>
              </a:rPr>
              <a:t>hiểu</a:t>
            </a:r>
            <a:r>
              <a:rPr lang="en-US" sz="1200" dirty="0">
                <a:solidFill>
                  <a:schemeClr val="tx1"/>
                </a:solidFill>
              </a:rPr>
              <a:t> </a:t>
            </a:r>
          </a:p>
          <a:p>
            <a:pPr algn="ctr"/>
            <a:r>
              <a:rPr lang="en-US" sz="1200" dirty="0" err="1">
                <a:solidFill>
                  <a:schemeClr val="tx1"/>
                </a:solidFill>
              </a:rPr>
              <a:t>trong</a:t>
            </a:r>
            <a:r>
              <a:rPr lang="en-US" sz="1200" dirty="0">
                <a:solidFill>
                  <a:schemeClr val="tx1"/>
                </a:solidFill>
              </a:rPr>
              <a:t> </a:t>
            </a:r>
            <a:r>
              <a:rPr lang="en-US" sz="1200" dirty="0" err="1">
                <a:solidFill>
                  <a:schemeClr val="tx1"/>
                </a:solidFill>
              </a:rPr>
              <a:t>bài</a:t>
            </a:r>
            <a:endParaRPr lang="en-US" sz="1200" dirty="0">
              <a:solidFill>
                <a:schemeClr val="tx1"/>
              </a:solidFill>
            </a:endParaRPr>
          </a:p>
        </p:txBody>
      </p:sp>
      <p:cxnSp>
        <p:nvCxnSpPr>
          <p:cNvPr id="8" name="Straight Connector 7">
            <a:extLst>
              <a:ext uri="{FF2B5EF4-FFF2-40B4-BE49-F238E27FC236}">
                <a16:creationId xmlns:a16="http://schemas.microsoft.com/office/drawing/2014/main" id="{D2CD0AA5-8D61-4802-BBEA-0A65E5AB227E}"/>
              </a:ext>
            </a:extLst>
          </p:cNvPr>
          <p:cNvCxnSpPr>
            <a:cxnSpLocks/>
          </p:cNvCxnSpPr>
          <p:nvPr/>
        </p:nvCxnSpPr>
        <p:spPr>
          <a:xfrm>
            <a:off x="10863799" y="994022"/>
            <a:ext cx="9055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031BD8-2685-474F-98A3-01A05026AB02}"/>
              </a:ext>
            </a:extLst>
          </p:cNvPr>
          <p:cNvCxnSpPr>
            <a:cxnSpLocks/>
          </p:cNvCxnSpPr>
          <p:nvPr/>
        </p:nvCxnSpPr>
        <p:spPr>
          <a:xfrm>
            <a:off x="10039371" y="1701593"/>
            <a:ext cx="10957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CC7A50C-9FAD-43E4-BCA6-12D6C79B70BE}"/>
              </a:ext>
            </a:extLst>
          </p:cNvPr>
          <p:cNvCxnSpPr>
            <a:cxnSpLocks/>
          </p:cNvCxnSpPr>
          <p:nvPr/>
        </p:nvCxnSpPr>
        <p:spPr>
          <a:xfrm>
            <a:off x="1698171" y="3143949"/>
            <a:ext cx="13660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484C813-F37E-4FAE-8391-D586928D037A}"/>
              </a:ext>
            </a:extLst>
          </p:cNvPr>
          <p:cNvCxnSpPr>
            <a:cxnSpLocks/>
          </p:cNvCxnSpPr>
          <p:nvPr/>
        </p:nvCxnSpPr>
        <p:spPr>
          <a:xfrm>
            <a:off x="1226512" y="6447763"/>
            <a:ext cx="16799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681;p56">
            <a:extLst>
              <a:ext uri="{FF2B5EF4-FFF2-40B4-BE49-F238E27FC236}">
                <a16:creationId xmlns:a16="http://schemas.microsoft.com/office/drawing/2014/main" id="{C1D9A3A2-6718-4C9B-BC4B-8E380C3D3423}"/>
              </a:ext>
            </a:extLst>
          </p:cNvPr>
          <p:cNvGrpSpPr/>
          <p:nvPr/>
        </p:nvGrpSpPr>
        <p:grpSpPr>
          <a:xfrm>
            <a:off x="765582" y="666716"/>
            <a:ext cx="652318" cy="647680"/>
            <a:chOff x="1773575" y="4308850"/>
            <a:chExt cx="650450" cy="645825"/>
          </a:xfrm>
        </p:grpSpPr>
        <p:sp>
          <p:nvSpPr>
            <p:cNvPr id="10" name="Google Shape;7682;p56">
              <a:extLst>
                <a:ext uri="{FF2B5EF4-FFF2-40B4-BE49-F238E27FC236}">
                  <a16:creationId xmlns:a16="http://schemas.microsoft.com/office/drawing/2014/main" id="{31281BFC-B82C-4EA4-BF43-B095586CCB9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 name="Google Shape;7683;p56">
              <a:extLst>
                <a:ext uri="{FF2B5EF4-FFF2-40B4-BE49-F238E27FC236}">
                  <a16:creationId xmlns:a16="http://schemas.microsoft.com/office/drawing/2014/main" id="{1CA50BFC-F3CF-401A-9B07-1AEFF5F6D82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12" name="TextBox 11">
            <a:extLst>
              <a:ext uri="{FF2B5EF4-FFF2-40B4-BE49-F238E27FC236}">
                <a16:creationId xmlns:a16="http://schemas.microsoft.com/office/drawing/2014/main" id="{519571B9-8A86-4C7E-AAA0-B4D2A1DBD6AD}"/>
              </a:ext>
            </a:extLst>
          </p:cNvPr>
          <p:cNvSpPr txBox="1"/>
          <p:nvPr/>
        </p:nvSpPr>
        <p:spPr>
          <a:xfrm>
            <a:off x="1602504" y="666716"/>
            <a:ext cx="6312302" cy="707886"/>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4000" kern="1200">
                <a:solidFill>
                  <a:srgbClr val="FF0000"/>
                </a:solidFill>
                <a:latin typeface="+mj-lt"/>
                <a:ea typeface="Arial-Rounded" panose="020B0500000000000000" pitchFamily="34" charset="0"/>
                <a:cs typeface="Arial-Rounded" panose="020B0500000000000000" pitchFamily="34" charset="0"/>
              </a:rPr>
              <a:t>Én</a:t>
            </a:r>
            <a:r>
              <a:rPr kumimoji="0" lang="en-US" sz="40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40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40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2050" name="Picture 2" descr="Mơ thấy chim đánh con gì để mang tới may mắn và cơ hội trúng lớn?">
            <a:extLst>
              <a:ext uri="{FF2B5EF4-FFF2-40B4-BE49-F238E27FC236}">
                <a16:creationId xmlns:a16="http://schemas.microsoft.com/office/drawing/2014/main" id="{A526D92C-FC5C-434C-A7D5-CE6470886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77" y="1852044"/>
            <a:ext cx="6037262" cy="40229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Ì SAO CHIM ÉN BAY THẤP THÌ MƯA? - DaoHieu.com">
            <a:extLst>
              <a:ext uri="{FF2B5EF4-FFF2-40B4-BE49-F238E27FC236}">
                <a16:creationId xmlns:a16="http://schemas.microsoft.com/office/drawing/2014/main" id="{7F214586-0BF7-4DE1-A235-5D0ADD7035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4382" y="1852044"/>
            <a:ext cx="4022979" cy="402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1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7681;p56">
            <a:extLst>
              <a:ext uri="{FF2B5EF4-FFF2-40B4-BE49-F238E27FC236}">
                <a16:creationId xmlns:a16="http://schemas.microsoft.com/office/drawing/2014/main" id="{862D9E92-A471-4BA4-B4DC-37DF293AE8EE}"/>
              </a:ext>
            </a:extLst>
          </p:cNvPr>
          <p:cNvGrpSpPr/>
          <p:nvPr/>
        </p:nvGrpSpPr>
        <p:grpSpPr>
          <a:xfrm>
            <a:off x="840534" y="670850"/>
            <a:ext cx="652318" cy="647680"/>
            <a:chOff x="1773575" y="4308850"/>
            <a:chExt cx="650450" cy="645825"/>
          </a:xfrm>
        </p:grpSpPr>
        <p:sp>
          <p:nvSpPr>
            <p:cNvPr id="15" name="Google Shape;7682;p56">
              <a:extLst>
                <a:ext uri="{FF2B5EF4-FFF2-40B4-BE49-F238E27FC236}">
                  <a16:creationId xmlns:a16="http://schemas.microsoft.com/office/drawing/2014/main"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id="{DA8779D3-25DA-4AFC-9C65-2A69BD4D7E5C}"/>
              </a:ext>
            </a:extLst>
          </p:cNvPr>
          <p:cNvSpPr txBox="1"/>
          <p:nvPr/>
        </p:nvSpPr>
        <p:spPr>
          <a:xfrm>
            <a:off x="1677456" y="670850"/>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mj-lt"/>
                <a:ea typeface="Arial-Rounded" panose="020B0500000000000000" pitchFamily="34" charset="0"/>
                <a:cs typeface="Arial-Rounded" panose="020B0500000000000000" pitchFamily="34" charset="0"/>
              </a:rPr>
              <a:t>Thút</a:t>
            </a:r>
            <a:r>
              <a:rPr kumimoji="0" lang="en-US" sz="3600" b="0" i="0" u="none" strike="noStrike" kern="1200" cap="none" spc="0" normalizeH="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FF0000"/>
                </a:solidFill>
                <a:effectLst/>
                <a:uLnTx/>
                <a:uFillTx/>
                <a:latin typeface="+mj-lt"/>
                <a:ea typeface="Arial-Rounded" panose="020B0500000000000000" pitchFamily="34" charset="0"/>
                <a:cs typeface="Arial-Rounded" panose="020B0500000000000000" pitchFamily="34" charset="0"/>
              </a:rPr>
              <a:t>thít</a:t>
            </a:r>
            <a:r>
              <a:rPr kumimoji="0" lang="en-US" sz="3600" b="0" i="0" u="none" strike="noStrike" kern="1200" cap="none" spc="0" normalizeH="0" noProof="0" dirty="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39261F32-D93A-4362-B1F4-F6652013FA80}"/>
              </a:ext>
            </a:extLst>
          </p:cNvPr>
          <p:cNvSpPr txBox="1"/>
          <p:nvPr/>
        </p:nvSpPr>
        <p:spPr>
          <a:xfrm>
            <a:off x="3765568" y="673476"/>
            <a:ext cx="8448379"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tiếng khóc nhỏ và ngắt quãng.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id="{578BCE53-6B08-4B16-875C-6569BDDA8318}"/>
              </a:ext>
            </a:extLst>
          </p:cNvPr>
          <p:cNvGrpSpPr/>
          <p:nvPr/>
        </p:nvGrpSpPr>
        <p:grpSpPr>
          <a:xfrm>
            <a:off x="840534" y="1657978"/>
            <a:ext cx="652318" cy="647680"/>
            <a:chOff x="1773575" y="4308850"/>
            <a:chExt cx="650450" cy="645825"/>
          </a:xfrm>
        </p:grpSpPr>
        <p:sp>
          <p:nvSpPr>
            <p:cNvPr id="20" name="Google Shape;7682;p56">
              <a:extLst>
                <a:ext uri="{FF2B5EF4-FFF2-40B4-BE49-F238E27FC236}">
                  <a16:creationId xmlns:a16="http://schemas.microsoft.com/office/drawing/2014/main"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id="{64A2639D-E306-4032-ADA7-B727CB798EDB}"/>
              </a:ext>
            </a:extLst>
          </p:cNvPr>
          <p:cNvSpPr txBox="1"/>
          <p:nvPr/>
        </p:nvSpPr>
        <p:spPr>
          <a:xfrm>
            <a:off x="1677456" y="1657978"/>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Khóc n</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ấc</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23" name="Picture 2" descr="Khóc dạ đề và hiện tượng sài ở trẻ nhỏ theo dân gian">
            <a:extLst>
              <a:ext uri="{FF2B5EF4-FFF2-40B4-BE49-F238E27FC236}">
                <a16:creationId xmlns:a16="http://schemas.microsoft.com/office/drawing/2014/main" id="{76387895-C230-4E11-8DCB-FFC424828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577" y="2653375"/>
            <a:ext cx="495300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681;p56">
            <a:extLst>
              <a:ext uri="{FF2B5EF4-FFF2-40B4-BE49-F238E27FC236}">
                <a16:creationId xmlns:a16="http://schemas.microsoft.com/office/drawing/2014/main" id="{C1D9A3A2-6718-4C9B-BC4B-8E380C3D3423}"/>
              </a:ext>
            </a:extLst>
          </p:cNvPr>
          <p:cNvGrpSpPr/>
          <p:nvPr/>
        </p:nvGrpSpPr>
        <p:grpSpPr>
          <a:xfrm>
            <a:off x="765582" y="666716"/>
            <a:ext cx="652318" cy="647680"/>
            <a:chOff x="1773575" y="4308850"/>
            <a:chExt cx="650450" cy="645825"/>
          </a:xfrm>
        </p:grpSpPr>
        <p:sp>
          <p:nvSpPr>
            <p:cNvPr id="10" name="Google Shape;7682;p56">
              <a:extLst>
                <a:ext uri="{FF2B5EF4-FFF2-40B4-BE49-F238E27FC236}">
                  <a16:creationId xmlns:a16="http://schemas.microsoft.com/office/drawing/2014/main" id="{31281BFC-B82C-4EA4-BF43-B095586CCB9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 name="Google Shape;7683;p56">
              <a:extLst>
                <a:ext uri="{FF2B5EF4-FFF2-40B4-BE49-F238E27FC236}">
                  <a16:creationId xmlns:a16="http://schemas.microsoft.com/office/drawing/2014/main" id="{1CA50BFC-F3CF-401A-9B07-1AEFF5F6D82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12" name="TextBox 11">
            <a:extLst>
              <a:ext uri="{FF2B5EF4-FFF2-40B4-BE49-F238E27FC236}">
                <a16:creationId xmlns:a16="http://schemas.microsoft.com/office/drawing/2014/main" id="{519571B9-8A86-4C7E-AAA0-B4D2A1DBD6AD}"/>
              </a:ext>
            </a:extLst>
          </p:cNvPr>
          <p:cNvSpPr txBox="1"/>
          <p:nvPr/>
        </p:nvSpPr>
        <p:spPr>
          <a:xfrm>
            <a:off x="1602504" y="666716"/>
            <a:ext cx="6312302" cy="707886"/>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4000" kern="1200">
                <a:solidFill>
                  <a:srgbClr val="FF0000"/>
                </a:solidFill>
                <a:latin typeface="+mj-lt"/>
                <a:ea typeface="Arial-Rounded" panose="020B0500000000000000" pitchFamily="34" charset="0"/>
                <a:cs typeface="Arial-Rounded" panose="020B0500000000000000" pitchFamily="34" charset="0"/>
              </a:rPr>
              <a:t>Nhoẻn miệng</a:t>
            </a:r>
            <a:r>
              <a:rPr kumimoji="0" lang="en-US" sz="40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40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40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3078" name="Picture 6" descr="Xuống tới đất rồi mà vẫn còn chơi được à !? - Hài hước - Việt Giải Trí">
            <a:extLst>
              <a:ext uri="{FF2B5EF4-FFF2-40B4-BE49-F238E27FC236}">
                <a16:creationId xmlns:a16="http://schemas.microsoft.com/office/drawing/2014/main" id="{9081FBC9-B9EE-4A05-AD8B-2A06AC3DBA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30"/>
          <a:stretch/>
        </p:blipFill>
        <p:spPr bwMode="auto">
          <a:xfrm>
            <a:off x="2253004" y="1813186"/>
            <a:ext cx="7655829" cy="462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82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dirty="0" err="1">
                  <a:latin typeface="+mj-lt"/>
                  <a:ea typeface="Arial-Rounded" pitchFamily="34" charset="0"/>
                  <a:cs typeface="Arial-Rounded" pitchFamily="34" charset="0"/>
                </a:rPr>
                <a:t>Luyện</a:t>
              </a:r>
              <a:r>
                <a:rPr lang="en-US" sz="4389" dirty="0">
                  <a:latin typeface="+mj-lt"/>
                  <a:ea typeface="Arial-Rounded" pitchFamily="34" charset="0"/>
                  <a:cs typeface="Arial-Rounded" pitchFamily="34" charset="0"/>
                </a:rPr>
                <a:t> </a:t>
              </a:r>
              <a:r>
                <a:rPr lang="en-US" sz="4389" dirty="0" err="1">
                  <a:latin typeface="+mj-lt"/>
                  <a:ea typeface="Arial-Rounded" pitchFamily="34" charset="0"/>
                  <a:cs typeface="Arial-Rounded" pitchFamily="34" charset="0"/>
                </a:rPr>
                <a:t>đọc</a:t>
              </a:r>
              <a:endParaRPr lang="en-US" sz="4389" dirty="0">
                <a:latin typeface="+mj-lt"/>
                <a:ea typeface="Arial-Rounded" pitchFamily="34" charset="0"/>
                <a:cs typeface="Arial-Rounded" pitchFamily="34" charset="0"/>
              </a:endParaRPr>
            </a:p>
            <a:p>
              <a:pPr algn="ctr"/>
              <a:r>
                <a:rPr lang="en-US" sz="4389" dirty="0" err="1">
                  <a:latin typeface="+mj-lt"/>
                  <a:ea typeface="Arial-Rounded" pitchFamily="34" charset="0"/>
                  <a:cs typeface="Arial-Rounded" pitchFamily="34" charset="0"/>
                </a:rPr>
                <a:t>Nhóm</a:t>
              </a:r>
              <a:r>
                <a:rPr lang="en-US" sz="4389" dirty="0">
                  <a:latin typeface="+mj-lt"/>
                  <a:ea typeface="Arial-Rounded" pitchFamily="34" charset="0"/>
                  <a:cs typeface="Arial-Rounded" pitchFamily="34" charset="0"/>
                </a:rPr>
                <a:t> 3</a:t>
              </a:r>
            </a:p>
          </p:txBody>
        </p:sp>
      </p:grpSp>
      <p:pic>
        <p:nvPicPr>
          <p:cNvPr id="5" name="Picture 4">
            <a:extLst>
              <a:ext uri="{FF2B5EF4-FFF2-40B4-BE49-F238E27FC236}">
                <a16:creationId xmlns:a16="http://schemas.microsoft.com/office/drawing/2014/main" id="{52D632D2-77D6-4735-8DFE-247BE69DA244}"/>
              </a:ext>
            </a:extLst>
          </p:cNvPr>
          <p:cNvPicPr>
            <a:picLocks noChangeAspect="1"/>
          </p:cNvPicPr>
          <p:nvPr/>
        </p:nvPicPr>
        <p:blipFill>
          <a:blip r:embed="rId4"/>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877285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id="{52D632D2-77D6-4735-8DFE-247BE69DA244}"/>
              </a:ext>
            </a:extLst>
          </p:cNvPr>
          <p:cNvPicPr>
            <a:picLocks noChangeAspect="1"/>
          </p:cNvPicPr>
          <p:nvPr/>
        </p:nvPicPr>
        <p:blipFill>
          <a:blip r:embed="rId4"/>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6E739B0-9AFA-4387-AACD-3AC7FBFF98D1}"/>
              </a:ext>
            </a:extLst>
          </p:cNvPr>
          <p:cNvGrpSpPr/>
          <p:nvPr/>
        </p:nvGrpSpPr>
        <p:grpSpPr>
          <a:xfrm>
            <a:off x="300642" y="68037"/>
            <a:ext cx="11560554" cy="7053245"/>
            <a:chOff x="300642" y="48987"/>
            <a:chExt cx="11560554" cy="7053245"/>
          </a:xfrm>
        </p:grpSpPr>
        <p:sp>
          <p:nvSpPr>
            <p:cNvPr id="9" name="TextBox 8">
              <a:extLst>
                <a:ext uri="{FF2B5EF4-FFF2-40B4-BE49-F238E27FC236}">
                  <a16:creationId xmlns:a16="http://schemas.microsoft.com/office/drawing/2014/main" id="{48754F07-50A5-4D5E-ABC1-B6D6BA488C1B}"/>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7806D71E-32D4-45D1-AC75-600175F5AC09}"/>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29"/>
          <p:cNvSpPr/>
          <p:nvPr/>
        </p:nvSpPr>
        <p:spPr>
          <a:xfrm>
            <a:off x="1980089" y="1750363"/>
            <a:ext cx="8201659"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id="{D301631B-3930-4F65-A04A-04AF3610D3B1}"/>
              </a:ext>
            </a:extLst>
          </p:cNvPr>
          <p:cNvSpPr txBox="1">
            <a:spLocks noGrp="1"/>
          </p:cNvSpPr>
          <p:nvPr>
            <p:ph type="title"/>
          </p:nvPr>
        </p:nvSpPr>
        <p:spPr>
          <a:xfrm>
            <a:off x="957624" y="2113271"/>
            <a:ext cx="10246588" cy="763600"/>
          </a:xfrm>
          <a:prstGeom prst="rect">
            <a:avLst/>
          </a:prstGeom>
        </p:spPr>
        <p:txBody>
          <a:bodyPr spcFirstLastPara="1" wrap="square" lIns="121404" tIns="121404" rIns="121404" bIns="121404" anchor="ctr" anchorCtr="0">
            <a:noAutofit/>
          </a:bodyPr>
          <a:lstStyle/>
          <a:p>
            <a:r>
              <a:rPr lang="en" sz="4400" dirty="0">
                <a:solidFill>
                  <a:schemeClr val="bg2">
                    <a:lumMod val="75000"/>
                  </a:schemeClr>
                </a:solidFill>
                <a:latin typeface="+mj-lt"/>
                <a:ea typeface="Arial-Rounded" pitchFamily="34" charset="0"/>
                <a:cs typeface="Arial-Rounded" pitchFamily="34" charset="0"/>
              </a:rPr>
              <a:t>Bài 14: Cỏ non cười rồi</a:t>
            </a:r>
            <a:endParaRPr sz="4400" dirty="0">
              <a:solidFill>
                <a:schemeClr val="bg2">
                  <a:lumMod val="75000"/>
                </a:schemeClr>
              </a:solidFill>
              <a:latin typeface="+mj-lt"/>
              <a:ea typeface="Arial-Rounded" pitchFamily="34" charset="0"/>
              <a:cs typeface="Arial-Rounded" pitchFamily="34" charset="0"/>
            </a:endParaRPr>
          </a:p>
        </p:txBody>
      </p:sp>
      <p:sp>
        <p:nvSpPr>
          <p:cNvPr id="1935" name="Google Shape;561;p32">
            <a:extLst>
              <a:ext uri="{FF2B5EF4-FFF2-40B4-BE49-F238E27FC236}">
                <a16:creationId xmlns:a16="http://schemas.microsoft.com/office/drawing/2014/main" id="{F17CDD3E-2DC8-41BC-9369-7DB9470A7345}"/>
              </a:ext>
            </a:extLst>
          </p:cNvPr>
          <p:cNvSpPr txBox="1">
            <a:spLocks/>
          </p:cNvSpPr>
          <p:nvPr/>
        </p:nvSpPr>
        <p:spPr>
          <a:xfrm>
            <a:off x="957624" y="117265"/>
            <a:ext cx="10413573" cy="2147873"/>
          </a:xfrm>
          <a:prstGeom prst="rect">
            <a:avLst/>
          </a:prstGeom>
          <a:noFill/>
          <a:ln>
            <a:noFill/>
          </a:ln>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Delius Unicase"/>
              <a:buNone/>
              <a:defRPr sz="4800" b="1" i="0" u="none" strike="noStrike" cap="none">
                <a:solidFill>
                  <a:schemeClr val="dk1"/>
                </a:solidFill>
                <a:latin typeface="Delius Unicase"/>
                <a:ea typeface="Delius Unicase"/>
                <a:cs typeface="Delius Unicase"/>
                <a:sym typeface="Delius Unicase"/>
              </a:defRPr>
            </a:lvl1pPr>
            <a:lvl2pPr marR="0" lvl="1"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9pPr>
          </a:lstStyle>
          <a:p>
            <a:r>
              <a:rPr lang="en-US" sz="4389" dirty="0" err="1">
                <a:latin typeface="+mj-lt"/>
                <a:ea typeface="Arial-Rounded" pitchFamily="34" charset="0"/>
                <a:cs typeface="Arial-Rounded" pitchFamily="34" charset="0"/>
              </a:rPr>
              <a:t>Thứ</a:t>
            </a:r>
            <a:r>
              <a:rPr lang="en-US" sz="4389" dirty="0">
                <a:latin typeface="+mj-lt"/>
                <a:ea typeface="Arial-Rounded" pitchFamily="34" charset="0"/>
                <a:cs typeface="Arial-Rounded" pitchFamily="34" charset="0"/>
              </a:rPr>
              <a:t> </a:t>
            </a:r>
            <a:r>
              <a:rPr lang="en-US" sz="4389" dirty="0" err="1">
                <a:latin typeface="+mj-lt"/>
                <a:ea typeface="Arial-Rounded" pitchFamily="34" charset="0"/>
                <a:cs typeface="Arial-Rounded" pitchFamily="34" charset="0"/>
              </a:rPr>
              <a:t>tư</a:t>
            </a:r>
            <a:r>
              <a:rPr lang="en-US" sz="4389" dirty="0">
                <a:latin typeface="+mj-lt"/>
                <a:ea typeface="Arial-Rounded" pitchFamily="34" charset="0"/>
                <a:cs typeface="Arial-Rounded" pitchFamily="34" charset="0"/>
              </a:rPr>
              <a:t> </a:t>
            </a:r>
            <a:r>
              <a:rPr lang="en-US" sz="4389" dirty="0" err="1">
                <a:latin typeface="+mj-lt"/>
                <a:ea typeface="Arial-Rounded" pitchFamily="34" charset="0"/>
                <a:cs typeface="Arial-Rounded" pitchFamily="34" charset="0"/>
              </a:rPr>
              <a:t>ngày</a:t>
            </a:r>
            <a:r>
              <a:rPr lang="en-US" sz="4389" dirty="0">
                <a:latin typeface="+mj-lt"/>
                <a:ea typeface="Arial-Rounded" pitchFamily="34" charset="0"/>
                <a:cs typeface="Arial-Rounded" pitchFamily="34" charset="0"/>
              </a:rPr>
              <a:t> … </a:t>
            </a:r>
            <a:r>
              <a:rPr lang="en-US" sz="4389" dirty="0" err="1">
                <a:latin typeface="+mj-lt"/>
                <a:ea typeface="Arial-Rounded" pitchFamily="34" charset="0"/>
                <a:cs typeface="Arial-Rounded" pitchFamily="34" charset="0"/>
              </a:rPr>
              <a:t>tháng</a:t>
            </a:r>
            <a:r>
              <a:rPr lang="en-US" sz="4389" dirty="0">
                <a:latin typeface="+mj-lt"/>
                <a:ea typeface="Arial-Rounded" pitchFamily="34" charset="0"/>
                <a:cs typeface="Arial-Rounded" pitchFamily="34" charset="0"/>
              </a:rPr>
              <a:t> … </a:t>
            </a:r>
            <a:r>
              <a:rPr lang="en-US" sz="4389" dirty="0" err="1">
                <a:latin typeface="+mj-lt"/>
                <a:ea typeface="Arial-Rounded" pitchFamily="34" charset="0"/>
                <a:cs typeface="Arial-Rounded" pitchFamily="34" charset="0"/>
              </a:rPr>
              <a:t>năm</a:t>
            </a:r>
            <a:r>
              <a:rPr lang="en-US" sz="4389" dirty="0">
                <a:latin typeface="+mj-lt"/>
                <a:ea typeface="Arial-Rounded" pitchFamily="34" charset="0"/>
                <a:cs typeface="Arial-Rounded" pitchFamily="34" charset="0"/>
              </a:rPr>
              <a:t> 2023</a:t>
            </a:r>
            <a:endParaRPr lang="pl-PL" sz="4389" dirty="0">
              <a:latin typeface="+mj-lt"/>
              <a:ea typeface="Arial-Rounded" pitchFamily="34" charset="0"/>
              <a:cs typeface="Arial-Rounded" pitchFamily="34" charset="0"/>
            </a:endParaRPr>
          </a:p>
        </p:txBody>
      </p:sp>
      <p:pic>
        <p:nvPicPr>
          <p:cNvPr id="5" name="Picture 4" descr="Green Grass Png Cartoon Clipart (7370x1716), Png Download">
            <a:extLst>
              <a:ext uri="{FF2B5EF4-FFF2-40B4-BE49-F238E27FC236}">
                <a16:creationId xmlns:a16="http://schemas.microsoft.com/office/drawing/2014/main" id="{34CA6E27-5496-4C23-A703-C070F9EAC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62098"/>
            <a:ext cx="12161838" cy="2624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5400211" y="5220993"/>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grpSp>
        <p:nvGrpSpPr>
          <p:cNvPr id="2268" name="Google Shape;2268;p31"/>
          <p:cNvGrpSpPr/>
          <p:nvPr/>
        </p:nvGrpSpPr>
        <p:grpSpPr>
          <a:xfrm>
            <a:off x="9008540" y="4566460"/>
            <a:ext cx="2202186" cy="1565948"/>
            <a:chOff x="5965475" y="2122975"/>
            <a:chExt cx="972475" cy="691475"/>
          </a:xfrm>
        </p:grpSpPr>
        <p:grpSp>
          <p:nvGrpSpPr>
            <p:cNvPr id="2269" name="Google Shape;2269;p31"/>
            <p:cNvGrpSpPr/>
            <p:nvPr/>
          </p:nvGrpSpPr>
          <p:grpSpPr>
            <a:xfrm>
              <a:off x="5965475" y="2122975"/>
              <a:ext cx="972475" cy="691475"/>
              <a:chOff x="5965475" y="2122975"/>
              <a:chExt cx="972475" cy="691475"/>
            </a:xfrm>
          </p:grpSpPr>
          <p:sp>
            <p:nvSpPr>
              <p:cNvPr id="2270" name="Google Shape;2270;p31"/>
              <p:cNvSpPr/>
              <p:nvPr/>
            </p:nvSpPr>
            <p:spPr>
              <a:xfrm>
                <a:off x="6609450" y="2122975"/>
                <a:ext cx="328500" cy="348675"/>
              </a:xfrm>
              <a:custGeom>
                <a:avLst/>
                <a:gdLst/>
                <a:ahLst/>
                <a:cxnLst/>
                <a:rect l="l" t="t" r="r" b="b"/>
                <a:pathLst>
                  <a:path w="13140" h="13947" extrusionOk="0">
                    <a:moveTo>
                      <a:pt x="5339" y="1"/>
                    </a:moveTo>
                    <a:cubicBezTo>
                      <a:pt x="3744" y="1"/>
                      <a:pt x="2473" y="825"/>
                      <a:pt x="2473" y="825"/>
                    </a:cubicBezTo>
                    <a:cubicBezTo>
                      <a:pt x="1" y="2328"/>
                      <a:pt x="137" y="4710"/>
                      <a:pt x="137" y="4710"/>
                    </a:cubicBezTo>
                    <a:cubicBezTo>
                      <a:pt x="5837" y="7681"/>
                      <a:pt x="6475" y="13933"/>
                      <a:pt x="6475" y="13933"/>
                    </a:cubicBezTo>
                    <a:cubicBezTo>
                      <a:pt x="6534" y="13942"/>
                      <a:pt x="6591" y="13946"/>
                      <a:pt x="6647" y="13946"/>
                    </a:cubicBezTo>
                    <a:cubicBezTo>
                      <a:pt x="8006" y="13946"/>
                      <a:pt x="8294" y="11386"/>
                      <a:pt x="8294" y="11386"/>
                    </a:cubicBezTo>
                    <a:cubicBezTo>
                      <a:pt x="8905" y="12299"/>
                      <a:pt x="9330" y="12639"/>
                      <a:pt x="9625" y="12639"/>
                    </a:cubicBezTo>
                    <a:cubicBezTo>
                      <a:pt x="10484" y="12639"/>
                      <a:pt x="10233" y="9747"/>
                      <a:pt x="10233" y="9746"/>
                    </a:cubicBezTo>
                    <a:lnTo>
                      <a:pt x="10233" y="9746"/>
                    </a:lnTo>
                    <a:cubicBezTo>
                      <a:pt x="11081" y="10388"/>
                      <a:pt x="11662" y="10580"/>
                      <a:pt x="12052" y="10580"/>
                    </a:cubicBezTo>
                    <a:cubicBezTo>
                      <a:pt x="12635" y="10580"/>
                      <a:pt x="12797" y="10154"/>
                      <a:pt x="12797" y="10154"/>
                    </a:cubicBezTo>
                    <a:cubicBezTo>
                      <a:pt x="13139" y="8279"/>
                      <a:pt x="10324" y="3680"/>
                      <a:pt x="8917" y="1875"/>
                    </a:cubicBezTo>
                    <a:cubicBezTo>
                      <a:pt x="7791" y="424"/>
                      <a:pt x="6482" y="1"/>
                      <a:pt x="533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1" name="Google Shape;2271;p31"/>
              <p:cNvSpPr/>
              <p:nvPr/>
            </p:nvSpPr>
            <p:spPr>
              <a:xfrm>
                <a:off x="6639850" y="2210350"/>
                <a:ext cx="163500" cy="152650"/>
              </a:xfrm>
              <a:custGeom>
                <a:avLst/>
                <a:gdLst/>
                <a:ahLst/>
                <a:cxnLst/>
                <a:rect l="l" t="t" r="r" b="b"/>
                <a:pathLst>
                  <a:path w="6540" h="6106" extrusionOk="0">
                    <a:moveTo>
                      <a:pt x="3399" y="0"/>
                    </a:moveTo>
                    <a:cubicBezTo>
                      <a:pt x="1260" y="0"/>
                      <a:pt x="1" y="1929"/>
                      <a:pt x="1" y="1929"/>
                    </a:cubicBezTo>
                    <a:cubicBezTo>
                      <a:pt x="2830" y="4025"/>
                      <a:pt x="3580" y="5810"/>
                      <a:pt x="3580" y="5810"/>
                    </a:cubicBezTo>
                    <a:cubicBezTo>
                      <a:pt x="3996" y="6018"/>
                      <a:pt x="4306" y="6106"/>
                      <a:pt x="4535" y="6106"/>
                    </a:cubicBezTo>
                    <a:cubicBezTo>
                      <a:pt x="5710" y="6106"/>
                      <a:pt x="4721" y="3799"/>
                      <a:pt x="4721" y="3799"/>
                    </a:cubicBezTo>
                    <a:lnTo>
                      <a:pt x="4721" y="3799"/>
                    </a:lnTo>
                    <a:cubicBezTo>
                      <a:pt x="5165" y="4105"/>
                      <a:pt x="5485" y="4219"/>
                      <a:pt x="5717" y="4219"/>
                    </a:cubicBezTo>
                    <a:cubicBezTo>
                      <a:pt x="6383" y="4219"/>
                      <a:pt x="6314" y="3281"/>
                      <a:pt x="6314" y="3281"/>
                    </a:cubicBezTo>
                    <a:cubicBezTo>
                      <a:pt x="6540" y="1094"/>
                      <a:pt x="4203" y="90"/>
                      <a:pt x="4203" y="90"/>
                    </a:cubicBezTo>
                    <a:cubicBezTo>
                      <a:pt x="3923" y="28"/>
                      <a:pt x="3655" y="0"/>
                      <a:pt x="339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2" name="Google Shape;2272;p31"/>
              <p:cNvSpPr/>
              <p:nvPr/>
            </p:nvSpPr>
            <p:spPr>
              <a:xfrm>
                <a:off x="5965475" y="2140625"/>
                <a:ext cx="328625" cy="348600"/>
              </a:xfrm>
              <a:custGeom>
                <a:avLst/>
                <a:gdLst/>
                <a:ahLst/>
                <a:cxnLst/>
                <a:rect l="l" t="t" r="r" b="b"/>
                <a:pathLst>
                  <a:path w="13145" h="13944" extrusionOk="0">
                    <a:moveTo>
                      <a:pt x="7801" y="1"/>
                    </a:moveTo>
                    <a:cubicBezTo>
                      <a:pt x="6658" y="1"/>
                      <a:pt x="5350" y="424"/>
                      <a:pt x="4223" y="1874"/>
                    </a:cubicBezTo>
                    <a:cubicBezTo>
                      <a:pt x="2820" y="3677"/>
                      <a:pt x="1" y="8277"/>
                      <a:pt x="342" y="10151"/>
                    </a:cubicBezTo>
                    <a:cubicBezTo>
                      <a:pt x="342" y="10151"/>
                      <a:pt x="506" y="10578"/>
                      <a:pt x="1090" y="10578"/>
                    </a:cubicBezTo>
                    <a:cubicBezTo>
                      <a:pt x="1482" y="10578"/>
                      <a:pt x="2063" y="10386"/>
                      <a:pt x="2910" y="9745"/>
                    </a:cubicBezTo>
                    <a:lnTo>
                      <a:pt x="2910" y="9745"/>
                    </a:lnTo>
                    <a:cubicBezTo>
                      <a:pt x="2910" y="9745"/>
                      <a:pt x="2657" y="12637"/>
                      <a:pt x="3517" y="12637"/>
                    </a:cubicBezTo>
                    <a:cubicBezTo>
                      <a:pt x="3813" y="12637"/>
                      <a:pt x="4239" y="12297"/>
                      <a:pt x="4851" y="11383"/>
                    </a:cubicBezTo>
                    <a:cubicBezTo>
                      <a:pt x="4851" y="11383"/>
                      <a:pt x="5139" y="13944"/>
                      <a:pt x="6494" y="13944"/>
                    </a:cubicBezTo>
                    <a:cubicBezTo>
                      <a:pt x="6549" y="13944"/>
                      <a:pt x="6607" y="13939"/>
                      <a:pt x="6666" y="13930"/>
                    </a:cubicBezTo>
                    <a:cubicBezTo>
                      <a:pt x="6666" y="13930"/>
                      <a:pt x="7304" y="7678"/>
                      <a:pt x="13008" y="4709"/>
                    </a:cubicBezTo>
                    <a:cubicBezTo>
                      <a:pt x="13008" y="4709"/>
                      <a:pt x="13144" y="2331"/>
                      <a:pt x="10672" y="828"/>
                    </a:cubicBezTo>
                    <a:cubicBezTo>
                      <a:pt x="10672" y="828"/>
                      <a:pt x="9398" y="1"/>
                      <a:pt x="780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3" name="Google Shape;2273;p31"/>
              <p:cNvSpPr/>
              <p:nvPr/>
            </p:nvSpPr>
            <p:spPr>
              <a:xfrm>
                <a:off x="6100050" y="2228025"/>
                <a:ext cx="163625" cy="152575"/>
              </a:xfrm>
              <a:custGeom>
                <a:avLst/>
                <a:gdLst/>
                <a:ahLst/>
                <a:cxnLst/>
                <a:rect l="l" t="t" r="r" b="b"/>
                <a:pathLst>
                  <a:path w="6545" h="6103" extrusionOk="0">
                    <a:moveTo>
                      <a:pt x="3152" y="0"/>
                    </a:moveTo>
                    <a:cubicBezTo>
                      <a:pt x="2895" y="0"/>
                      <a:pt x="2625" y="28"/>
                      <a:pt x="2343" y="91"/>
                    </a:cubicBezTo>
                    <a:cubicBezTo>
                      <a:pt x="2343" y="91"/>
                      <a:pt x="0" y="1092"/>
                      <a:pt x="232" y="3278"/>
                    </a:cubicBezTo>
                    <a:cubicBezTo>
                      <a:pt x="232" y="3278"/>
                      <a:pt x="163" y="4215"/>
                      <a:pt x="827" y="4215"/>
                    </a:cubicBezTo>
                    <a:cubicBezTo>
                      <a:pt x="1058" y="4215"/>
                      <a:pt x="1378" y="4102"/>
                      <a:pt x="1821" y="3795"/>
                    </a:cubicBezTo>
                    <a:lnTo>
                      <a:pt x="1821" y="3795"/>
                    </a:lnTo>
                    <a:cubicBezTo>
                      <a:pt x="1820" y="3795"/>
                      <a:pt x="831" y="6102"/>
                      <a:pt x="2006" y="6102"/>
                    </a:cubicBezTo>
                    <a:cubicBezTo>
                      <a:pt x="2235" y="6102"/>
                      <a:pt x="2546" y="6015"/>
                      <a:pt x="2962" y="5806"/>
                    </a:cubicBezTo>
                    <a:cubicBezTo>
                      <a:pt x="2962" y="5806"/>
                      <a:pt x="3710" y="4022"/>
                      <a:pt x="6544" y="1925"/>
                    </a:cubicBezTo>
                    <a:cubicBezTo>
                      <a:pt x="6544" y="1925"/>
                      <a:pt x="5288" y="0"/>
                      <a:pt x="315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4" name="Google Shape;2274;p31"/>
              <p:cNvSpPr/>
              <p:nvPr/>
            </p:nvSpPr>
            <p:spPr>
              <a:xfrm>
                <a:off x="6089500" y="2203400"/>
                <a:ext cx="720675" cy="611050"/>
              </a:xfrm>
              <a:custGeom>
                <a:avLst/>
                <a:gdLst/>
                <a:ahLst/>
                <a:cxnLst/>
                <a:rect l="l" t="t" r="r" b="b"/>
                <a:pathLst>
                  <a:path w="28827" h="24442" extrusionOk="0">
                    <a:moveTo>
                      <a:pt x="14134" y="1"/>
                    </a:moveTo>
                    <a:cubicBezTo>
                      <a:pt x="6846" y="1"/>
                      <a:pt x="2071" y="3856"/>
                      <a:pt x="1062" y="10742"/>
                    </a:cubicBezTo>
                    <a:cubicBezTo>
                      <a:pt x="0" y="17954"/>
                      <a:pt x="1619" y="24182"/>
                      <a:pt x="14240" y="24433"/>
                    </a:cubicBezTo>
                    <a:cubicBezTo>
                      <a:pt x="14518" y="24438"/>
                      <a:pt x="14791" y="24441"/>
                      <a:pt x="15059" y="24441"/>
                    </a:cubicBezTo>
                    <a:cubicBezTo>
                      <a:pt x="28078" y="24441"/>
                      <a:pt x="28826" y="17809"/>
                      <a:pt x="27639" y="10767"/>
                    </a:cubicBezTo>
                    <a:cubicBezTo>
                      <a:pt x="26478" y="3856"/>
                      <a:pt x="21422" y="1"/>
                      <a:pt x="1413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5" name="Google Shape;2275;p31"/>
              <p:cNvSpPr/>
              <p:nvPr/>
            </p:nvSpPr>
            <p:spPr>
              <a:xfrm>
                <a:off x="6328875" y="2398200"/>
                <a:ext cx="263025" cy="328125"/>
              </a:xfrm>
              <a:custGeom>
                <a:avLst/>
                <a:gdLst/>
                <a:ahLst/>
                <a:cxnLst/>
                <a:rect l="l" t="t" r="r" b="b"/>
                <a:pathLst>
                  <a:path w="10521" h="13125" extrusionOk="0">
                    <a:moveTo>
                      <a:pt x="5219" y="0"/>
                    </a:moveTo>
                    <a:cubicBezTo>
                      <a:pt x="4351" y="0"/>
                      <a:pt x="3482" y="117"/>
                      <a:pt x="2645" y="351"/>
                    </a:cubicBezTo>
                    <a:cubicBezTo>
                      <a:pt x="2137" y="491"/>
                      <a:pt x="1629" y="683"/>
                      <a:pt x="1227" y="1020"/>
                    </a:cubicBezTo>
                    <a:cubicBezTo>
                      <a:pt x="820" y="1361"/>
                      <a:pt x="443" y="1854"/>
                      <a:pt x="216" y="2432"/>
                    </a:cubicBezTo>
                    <a:cubicBezTo>
                      <a:pt x="21" y="3135"/>
                      <a:pt x="0" y="3593"/>
                      <a:pt x="91" y="4281"/>
                    </a:cubicBezTo>
                    <a:cubicBezTo>
                      <a:pt x="418" y="6819"/>
                      <a:pt x="699" y="8991"/>
                      <a:pt x="1840" y="11282"/>
                    </a:cubicBezTo>
                    <a:cubicBezTo>
                      <a:pt x="2102" y="11800"/>
                      <a:pt x="2408" y="12328"/>
                      <a:pt x="2900" y="12640"/>
                    </a:cubicBezTo>
                    <a:cubicBezTo>
                      <a:pt x="3358" y="12931"/>
                      <a:pt x="3916" y="13006"/>
                      <a:pt x="4454" y="13067"/>
                    </a:cubicBezTo>
                    <a:cubicBezTo>
                      <a:pt x="4726" y="13098"/>
                      <a:pt x="5008" y="13125"/>
                      <a:pt x="5287" y="13125"/>
                    </a:cubicBezTo>
                    <a:cubicBezTo>
                      <a:pt x="5775" y="13125"/>
                      <a:pt x="6249" y="13042"/>
                      <a:pt x="6630" y="12751"/>
                    </a:cubicBezTo>
                    <a:cubicBezTo>
                      <a:pt x="6911" y="12530"/>
                      <a:pt x="7313" y="12182"/>
                      <a:pt x="7505" y="11876"/>
                    </a:cubicBezTo>
                    <a:cubicBezTo>
                      <a:pt x="8409" y="10433"/>
                      <a:pt x="9113" y="9011"/>
                      <a:pt x="9695" y="7413"/>
                    </a:cubicBezTo>
                    <a:cubicBezTo>
                      <a:pt x="10279" y="5810"/>
                      <a:pt x="10520" y="4030"/>
                      <a:pt x="10048" y="2391"/>
                    </a:cubicBezTo>
                    <a:cubicBezTo>
                      <a:pt x="9947" y="2059"/>
                      <a:pt x="9822" y="1728"/>
                      <a:pt x="9616" y="1447"/>
                    </a:cubicBezTo>
                    <a:cubicBezTo>
                      <a:pt x="9168" y="829"/>
                      <a:pt x="8414" y="512"/>
                      <a:pt x="7681" y="321"/>
                    </a:cubicBezTo>
                    <a:cubicBezTo>
                      <a:pt x="6878" y="107"/>
                      <a:pt x="6048" y="0"/>
                      <a:pt x="521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276" name="Google Shape;2276;p31"/>
              <p:cNvSpPr/>
              <p:nvPr/>
            </p:nvSpPr>
            <p:spPr>
              <a:xfrm>
                <a:off x="6365075" y="2463050"/>
                <a:ext cx="183975" cy="189325"/>
              </a:xfrm>
              <a:custGeom>
                <a:avLst/>
                <a:gdLst/>
                <a:ahLst/>
                <a:cxnLst/>
                <a:rect l="l" t="t" r="r" b="b"/>
                <a:pathLst>
                  <a:path w="7359" h="7573" extrusionOk="0">
                    <a:moveTo>
                      <a:pt x="3721" y="0"/>
                    </a:moveTo>
                    <a:cubicBezTo>
                      <a:pt x="2090" y="0"/>
                      <a:pt x="812" y="343"/>
                      <a:pt x="754" y="411"/>
                    </a:cubicBezTo>
                    <a:cubicBezTo>
                      <a:pt x="0" y="1235"/>
                      <a:pt x="527" y="3090"/>
                      <a:pt x="568" y="3235"/>
                    </a:cubicBezTo>
                    <a:cubicBezTo>
                      <a:pt x="1744" y="7573"/>
                      <a:pt x="2654" y="7347"/>
                      <a:pt x="2754" y="7377"/>
                    </a:cubicBezTo>
                    <a:cubicBezTo>
                      <a:pt x="2875" y="7417"/>
                      <a:pt x="3090" y="7438"/>
                      <a:pt x="3101" y="7438"/>
                    </a:cubicBezTo>
                    <a:cubicBezTo>
                      <a:pt x="3460" y="7465"/>
                      <a:pt x="3722" y="7480"/>
                      <a:pt x="3943" y="7480"/>
                    </a:cubicBezTo>
                    <a:cubicBezTo>
                      <a:pt x="4289" y="7480"/>
                      <a:pt x="4533" y="7443"/>
                      <a:pt x="4885" y="7357"/>
                    </a:cubicBezTo>
                    <a:cubicBezTo>
                      <a:pt x="6162" y="7050"/>
                      <a:pt x="6614" y="3789"/>
                      <a:pt x="6966" y="2421"/>
                    </a:cubicBezTo>
                    <a:cubicBezTo>
                      <a:pt x="7027" y="2190"/>
                      <a:pt x="7358" y="662"/>
                      <a:pt x="6609" y="421"/>
                    </a:cubicBezTo>
                    <a:cubicBezTo>
                      <a:pt x="5636" y="105"/>
                      <a:pt x="4624" y="0"/>
                      <a:pt x="3721"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grpSp>
        <p:sp>
          <p:nvSpPr>
            <p:cNvPr id="2277" name="Google Shape;2277;p31"/>
            <p:cNvSpPr/>
            <p:nvPr/>
          </p:nvSpPr>
          <p:spPr>
            <a:xfrm>
              <a:off x="6415825" y="2661650"/>
              <a:ext cx="85975" cy="42400"/>
            </a:xfrm>
            <a:custGeom>
              <a:avLst/>
              <a:gdLst/>
              <a:ahLst/>
              <a:cxnLst/>
              <a:rect l="l" t="t" r="r" b="b"/>
              <a:pathLst>
                <a:path w="3439" h="1696" extrusionOk="0">
                  <a:moveTo>
                    <a:pt x="3164" y="0"/>
                  </a:moveTo>
                  <a:cubicBezTo>
                    <a:pt x="3157" y="0"/>
                    <a:pt x="3149" y="1"/>
                    <a:pt x="3141" y="1"/>
                  </a:cubicBezTo>
                  <a:cubicBezTo>
                    <a:pt x="3021" y="6"/>
                    <a:pt x="2930" y="92"/>
                    <a:pt x="2941" y="187"/>
                  </a:cubicBezTo>
                  <a:cubicBezTo>
                    <a:pt x="2941" y="192"/>
                    <a:pt x="2986" y="775"/>
                    <a:pt x="2594" y="1111"/>
                  </a:cubicBezTo>
                  <a:cubicBezTo>
                    <a:pt x="2408" y="1273"/>
                    <a:pt x="2152" y="1348"/>
                    <a:pt x="1820" y="1348"/>
                  </a:cubicBezTo>
                  <a:cubicBezTo>
                    <a:pt x="478" y="1348"/>
                    <a:pt x="443" y="217"/>
                    <a:pt x="443" y="172"/>
                  </a:cubicBezTo>
                  <a:cubicBezTo>
                    <a:pt x="438" y="82"/>
                    <a:pt x="348" y="0"/>
                    <a:pt x="237" y="0"/>
                  </a:cubicBezTo>
                  <a:cubicBezTo>
                    <a:pt x="230" y="0"/>
                    <a:pt x="223" y="1"/>
                    <a:pt x="216" y="1"/>
                  </a:cubicBezTo>
                  <a:cubicBezTo>
                    <a:pt x="95" y="1"/>
                    <a:pt x="0" y="76"/>
                    <a:pt x="0" y="172"/>
                  </a:cubicBezTo>
                  <a:cubicBezTo>
                    <a:pt x="11" y="700"/>
                    <a:pt x="397" y="1695"/>
                    <a:pt x="1820" y="1695"/>
                  </a:cubicBezTo>
                  <a:cubicBezTo>
                    <a:pt x="2278" y="1695"/>
                    <a:pt x="2644" y="1579"/>
                    <a:pt x="2916" y="1348"/>
                  </a:cubicBezTo>
                  <a:cubicBezTo>
                    <a:pt x="3438" y="900"/>
                    <a:pt x="3378" y="187"/>
                    <a:pt x="3373" y="162"/>
                  </a:cubicBezTo>
                  <a:cubicBezTo>
                    <a:pt x="3368" y="73"/>
                    <a:pt x="3275" y="0"/>
                    <a:pt x="3164"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78" name="Google Shape;2278;p31"/>
            <p:cNvSpPr/>
            <p:nvPr/>
          </p:nvSpPr>
          <p:spPr>
            <a:xfrm>
              <a:off x="6595875" y="2534375"/>
              <a:ext cx="126175" cy="85575"/>
            </a:xfrm>
            <a:custGeom>
              <a:avLst/>
              <a:gdLst/>
              <a:ahLst/>
              <a:cxnLst/>
              <a:rect l="l" t="t" r="r" b="b"/>
              <a:pathLst>
                <a:path w="5047" h="3423" extrusionOk="0">
                  <a:moveTo>
                    <a:pt x="2524" y="1"/>
                  </a:moveTo>
                  <a:cubicBezTo>
                    <a:pt x="1126" y="1"/>
                    <a:pt x="1" y="764"/>
                    <a:pt x="1" y="1709"/>
                  </a:cubicBezTo>
                  <a:cubicBezTo>
                    <a:pt x="1" y="2655"/>
                    <a:pt x="1126" y="3423"/>
                    <a:pt x="2524" y="3423"/>
                  </a:cubicBezTo>
                  <a:cubicBezTo>
                    <a:pt x="3916" y="3423"/>
                    <a:pt x="5047" y="2655"/>
                    <a:pt x="5047" y="1709"/>
                  </a:cubicBezTo>
                  <a:cubicBezTo>
                    <a:pt x="5047" y="764"/>
                    <a:pt x="3916" y="1"/>
                    <a:pt x="252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9" name="Google Shape;2279;p31"/>
            <p:cNvSpPr/>
            <p:nvPr/>
          </p:nvSpPr>
          <p:spPr>
            <a:xfrm>
              <a:off x="6197450" y="2534375"/>
              <a:ext cx="126175" cy="85575"/>
            </a:xfrm>
            <a:custGeom>
              <a:avLst/>
              <a:gdLst/>
              <a:ahLst/>
              <a:cxnLst/>
              <a:rect l="l" t="t" r="r" b="b"/>
              <a:pathLst>
                <a:path w="5047" h="3423" extrusionOk="0">
                  <a:moveTo>
                    <a:pt x="2523" y="1"/>
                  </a:moveTo>
                  <a:cubicBezTo>
                    <a:pt x="1131" y="1"/>
                    <a:pt x="1" y="764"/>
                    <a:pt x="1" y="1709"/>
                  </a:cubicBezTo>
                  <a:cubicBezTo>
                    <a:pt x="1" y="2655"/>
                    <a:pt x="1131" y="3423"/>
                    <a:pt x="2523" y="3423"/>
                  </a:cubicBezTo>
                  <a:cubicBezTo>
                    <a:pt x="3921" y="3423"/>
                    <a:pt x="5046" y="2655"/>
                    <a:pt x="5046" y="1709"/>
                  </a:cubicBezTo>
                  <a:cubicBezTo>
                    <a:pt x="5046" y="764"/>
                    <a:pt x="3921" y="1"/>
                    <a:pt x="2523"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80" name="Google Shape;2280;p31"/>
            <p:cNvSpPr/>
            <p:nvPr/>
          </p:nvSpPr>
          <p:spPr>
            <a:xfrm>
              <a:off x="6599525" y="2477075"/>
              <a:ext cx="69275" cy="69125"/>
            </a:xfrm>
            <a:custGeom>
              <a:avLst/>
              <a:gdLst/>
              <a:ahLst/>
              <a:cxnLst/>
              <a:rect l="l" t="t" r="r" b="b"/>
              <a:pathLst>
                <a:path w="2771" h="2765" extrusionOk="0">
                  <a:moveTo>
                    <a:pt x="1388" y="1"/>
                  </a:moveTo>
                  <a:cubicBezTo>
                    <a:pt x="624" y="1"/>
                    <a:pt x="1" y="618"/>
                    <a:pt x="1" y="1383"/>
                  </a:cubicBezTo>
                  <a:cubicBezTo>
                    <a:pt x="1" y="2147"/>
                    <a:pt x="624" y="2764"/>
                    <a:pt x="1388" y="2764"/>
                  </a:cubicBezTo>
                  <a:cubicBezTo>
                    <a:pt x="2152" y="2764"/>
                    <a:pt x="2770" y="2147"/>
                    <a:pt x="2770" y="1383"/>
                  </a:cubicBezTo>
                  <a:cubicBezTo>
                    <a:pt x="2770" y="618"/>
                    <a:pt x="2152" y="1"/>
                    <a:pt x="1388"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1" name="Google Shape;2281;p31"/>
            <p:cNvSpPr/>
            <p:nvPr/>
          </p:nvSpPr>
          <p:spPr>
            <a:xfrm>
              <a:off x="6638625" y="2489150"/>
              <a:ext cx="20375" cy="20375"/>
            </a:xfrm>
            <a:custGeom>
              <a:avLst/>
              <a:gdLst/>
              <a:ahLst/>
              <a:cxnLst/>
              <a:rect l="l" t="t" r="r" b="b"/>
              <a:pathLst>
                <a:path w="815" h="815" extrusionOk="0">
                  <a:moveTo>
                    <a:pt x="407" y="0"/>
                  </a:moveTo>
                  <a:cubicBezTo>
                    <a:pt x="181" y="0"/>
                    <a:pt x="0" y="186"/>
                    <a:pt x="0" y="407"/>
                  </a:cubicBezTo>
                  <a:cubicBezTo>
                    <a:pt x="0" y="634"/>
                    <a:pt x="181" y="815"/>
                    <a:pt x="407" y="815"/>
                  </a:cubicBezTo>
                  <a:cubicBezTo>
                    <a:pt x="633" y="815"/>
                    <a:pt x="814" y="634"/>
                    <a:pt x="814" y="407"/>
                  </a:cubicBezTo>
                  <a:cubicBezTo>
                    <a:pt x="814" y="186"/>
                    <a:pt x="633"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2" name="Google Shape;2282;p31"/>
            <p:cNvSpPr/>
            <p:nvPr/>
          </p:nvSpPr>
          <p:spPr>
            <a:xfrm>
              <a:off x="6618625" y="2523425"/>
              <a:ext cx="30175" cy="10700"/>
            </a:xfrm>
            <a:custGeom>
              <a:avLst/>
              <a:gdLst/>
              <a:ahLst/>
              <a:cxnLst/>
              <a:rect l="l" t="t" r="r" b="b"/>
              <a:pathLst>
                <a:path w="1207" h="428" extrusionOk="0">
                  <a:moveTo>
                    <a:pt x="603" y="1"/>
                  </a:moveTo>
                  <a:cubicBezTo>
                    <a:pt x="272" y="1"/>
                    <a:pt x="0" y="96"/>
                    <a:pt x="0" y="212"/>
                  </a:cubicBezTo>
                  <a:cubicBezTo>
                    <a:pt x="0" y="333"/>
                    <a:pt x="272" y="428"/>
                    <a:pt x="603" y="428"/>
                  </a:cubicBezTo>
                  <a:cubicBezTo>
                    <a:pt x="935" y="428"/>
                    <a:pt x="1207" y="333"/>
                    <a:pt x="1207" y="212"/>
                  </a:cubicBezTo>
                  <a:cubicBezTo>
                    <a:pt x="1207" y="96"/>
                    <a:pt x="935" y="1"/>
                    <a:pt x="603"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3" name="Google Shape;2283;p31"/>
            <p:cNvSpPr/>
            <p:nvPr/>
          </p:nvSpPr>
          <p:spPr>
            <a:xfrm>
              <a:off x="6241300" y="2477075"/>
              <a:ext cx="69125" cy="69125"/>
            </a:xfrm>
            <a:custGeom>
              <a:avLst/>
              <a:gdLst/>
              <a:ahLst/>
              <a:cxnLst/>
              <a:rect l="l" t="t" r="r" b="b"/>
              <a:pathLst>
                <a:path w="2765" h="2765" extrusionOk="0">
                  <a:moveTo>
                    <a:pt x="1383" y="1"/>
                  </a:moveTo>
                  <a:cubicBezTo>
                    <a:pt x="618" y="1"/>
                    <a:pt x="0" y="618"/>
                    <a:pt x="0" y="1383"/>
                  </a:cubicBezTo>
                  <a:cubicBezTo>
                    <a:pt x="0" y="2147"/>
                    <a:pt x="618" y="2764"/>
                    <a:pt x="1383" y="2764"/>
                  </a:cubicBezTo>
                  <a:cubicBezTo>
                    <a:pt x="2146" y="2764"/>
                    <a:pt x="2764" y="2147"/>
                    <a:pt x="2764" y="1383"/>
                  </a:cubicBezTo>
                  <a:cubicBezTo>
                    <a:pt x="2764" y="618"/>
                    <a:pt x="2146" y="1"/>
                    <a:pt x="1383"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4" name="Google Shape;2284;p31"/>
            <p:cNvSpPr/>
            <p:nvPr/>
          </p:nvSpPr>
          <p:spPr>
            <a:xfrm>
              <a:off x="6280500" y="2489150"/>
              <a:ext cx="20375" cy="20375"/>
            </a:xfrm>
            <a:custGeom>
              <a:avLst/>
              <a:gdLst/>
              <a:ahLst/>
              <a:cxnLst/>
              <a:rect l="l" t="t" r="r" b="b"/>
              <a:pathLst>
                <a:path w="815" h="815" extrusionOk="0">
                  <a:moveTo>
                    <a:pt x="407" y="0"/>
                  </a:moveTo>
                  <a:cubicBezTo>
                    <a:pt x="182" y="0"/>
                    <a:pt x="1" y="186"/>
                    <a:pt x="1" y="407"/>
                  </a:cubicBezTo>
                  <a:cubicBezTo>
                    <a:pt x="1" y="634"/>
                    <a:pt x="182" y="815"/>
                    <a:pt x="407" y="815"/>
                  </a:cubicBezTo>
                  <a:cubicBezTo>
                    <a:pt x="634" y="815"/>
                    <a:pt x="815" y="634"/>
                    <a:pt x="815" y="407"/>
                  </a:cubicBezTo>
                  <a:cubicBezTo>
                    <a:pt x="815" y="186"/>
                    <a:pt x="634"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5" name="Google Shape;2285;p31"/>
            <p:cNvSpPr/>
            <p:nvPr/>
          </p:nvSpPr>
          <p:spPr>
            <a:xfrm>
              <a:off x="6260500" y="2523425"/>
              <a:ext cx="30200" cy="10700"/>
            </a:xfrm>
            <a:custGeom>
              <a:avLst/>
              <a:gdLst/>
              <a:ahLst/>
              <a:cxnLst/>
              <a:rect l="l" t="t" r="r" b="b"/>
              <a:pathLst>
                <a:path w="1208" h="428" extrusionOk="0">
                  <a:moveTo>
                    <a:pt x="604" y="1"/>
                  </a:moveTo>
                  <a:cubicBezTo>
                    <a:pt x="272" y="1"/>
                    <a:pt x="1" y="96"/>
                    <a:pt x="1" y="212"/>
                  </a:cubicBezTo>
                  <a:cubicBezTo>
                    <a:pt x="1" y="333"/>
                    <a:pt x="272" y="428"/>
                    <a:pt x="604" y="428"/>
                  </a:cubicBezTo>
                  <a:cubicBezTo>
                    <a:pt x="936" y="428"/>
                    <a:pt x="1207" y="333"/>
                    <a:pt x="1207" y="212"/>
                  </a:cubicBezTo>
                  <a:cubicBezTo>
                    <a:pt x="1207" y="96"/>
                    <a:pt x="936" y="1"/>
                    <a:pt x="604"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grpSp>
      <p:grpSp>
        <p:nvGrpSpPr>
          <p:cNvPr id="2286" name="Google Shape;2286;p31"/>
          <p:cNvGrpSpPr/>
          <p:nvPr/>
        </p:nvGrpSpPr>
        <p:grpSpPr>
          <a:xfrm>
            <a:off x="951379" y="4267784"/>
            <a:ext cx="1998264" cy="1870012"/>
            <a:chOff x="3971000" y="1649375"/>
            <a:chExt cx="893550" cy="836250"/>
          </a:xfrm>
        </p:grpSpPr>
        <p:grpSp>
          <p:nvGrpSpPr>
            <p:cNvPr id="2287" name="Google Shape;2287;p31"/>
            <p:cNvGrpSpPr/>
            <p:nvPr/>
          </p:nvGrpSpPr>
          <p:grpSpPr>
            <a:xfrm>
              <a:off x="3971000" y="1649375"/>
              <a:ext cx="893550" cy="836250"/>
              <a:chOff x="4940150" y="2028500"/>
              <a:chExt cx="893550" cy="836250"/>
            </a:xfrm>
          </p:grpSpPr>
          <p:sp>
            <p:nvSpPr>
              <p:cNvPr id="2288" name="Google Shape;2288;p31"/>
              <p:cNvSpPr/>
              <p:nvPr/>
            </p:nvSpPr>
            <p:spPr>
              <a:xfrm>
                <a:off x="4940150" y="2028500"/>
                <a:ext cx="893550" cy="836250"/>
              </a:xfrm>
              <a:custGeom>
                <a:avLst/>
                <a:gdLst/>
                <a:ahLst/>
                <a:cxnLst/>
                <a:rect l="l" t="t" r="r" b="b"/>
                <a:pathLst>
                  <a:path w="35742" h="33450" extrusionOk="0">
                    <a:moveTo>
                      <a:pt x="18366" y="1"/>
                    </a:moveTo>
                    <a:cubicBezTo>
                      <a:pt x="13727" y="1"/>
                      <a:pt x="11390" y="1212"/>
                      <a:pt x="8123" y="4011"/>
                    </a:cubicBezTo>
                    <a:cubicBezTo>
                      <a:pt x="6092" y="5750"/>
                      <a:pt x="2529" y="8394"/>
                      <a:pt x="1393" y="10841"/>
                    </a:cubicBezTo>
                    <a:cubicBezTo>
                      <a:pt x="287" y="13229"/>
                      <a:pt x="1" y="15908"/>
                      <a:pt x="312" y="18698"/>
                    </a:cubicBezTo>
                    <a:cubicBezTo>
                      <a:pt x="1780" y="31846"/>
                      <a:pt x="7289" y="33449"/>
                      <a:pt x="17617" y="33449"/>
                    </a:cubicBezTo>
                    <a:cubicBezTo>
                      <a:pt x="27940" y="33449"/>
                      <a:pt x="35741" y="28780"/>
                      <a:pt x="35741" y="18457"/>
                    </a:cubicBezTo>
                    <a:cubicBezTo>
                      <a:pt x="35741" y="14270"/>
                      <a:pt x="34927" y="12917"/>
                      <a:pt x="32605" y="9802"/>
                    </a:cubicBezTo>
                    <a:cubicBezTo>
                      <a:pt x="29197" y="5227"/>
                      <a:pt x="24509" y="1"/>
                      <a:pt x="1836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89" name="Google Shape;2289;p31"/>
              <p:cNvSpPr/>
              <p:nvPr/>
            </p:nvSpPr>
            <p:spPr>
              <a:xfrm>
                <a:off x="5559000" y="2233850"/>
                <a:ext cx="158825" cy="149150"/>
              </a:xfrm>
              <a:custGeom>
                <a:avLst/>
                <a:gdLst/>
                <a:ahLst/>
                <a:cxnLst/>
                <a:rect l="l" t="t" r="r" b="b"/>
                <a:pathLst>
                  <a:path w="6353" h="5966" extrusionOk="0">
                    <a:moveTo>
                      <a:pt x="2744" y="0"/>
                    </a:moveTo>
                    <a:cubicBezTo>
                      <a:pt x="1041" y="0"/>
                      <a:pt x="1" y="2457"/>
                      <a:pt x="1" y="2457"/>
                    </a:cubicBezTo>
                    <a:cubicBezTo>
                      <a:pt x="1824" y="3703"/>
                      <a:pt x="2815" y="5965"/>
                      <a:pt x="2815" y="5965"/>
                    </a:cubicBezTo>
                    <a:cubicBezTo>
                      <a:pt x="3609" y="5940"/>
                      <a:pt x="3699" y="5779"/>
                      <a:pt x="4851" y="5367"/>
                    </a:cubicBezTo>
                    <a:cubicBezTo>
                      <a:pt x="6011" y="4949"/>
                      <a:pt x="6348" y="3905"/>
                      <a:pt x="6348" y="3286"/>
                    </a:cubicBezTo>
                    <a:cubicBezTo>
                      <a:pt x="6353" y="2518"/>
                      <a:pt x="4916" y="331"/>
                      <a:pt x="3036" y="24"/>
                    </a:cubicBezTo>
                    <a:cubicBezTo>
                      <a:pt x="2936" y="8"/>
                      <a:pt x="2839" y="0"/>
                      <a:pt x="274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0" name="Google Shape;2290;p31"/>
              <p:cNvSpPr/>
              <p:nvPr/>
            </p:nvSpPr>
            <p:spPr>
              <a:xfrm>
                <a:off x="5584525" y="2298250"/>
                <a:ext cx="88825" cy="60275"/>
              </a:xfrm>
              <a:custGeom>
                <a:avLst/>
                <a:gdLst/>
                <a:ahLst/>
                <a:cxnLst/>
                <a:rect l="l" t="t" r="r" b="b"/>
                <a:pathLst>
                  <a:path w="3553" h="2411" extrusionOk="0">
                    <a:moveTo>
                      <a:pt x="1773" y="0"/>
                    </a:moveTo>
                    <a:cubicBezTo>
                      <a:pt x="1606" y="0"/>
                      <a:pt x="1440" y="42"/>
                      <a:pt x="1281" y="92"/>
                    </a:cubicBezTo>
                    <a:cubicBezTo>
                      <a:pt x="1040" y="167"/>
                      <a:pt x="803" y="258"/>
                      <a:pt x="578" y="373"/>
                    </a:cubicBezTo>
                    <a:cubicBezTo>
                      <a:pt x="311" y="509"/>
                      <a:pt x="30" y="715"/>
                      <a:pt x="0" y="1016"/>
                    </a:cubicBezTo>
                    <a:lnTo>
                      <a:pt x="61" y="859"/>
                    </a:lnTo>
                    <a:lnTo>
                      <a:pt x="61" y="859"/>
                    </a:lnTo>
                    <a:cubicBezTo>
                      <a:pt x="21" y="984"/>
                      <a:pt x="115" y="1118"/>
                      <a:pt x="205" y="1218"/>
                    </a:cubicBezTo>
                    <a:cubicBezTo>
                      <a:pt x="472" y="1524"/>
                      <a:pt x="734" y="1831"/>
                      <a:pt x="995" y="2137"/>
                    </a:cubicBezTo>
                    <a:cubicBezTo>
                      <a:pt x="1091" y="2248"/>
                      <a:pt x="1196" y="2364"/>
                      <a:pt x="1332" y="2399"/>
                    </a:cubicBezTo>
                    <a:cubicBezTo>
                      <a:pt x="1365" y="2407"/>
                      <a:pt x="1399" y="2411"/>
                      <a:pt x="1433" y="2411"/>
                    </a:cubicBezTo>
                    <a:cubicBezTo>
                      <a:pt x="1502" y="2411"/>
                      <a:pt x="1571" y="2397"/>
                      <a:pt x="1638" y="2384"/>
                    </a:cubicBezTo>
                    <a:cubicBezTo>
                      <a:pt x="2051" y="2308"/>
                      <a:pt x="2462" y="2227"/>
                      <a:pt x="2875" y="2148"/>
                    </a:cubicBezTo>
                    <a:cubicBezTo>
                      <a:pt x="3025" y="2122"/>
                      <a:pt x="3176" y="2092"/>
                      <a:pt x="3306" y="2016"/>
                    </a:cubicBezTo>
                    <a:cubicBezTo>
                      <a:pt x="3432" y="1946"/>
                      <a:pt x="3543" y="1816"/>
                      <a:pt x="3553" y="1665"/>
                    </a:cubicBezTo>
                    <a:cubicBezTo>
                      <a:pt x="3553" y="1589"/>
                      <a:pt x="3533" y="1515"/>
                      <a:pt x="3508" y="1443"/>
                    </a:cubicBezTo>
                    <a:cubicBezTo>
                      <a:pt x="3322" y="896"/>
                      <a:pt x="2914" y="424"/>
                      <a:pt x="2397" y="162"/>
                    </a:cubicBezTo>
                    <a:cubicBezTo>
                      <a:pt x="2216" y="77"/>
                      <a:pt x="2025" y="7"/>
                      <a:pt x="1829" y="2"/>
                    </a:cubicBezTo>
                    <a:cubicBezTo>
                      <a:pt x="1810" y="1"/>
                      <a:pt x="1792" y="0"/>
                      <a:pt x="177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1" name="Google Shape;2291;p31"/>
              <p:cNvSpPr/>
              <p:nvPr/>
            </p:nvSpPr>
            <p:spPr>
              <a:xfrm>
                <a:off x="5038800" y="2239875"/>
                <a:ext cx="158700" cy="149275"/>
              </a:xfrm>
              <a:custGeom>
                <a:avLst/>
                <a:gdLst/>
                <a:ahLst/>
                <a:cxnLst/>
                <a:rect l="l" t="t" r="r" b="b"/>
                <a:pathLst>
                  <a:path w="6348" h="5971" extrusionOk="0">
                    <a:moveTo>
                      <a:pt x="3605" y="1"/>
                    </a:moveTo>
                    <a:cubicBezTo>
                      <a:pt x="3510" y="1"/>
                      <a:pt x="3412" y="8"/>
                      <a:pt x="3313" y="24"/>
                    </a:cubicBezTo>
                    <a:cubicBezTo>
                      <a:pt x="1437" y="331"/>
                      <a:pt x="0" y="2523"/>
                      <a:pt x="0" y="3286"/>
                    </a:cubicBezTo>
                    <a:cubicBezTo>
                      <a:pt x="5" y="3905"/>
                      <a:pt x="337" y="4954"/>
                      <a:pt x="1497" y="5372"/>
                    </a:cubicBezTo>
                    <a:cubicBezTo>
                      <a:pt x="2654" y="5784"/>
                      <a:pt x="2745" y="5940"/>
                      <a:pt x="3538" y="5970"/>
                    </a:cubicBezTo>
                    <a:cubicBezTo>
                      <a:pt x="3538" y="5970"/>
                      <a:pt x="4529" y="3704"/>
                      <a:pt x="6348" y="2462"/>
                    </a:cubicBezTo>
                    <a:cubicBezTo>
                      <a:pt x="6348" y="2462"/>
                      <a:pt x="5311" y="1"/>
                      <a:pt x="360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2" name="Google Shape;2292;p31"/>
              <p:cNvSpPr/>
              <p:nvPr/>
            </p:nvSpPr>
            <p:spPr>
              <a:xfrm>
                <a:off x="5083150" y="2304300"/>
                <a:ext cx="89000" cy="60250"/>
              </a:xfrm>
              <a:custGeom>
                <a:avLst/>
                <a:gdLst/>
                <a:ahLst/>
                <a:cxnLst/>
                <a:rect l="l" t="t" r="r" b="b"/>
                <a:pathLst>
                  <a:path w="3560" h="2410" extrusionOk="0">
                    <a:moveTo>
                      <a:pt x="1766" y="1"/>
                    </a:moveTo>
                    <a:cubicBezTo>
                      <a:pt x="1754" y="1"/>
                      <a:pt x="1742" y="1"/>
                      <a:pt x="1729" y="1"/>
                    </a:cubicBezTo>
                    <a:cubicBezTo>
                      <a:pt x="1533" y="11"/>
                      <a:pt x="1337" y="76"/>
                      <a:pt x="1161" y="166"/>
                    </a:cubicBezTo>
                    <a:cubicBezTo>
                      <a:pt x="644" y="428"/>
                      <a:pt x="236" y="895"/>
                      <a:pt x="45" y="1449"/>
                    </a:cubicBezTo>
                    <a:cubicBezTo>
                      <a:pt x="20" y="1519"/>
                      <a:pt x="1" y="1589"/>
                      <a:pt x="6" y="1665"/>
                    </a:cubicBezTo>
                    <a:cubicBezTo>
                      <a:pt x="15" y="1815"/>
                      <a:pt x="121" y="1946"/>
                      <a:pt x="252" y="2022"/>
                    </a:cubicBezTo>
                    <a:cubicBezTo>
                      <a:pt x="382" y="2096"/>
                      <a:pt x="533" y="2122"/>
                      <a:pt x="679" y="2152"/>
                    </a:cubicBezTo>
                    <a:cubicBezTo>
                      <a:pt x="1096" y="2233"/>
                      <a:pt x="1509" y="2308"/>
                      <a:pt x="1920" y="2388"/>
                    </a:cubicBezTo>
                    <a:cubicBezTo>
                      <a:pt x="1987" y="2398"/>
                      <a:pt x="2055" y="2410"/>
                      <a:pt x="2121" y="2410"/>
                    </a:cubicBezTo>
                    <a:cubicBezTo>
                      <a:pt x="2155" y="2410"/>
                      <a:pt x="2189" y="2407"/>
                      <a:pt x="2222" y="2398"/>
                    </a:cubicBezTo>
                    <a:cubicBezTo>
                      <a:pt x="2363" y="2363"/>
                      <a:pt x="2468" y="2247"/>
                      <a:pt x="2558" y="2136"/>
                    </a:cubicBezTo>
                    <a:cubicBezTo>
                      <a:pt x="2825" y="1835"/>
                      <a:pt x="3086" y="1528"/>
                      <a:pt x="3353" y="1222"/>
                    </a:cubicBezTo>
                    <a:cubicBezTo>
                      <a:pt x="3441" y="1114"/>
                      <a:pt x="3539" y="973"/>
                      <a:pt x="3492" y="844"/>
                    </a:cubicBezTo>
                    <a:lnTo>
                      <a:pt x="3492" y="844"/>
                    </a:lnTo>
                    <a:lnTo>
                      <a:pt x="3559" y="1016"/>
                    </a:lnTo>
                    <a:cubicBezTo>
                      <a:pt x="3529" y="719"/>
                      <a:pt x="3247" y="514"/>
                      <a:pt x="2975" y="377"/>
                    </a:cubicBezTo>
                    <a:cubicBezTo>
                      <a:pt x="2750" y="262"/>
                      <a:pt x="2518" y="166"/>
                      <a:pt x="2277" y="92"/>
                    </a:cubicBezTo>
                    <a:cubicBezTo>
                      <a:pt x="2108" y="40"/>
                      <a:pt x="1939" y="1"/>
                      <a:pt x="176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3" name="Google Shape;2293;p31"/>
              <p:cNvSpPr/>
              <p:nvPr/>
            </p:nvSpPr>
            <p:spPr>
              <a:xfrm>
                <a:off x="5101250" y="2227750"/>
                <a:ext cx="573600" cy="514475"/>
              </a:xfrm>
              <a:custGeom>
                <a:avLst/>
                <a:gdLst/>
                <a:ahLst/>
                <a:cxnLst/>
                <a:rect l="l" t="t" r="r" b="b"/>
                <a:pathLst>
                  <a:path w="22944" h="20579" extrusionOk="0">
                    <a:moveTo>
                      <a:pt x="11601" y="0"/>
                    </a:moveTo>
                    <a:cubicBezTo>
                      <a:pt x="11547" y="0"/>
                      <a:pt x="11493" y="1"/>
                      <a:pt x="11440" y="2"/>
                    </a:cubicBezTo>
                    <a:cubicBezTo>
                      <a:pt x="5574" y="92"/>
                      <a:pt x="1" y="4439"/>
                      <a:pt x="1" y="10306"/>
                    </a:cubicBezTo>
                    <a:cubicBezTo>
                      <a:pt x="1" y="16175"/>
                      <a:pt x="2081" y="20578"/>
                      <a:pt x="11440" y="20578"/>
                    </a:cubicBezTo>
                    <a:cubicBezTo>
                      <a:pt x="19904" y="20578"/>
                      <a:pt x="22944" y="15910"/>
                      <a:pt x="22884" y="10039"/>
                    </a:cubicBezTo>
                    <a:cubicBezTo>
                      <a:pt x="22819" y="4217"/>
                      <a:pt x="16956" y="0"/>
                      <a:pt x="1160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4" name="Google Shape;2294;p31"/>
              <p:cNvSpPr/>
              <p:nvPr/>
            </p:nvSpPr>
            <p:spPr>
              <a:xfrm>
                <a:off x="5252275" y="2219050"/>
                <a:ext cx="246050" cy="64425"/>
              </a:xfrm>
              <a:custGeom>
                <a:avLst/>
                <a:gdLst/>
                <a:ahLst/>
                <a:cxnLst/>
                <a:rect l="l" t="t" r="r" b="b"/>
                <a:pathLst>
                  <a:path w="9842" h="2577" extrusionOk="0">
                    <a:moveTo>
                      <a:pt x="5414" y="0"/>
                    </a:moveTo>
                    <a:cubicBezTo>
                      <a:pt x="3886" y="0"/>
                      <a:pt x="2039" y="337"/>
                      <a:pt x="1" y="1391"/>
                    </a:cubicBezTo>
                    <a:cubicBezTo>
                      <a:pt x="1" y="1391"/>
                      <a:pt x="492" y="1171"/>
                      <a:pt x="1336" y="1171"/>
                    </a:cubicBezTo>
                    <a:cubicBezTo>
                      <a:pt x="2271" y="1171"/>
                      <a:pt x="3639" y="1440"/>
                      <a:pt x="5253" y="2576"/>
                    </a:cubicBezTo>
                    <a:cubicBezTo>
                      <a:pt x="5253" y="2576"/>
                      <a:pt x="7255" y="921"/>
                      <a:pt x="9018" y="921"/>
                    </a:cubicBezTo>
                    <a:cubicBezTo>
                      <a:pt x="9302" y="921"/>
                      <a:pt x="9579" y="964"/>
                      <a:pt x="9841" y="1064"/>
                    </a:cubicBezTo>
                    <a:cubicBezTo>
                      <a:pt x="9841" y="1064"/>
                      <a:pt x="8130" y="0"/>
                      <a:pt x="541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95" name="Google Shape;2295;p31"/>
              <p:cNvSpPr/>
              <p:nvPr/>
            </p:nvSpPr>
            <p:spPr>
              <a:xfrm>
                <a:off x="5344775" y="2485500"/>
                <a:ext cx="70500" cy="95275"/>
              </a:xfrm>
              <a:custGeom>
                <a:avLst/>
                <a:gdLst/>
                <a:ahLst/>
                <a:cxnLst/>
                <a:rect l="l" t="t" r="r" b="b"/>
                <a:pathLst>
                  <a:path w="2820" h="3811" extrusionOk="0">
                    <a:moveTo>
                      <a:pt x="1276" y="0"/>
                    </a:moveTo>
                    <a:cubicBezTo>
                      <a:pt x="940" y="483"/>
                      <a:pt x="718" y="1035"/>
                      <a:pt x="502" y="1583"/>
                    </a:cubicBezTo>
                    <a:cubicBezTo>
                      <a:pt x="251" y="2207"/>
                      <a:pt x="0" y="2850"/>
                      <a:pt x="30" y="3519"/>
                    </a:cubicBezTo>
                    <a:cubicBezTo>
                      <a:pt x="30" y="3587"/>
                      <a:pt x="59" y="3685"/>
                      <a:pt x="130" y="3685"/>
                    </a:cubicBezTo>
                    <a:cubicBezTo>
                      <a:pt x="132" y="3685"/>
                      <a:pt x="134" y="3684"/>
                      <a:pt x="135" y="3684"/>
                    </a:cubicBezTo>
                    <a:lnTo>
                      <a:pt x="91" y="3594"/>
                    </a:lnTo>
                    <a:lnTo>
                      <a:pt x="91" y="3594"/>
                    </a:lnTo>
                    <a:cubicBezTo>
                      <a:pt x="632" y="3701"/>
                      <a:pt x="1191" y="3810"/>
                      <a:pt x="1743" y="3810"/>
                    </a:cubicBezTo>
                    <a:cubicBezTo>
                      <a:pt x="2045" y="3810"/>
                      <a:pt x="2345" y="3778"/>
                      <a:pt x="2638" y="3694"/>
                    </a:cubicBezTo>
                    <a:cubicBezTo>
                      <a:pt x="2694" y="3680"/>
                      <a:pt x="2749" y="3659"/>
                      <a:pt x="2784" y="3614"/>
                    </a:cubicBezTo>
                    <a:cubicBezTo>
                      <a:pt x="2819" y="3564"/>
                      <a:pt x="2814" y="3499"/>
                      <a:pt x="2810" y="3438"/>
                    </a:cubicBezTo>
                    <a:cubicBezTo>
                      <a:pt x="2699" y="2332"/>
                      <a:pt x="2161" y="1327"/>
                      <a:pt x="1634" y="347"/>
                    </a:cubicBezTo>
                    <a:cubicBezTo>
                      <a:pt x="1553" y="196"/>
                      <a:pt x="1448" y="26"/>
                      <a:pt x="127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grpSp>
        <p:grpSp>
          <p:nvGrpSpPr>
            <p:cNvPr id="2296" name="Google Shape;2296;p31"/>
            <p:cNvGrpSpPr/>
            <p:nvPr/>
          </p:nvGrpSpPr>
          <p:grpSpPr>
            <a:xfrm>
              <a:off x="4202850" y="2106100"/>
              <a:ext cx="410800" cy="205500"/>
              <a:chOff x="1192025" y="2648925"/>
              <a:chExt cx="410800" cy="205500"/>
            </a:xfrm>
          </p:grpSpPr>
          <p:sp>
            <p:nvSpPr>
              <p:cNvPr id="2297" name="Google Shape;2297;p31"/>
              <p:cNvSpPr/>
              <p:nvPr/>
            </p:nvSpPr>
            <p:spPr>
              <a:xfrm>
                <a:off x="1398475" y="2806400"/>
                <a:ext cx="36100" cy="48025"/>
              </a:xfrm>
              <a:custGeom>
                <a:avLst/>
                <a:gdLst/>
                <a:ahLst/>
                <a:cxnLst/>
                <a:rect l="l" t="t" r="r" b="b"/>
                <a:pathLst>
                  <a:path w="1444" h="1921" extrusionOk="0">
                    <a:moveTo>
                      <a:pt x="282" y="1"/>
                    </a:moveTo>
                    <a:cubicBezTo>
                      <a:pt x="196" y="1"/>
                      <a:pt x="139" y="6"/>
                      <a:pt x="132" y="6"/>
                    </a:cubicBezTo>
                    <a:cubicBezTo>
                      <a:pt x="56" y="16"/>
                      <a:pt x="1" y="76"/>
                      <a:pt x="12" y="146"/>
                    </a:cubicBezTo>
                    <a:cubicBezTo>
                      <a:pt x="16" y="207"/>
                      <a:pt x="75" y="254"/>
                      <a:pt x="143" y="254"/>
                    </a:cubicBezTo>
                    <a:cubicBezTo>
                      <a:pt x="150" y="254"/>
                      <a:pt x="156" y="253"/>
                      <a:pt x="162" y="252"/>
                    </a:cubicBezTo>
                    <a:cubicBezTo>
                      <a:pt x="164" y="252"/>
                      <a:pt x="209" y="248"/>
                      <a:pt x="278" y="248"/>
                    </a:cubicBezTo>
                    <a:cubicBezTo>
                      <a:pt x="438" y="248"/>
                      <a:pt x="729" y="270"/>
                      <a:pt x="921" y="418"/>
                    </a:cubicBezTo>
                    <a:cubicBezTo>
                      <a:pt x="1056" y="519"/>
                      <a:pt x="1121" y="659"/>
                      <a:pt x="1132" y="851"/>
                    </a:cubicBezTo>
                    <a:cubicBezTo>
                      <a:pt x="1162" y="1609"/>
                      <a:pt x="247" y="1670"/>
                      <a:pt x="207" y="1670"/>
                    </a:cubicBezTo>
                    <a:cubicBezTo>
                      <a:pt x="132" y="1675"/>
                      <a:pt x="66" y="1735"/>
                      <a:pt x="77" y="1800"/>
                    </a:cubicBezTo>
                    <a:cubicBezTo>
                      <a:pt x="82" y="1871"/>
                      <a:pt x="147" y="1921"/>
                      <a:pt x="223" y="1921"/>
                    </a:cubicBezTo>
                    <a:cubicBezTo>
                      <a:pt x="650" y="1901"/>
                      <a:pt x="1443" y="1644"/>
                      <a:pt x="1413" y="840"/>
                    </a:cubicBezTo>
                    <a:cubicBezTo>
                      <a:pt x="1404" y="579"/>
                      <a:pt x="1298" y="373"/>
                      <a:pt x="1107" y="227"/>
                    </a:cubicBezTo>
                    <a:cubicBezTo>
                      <a:pt x="843" y="30"/>
                      <a:pt x="483" y="1"/>
                      <a:pt x="2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8" name="Google Shape;2298;p31"/>
              <p:cNvSpPr/>
              <p:nvPr/>
            </p:nvSpPr>
            <p:spPr>
              <a:xfrm>
                <a:off x="1396225" y="2764550"/>
                <a:ext cx="35575" cy="48175"/>
              </a:xfrm>
              <a:custGeom>
                <a:avLst/>
                <a:gdLst/>
                <a:ahLst/>
                <a:cxnLst/>
                <a:rect l="l" t="t" r="r" b="b"/>
                <a:pathLst>
                  <a:path w="1423" h="1927" extrusionOk="0">
                    <a:moveTo>
                      <a:pt x="187" y="0"/>
                    </a:moveTo>
                    <a:cubicBezTo>
                      <a:pt x="172" y="0"/>
                      <a:pt x="156" y="1"/>
                      <a:pt x="141" y="1"/>
                    </a:cubicBezTo>
                    <a:cubicBezTo>
                      <a:pt x="65" y="1"/>
                      <a:pt x="0" y="62"/>
                      <a:pt x="5" y="127"/>
                    </a:cubicBezTo>
                    <a:cubicBezTo>
                      <a:pt x="5" y="195"/>
                      <a:pt x="66" y="248"/>
                      <a:pt x="137" y="248"/>
                    </a:cubicBezTo>
                    <a:cubicBezTo>
                      <a:pt x="140" y="248"/>
                      <a:pt x="143" y="247"/>
                      <a:pt x="146" y="247"/>
                    </a:cubicBezTo>
                    <a:cubicBezTo>
                      <a:pt x="148" y="247"/>
                      <a:pt x="152" y="247"/>
                      <a:pt x="158" y="247"/>
                    </a:cubicBezTo>
                    <a:cubicBezTo>
                      <a:pt x="272" y="247"/>
                      <a:pt x="1103" y="265"/>
                      <a:pt x="1132" y="992"/>
                    </a:cubicBezTo>
                    <a:cubicBezTo>
                      <a:pt x="1141" y="1177"/>
                      <a:pt x="1086" y="1318"/>
                      <a:pt x="965" y="1434"/>
                    </a:cubicBezTo>
                    <a:cubicBezTo>
                      <a:pt x="710" y="1669"/>
                      <a:pt x="242" y="1680"/>
                      <a:pt x="237" y="1680"/>
                    </a:cubicBezTo>
                    <a:cubicBezTo>
                      <a:pt x="162" y="1680"/>
                      <a:pt x="96" y="1736"/>
                      <a:pt x="96" y="1806"/>
                    </a:cubicBezTo>
                    <a:cubicBezTo>
                      <a:pt x="102" y="1876"/>
                      <a:pt x="162" y="1926"/>
                      <a:pt x="237" y="1926"/>
                    </a:cubicBezTo>
                    <a:cubicBezTo>
                      <a:pt x="262" y="1926"/>
                      <a:pt x="825" y="1917"/>
                      <a:pt x="1167" y="1604"/>
                    </a:cubicBezTo>
                    <a:cubicBezTo>
                      <a:pt x="1343" y="1444"/>
                      <a:pt x="1422" y="1233"/>
                      <a:pt x="1413" y="982"/>
                    </a:cubicBezTo>
                    <a:cubicBezTo>
                      <a:pt x="1384" y="201"/>
                      <a:pt x="624" y="0"/>
                      <a:pt x="18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9" name="Google Shape;2299;p31"/>
              <p:cNvSpPr/>
              <p:nvPr/>
            </p:nvSpPr>
            <p:spPr>
              <a:xfrm>
                <a:off x="1347325" y="2716738"/>
                <a:ext cx="102075" cy="51200"/>
              </a:xfrm>
              <a:custGeom>
                <a:avLst/>
                <a:gdLst/>
                <a:ahLst/>
                <a:cxnLst/>
                <a:rect l="l" t="t" r="r" b="b"/>
                <a:pathLst>
                  <a:path w="4083" h="2048" extrusionOk="0">
                    <a:moveTo>
                      <a:pt x="2144" y="1"/>
                    </a:moveTo>
                    <a:cubicBezTo>
                      <a:pt x="1309" y="1"/>
                      <a:pt x="705" y="338"/>
                      <a:pt x="705" y="338"/>
                    </a:cubicBezTo>
                    <a:cubicBezTo>
                      <a:pt x="1" y="711"/>
                      <a:pt x="705" y="1228"/>
                      <a:pt x="705" y="1228"/>
                    </a:cubicBezTo>
                    <a:cubicBezTo>
                      <a:pt x="705" y="1228"/>
                      <a:pt x="1986" y="2047"/>
                      <a:pt x="2077" y="2047"/>
                    </a:cubicBezTo>
                    <a:lnTo>
                      <a:pt x="3494" y="1103"/>
                    </a:lnTo>
                    <a:cubicBezTo>
                      <a:pt x="4083" y="735"/>
                      <a:pt x="3615" y="384"/>
                      <a:pt x="3524" y="338"/>
                    </a:cubicBezTo>
                    <a:cubicBezTo>
                      <a:pt x="3037" y="85"/>
                      <a:pt x="2561" y="1"/>
                      <a:pt x="214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0" name="Google Shape;2300;p31"/>
              <p:cNvSpPr/>
              <p:nvPr/>
            </p:nvSpPr>
            <p:spPr>
              <a:xfrm>
                <a:off x="1537075" y="2648925"/>
                <a:ext cx="65750" cy="60500"/>
              </a:xfrm>
              <a:custGeom>
                <a:avLst/>
                <a:gdLst/>
                <a:ahLst/>
                <a:cxnLst/>
                <a:rect l="l" t="t" r="r" b="b"/>
                <a:pathLst>
                  <a:path w="2630" h="2420" extrusionOk="0">
                    <a:moveTo>
                      <a:pt x="1305" y="0"/>
                    </a:moveTo>
                    <a:cubicBezTo>
                      <a:pt x="1274" y="0"/>
                      <a:pt x="1253" y="2"/>
                      <a:pt x="1247" y="3"/>
                    </a:cubicBezTo>
                    <a:cubicBezTo>
                      <a:pt x="945" y="12"/>
                      <a:pt x="685" y="138"/>
                      <a:pt x="488" y="364"/>
                    </a:cubicBezTo>
                    <a:cubicBezTo>
                      <a:pt x="1" y="917"/>
                      <a:pt x="82" y="1928"/>
                      <a:pt x="91" y="2042"/>
                    </a:cubicBezTo>
                    <a:cubicBezTo>
                      <a:pt x="112" y="2260"/>
                      <a:pt x="293" y="2420"/>
                      <a:pt x="504" y="2420"/>
                    </a:cubicBezTo>
                    <a:cubicBezTo>
                      <a:pt x="518" y="2420"/>
                      <a:pt x="534" y="2420"/>
                      <a:pt x="544" y="2415"/>
                    </a:cubicBezTo>
                    <a:cubicBezTo>
                      <a:pt x="775" y="2395"/>
                      <a:pt x="940" y="2193"/>
                      <a:pt x="921" y="1963"/>
                    </a:cubicBezTo>
                    <a:cubicBezTo>
                      <a:pt x="896" y="1731"/>
                      <a:pt x="915" y="1138"/>
                      <a:pt x="1112" y="912"/>
                    </a:cubicBezTo>
                    <a:cubicBezTo>
                      <a:pt x="1156" y="857"/>
                      <a:pt x="1207" y="836"/>
                      <a:pt x="1302" y="831"/>
                    </a:cubicBezTo>
                    <a:cubicBezTo>
                      <a:pt x="1302" y="831"/>
                      <a:pt x="1458" y="831"/>
                      <a:pt x="1579" y="942"/>
                    </a:cubicBezTo>
                    <a:cubicBezTo>
                      <a:pt x="1720" y="1083"/>
                      <a:pt x="1780" y="1379"/>
                      <a:pt x="1755" y="1766"/>
                    </a:cubicBezTo>
                    <a:cubicBezTo>
                      <a:pt x="1735" y="1998"/>
                      <a:pt x="1905" y="2199"/>
                      <a:pt x="2137" y="2214"/>
                    </a:cubicBezTo>
                    <a:cubicBezTo>
                      <a:pt x="2147" y="2214"/>
                      <a:pt x="2156" y="2215"/>
                      <a:pt x="2166" y="2215"/>
                    </a:cubicBezTo>
                    <a:cubicBezTo>
                      <a:pt x="2379" y="2215"/>
                      <a:pt x="2565" y="2048"/>
                      <a:pt x="2580" y="1831"/>
                    </a:cubicBezTo>
                    <a:cubicBezTo>
                      <a:pt x="2629" y="1174"/>
                      <a:pt x="2489" y="676"/>
                      <a:pt x="2158" y="354"/>
                    </a:cubicBezTo>
                    <a:cubicBezTo>
                      <a:pt x="1839" y="36"/>
                      <a:pt x="1452" y="0"/>
                      <a:pt x="1305"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1" name="Google Shape;2301;p31"/>
              <p:cNvSpPr/>
              <p:nvPr/>
            </p:nvSpPr>
            <p:spPr>
              <a:xfrm>
                <a:off x="1192025" y="2648925"/>
                <a:ext cx="65625" cy="60500"/>
              </a:xfrm>
              <a:custGeom>
                <a:avLst/>
                <a:gdLst/>
                <a:ahLst/>
                <a:cxnLst/>
                <a:rect l="l" t="t" r="r" b="b"/>
                <a:pathLst>
                  <a:path w="2625" h="2420" extrusionOk="0">
                    <a:moveTo>
                      <a:pt x="1337" y="0"/>
                    </a:moveTo>
                    <a:cubicBezTo>
                      <a:pt x="1179" y="0"/>
                      <a:pt x="791" y="36"/>
                      <a:pt x="469" y="354"/>
                    </a:cubicBezTo>
                    <a:cubicBezTo>
                      <a:pt x="142" y="676"/>
                      <a:pt x="1" y="1174"/>
                      <a:pt x="46" y="1831"/>
                    </a:cubicBezTo>
                    <a:cubicBezTo>
                      <a:pt x="66" y="2048"/>
                      <a:pt x="250" y="2215"/>
                      <a:pt x="465" y="2215"/>
                    </a:cubicBezTo>
                    <a:cubicBezTo>
                      <a:pt x="475" y="2215"/>
                      <a:pt x="484" y="2214"/>
                      <a:pt x="494" y="2214"/>
                    </a:cubicBezTo>
                    <a:cubicBezTo>
                      <a:pt x="720" y="2199"/>
                      <a:pt x="896" y="1998"/>
                      <a:pt x="875" y="1766"/>
                    </a:cubicBezTo>
                    <a:cubicBezTo>
                      <a:pt x="851" y="1385"/>
                      <a:pt x="911" y="1093"/>
                      <a:pt x="1046" y="952"/>
                    </a:cubicBezTo>
                    <a:cubicBezTo>
                      <a:pt x="1158" y="835"/>
                      <a:pt x="1310" y="831"/>
                      <a:pt x="1343" y="831"/>
                    </a:cubicBezTo>
                    <a:cubicBezTo>
                      <a:pt x="1345" y="831"/>
                      <a:pt x="1347" y="831"/>
                      <a:pt x="1348" y="831"/>
                    </a:cubicBezTo>
                    <a:cubicBezTo>
                      <a:pt x="1424" y="836"/>
                      <a:pt x="1469" y="857"/>
                      <a:pt x="1519" y="912"/>
                    </a:cubicBezTo>
                    <a:cubicBezTo>
                      <a:pt x="1715" y="1133"/>
                      <a:pt x="1735" y="1717"/>
                      <a:pt x="1710" y="1968"/>
                    </a:cubicBezTo>
                    <a:cubicBezTo>
                      <a:pt x="1689" y="2193"/>
                      <a:pt x="1856" y="2395"/>
                      <a:pt x="2087" y="2415"/>
                    </a:cubicBezTo>
                    <a:cubicBezTo>
                      <a:pt x="2097" y="2420"/>
                      <a:pt x="2112" y="2420"/>
                      <a:pt x="2127" y="2420"/>
                    </a:cubicBezTo>
                    <a:cubicBezTo>
                      <a:pt x="2338" y="2420"/>
                      <a:pt x="2519" y="2260"/>
                      <a:pt x="2540" y="2042"/>
                    </a:cubicBezTo>
                    <a:cubicBezTo>
                      <a:pt x="2549" y="1928"/>
                      <a:pt x="2624" y="917"/>
                      <a:pt x="2142" y="364"/>
                    </a:cubicBezTo>
                    <a:cubicBezTo>
                      <a:pt x="1946" y="138"/>
                      <a:pt x="1685" y="12"/>
                      <a:pt x="1404" y="3"/>
                    </a:cubicBezTo>
                    <a:cubicBezTo>
                      <a:pt x="1394" y="2"/>
                      <a:pt x="1370" y="0"/>
                      <a:pt x="133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2" name="Google Shape;2302;p31"/>
              <p:cNvSpPr/>
              <p:nvPr/>
            </p:nvSpPr>
            <p:spPr>
              <a:xfrm>
                <a:off x="1444750" y="2764325"/>
                <a:ext cx="59575" cy="48150"/>
              </a:xfrm>
              <a:custGeom>
                <a:avLst/>
                <a:gdLst/>
                <a:ahLst/>
                <a:cxnLst/>
                <a:rect l="l" t="t" r="r" b="b"/>
                <a:pathLst>
                  <a:path w="2383" h="1926" extrusionOk="0">
                    <a:moveTo>
                      <a:pt x="1176" y="1"/>
                    </a:moveTo>
                    <a:cubicBezTo>
                      <a:pt x="784" y="1"/>
                      <a:pt x="648" y="588"/>
                      <a:pt x="648" y="588"/>
                    </a:cubicBezTo>
                    <a:cubicBezTo>
                      <a:pt x="453" y="1021"/>
                      <a:pt x="0" y="1432"/>
                      <a:pt x="0" y="1432"/>
                    </a:cubicBezTo>
                    <a:lnTo>
                      <a:pt x="1623" y="1926"/>
                    </a:lnTo>
                    <a:cubicBezTo>
                      <a:pt x="2383" y="1926"/>
                      <a:pt x="2322" y="1312"/>
                      <a:pt x="2322" y="1312"/>
                    </a:cubicBezTo>
                    <a:cubicBezTo>
                      <a:pt x="2322" y="961"/>
                      <a:pt x="1859" y="859"/>
                      <a:pt x="1859" y="859"/>
                    </a:cubicBezTo>
                    <a:lnTo>
                      <a:pt x="1859" y="553"/>
                    </a:lnTo>
                    <a:cubicBezTo>
                      <a:pt x="1840" y="126"/>
                      <a:pt x="1437" y="1"/>
                      <a:pt x="117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498894"/>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Nói tiếp câu tả cảnh mùa xuân trong công viên:</a:t>
              </a:r>
            </a:p>
          </p:txBody>
        </p:sp>
      </p:grpSp>
      <p:sp>
        <p:nvSpPr>
          <p:cNvPr id="14" name="TextBox 13">
            <a:extLst>
              <a:ext uri="{FF2B5EF4-FFF2-40B4-BE49-F238E27FC236}">
                <a16:creationId xmlns:a16="http://schemas.microsoft.com/office/drawing/2014/main" id="{451C0419-82C5-4DBA-9637-E4364A5C790A}"/>
              </a:ext>
            </a:extLst>
          </p:cNvPr>
          <p:cNvSpPr txBox="1"/>
          <p:nvPr/>
        </p:nvSpPr>
        <p:spPr>
          <a:xfrm>
            <a:off x="1069504" y="1421303"/>
            <a:ext cx="10550213" cy="4210192"/>
          </a:xfrm>
          <a:prstGeom prst="rect">
            <a:avLst/>
          </a:prstGeom>
          <a:noFill/>
        </p:spPr>
        <p:txBody>
          <a:bodyPr wrap="square">
            <a:spAutoFit/>
          </a:bodyPr>
          <a:lstStyle/>
          <a:p>
            <a:pPr marL="457200" indent="-457200" algn="just">
              <a:lnSpc>
                <a:spcPct val="200000"/>
              </a:lnSpc>
              <a:spcBef>
                <a:spcPts val="1200"/>
              </a:spcBef>
              <a:spcAft>
                <a:spcPts val="1200"/>
              </a:spcAft>
              <a:buAutoNum type="alphaLcPeriod"/>
            </a:pPr>
            <a:r>
              <a:rPr lang="en-US" sz="4000">
                <a:latin typeface="+mj-lt"/>
                <a:ea typeface="Arial-Rounded" panose="020B0500000000000000" pitchFamily="34" charset="0"/>
                <a:cs typeface="Arial-Rounded" panose="020B0500000000000000" pitchFamily="34" charset="0"/>
              </a:rPr>
              <a:t> Cỏ (…).</a:t>
            </a:r>
          </a:p>
          <a:p>
            <a:pPr marL="457200" indent="-457200" algn="just">
              <a:lnSpc>
                <a:spcPct val="200000"/>
              </a:lnSpc>
              <a:spcBef>
                <a:spcPts val="1200"/>
              </a:spcBef>
              <a:spcAft>
                <a:spcPts val="1200"/>
              </a:spcAft>
              <a:buAutoNum type="alphaLcPeriod"/>
            </a:pPr>
            <a:r>
              <a:rPr lang="en-US" sz="4000">
                <a:latin typeface="+mj-lt"/>
                <a:ea typeface="Arial-Rounded" panose="020B0500000000000000" pitchFamily="34" charset="0"/>
                <a:cs typeface="Arial-Rounded" panose="020B0500000000000000" pitchFamily="34" charset="0"/>
              </a:rPr>
              <a:t> Đàn én (…).</a:t>
            </a:r>
          </a:p>
          <a:p>
            <a:pPr marL="457200" indent="-457200" algn="just">
              <a:lnSpc>
                <a:spcPct val="200000"/>
              </a:lnSpc>
              <a:spcBef>
                <a:spcPts val="1200"/>
              </a:spcBef>
              <a:spcAft>
                <a:spcPts val="1200"/>
              </a:spcAft>
              <a:buAutoNum type="alphaLcPeriod"/>
            </a:pPr>
            <a:r>
              <a:rPr lang="en-US" sz="4000">
                <a:latin typeface="+mj-lt"/>
                <a:ea typeface="Arial-Rounded" panose="020B0500000000000000" pitchFamily="34" charset="0"/>
                <a:cs typeface="Arial-Rounded" panose="020B0500000000000000" pitchFamily="34" charset="0"/>
              </a:rPr>
              <a:t>Trẻ em (…).</a:t>
            </a:r>
            <a:endParaRPr lang="en-US" sz="4000" dirty="0">
              <a:latin typeface="+mj-lt"/>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8333DA43-01EF-473A-92A5-C8F912938479}"/>
              </a:ext>
            </a:extLst>
          </p:cNvPr>
          <p:cNvSpPr txBox="1"/>
          <p:nvPr/>
        </p:nvSpPr>
        <p:spPr>
          <a:xfrm>
            <a:off x="1672878" y="1845847"/>
            <a:ext cx="9946839" cy="707886"/>
          </a:xfrm>
          <a:prstGeom prst="rect">
            <a:avLst/>
          </a:prstGeom>
          <a:solidFill>
            <a:srgbClr val="FFFFFF"/>
          </a:solidFill>
        </p:spPr>
        <p:txBody>
          <a:bodyPr wrap="square">
            <a:spAutoFit/>
          </a:bodyPr>
          <a:lstStyle/>
          <a:p>
            <a:pPr algn="just">
              <a:spcBef>
                <a:spcPts val="1200"/>
              </a:spcBef>
              <a:spcAft>
                <a:spcPts val="1200"/>
              </a:spcAft>
            </a:pPr>
            <a:r>
              <a:rPr lang="en-US" sz="4000" dirty="0" err="1">
                <a:latin typeface="Arial" panose="020B0604020202020204" pitchFamily="34" charset="0"/>
                <a:cs typeface="Arial" panose="020B0604020202020204" pitchFamily="34" charset="0"/>
              </a:rPr>
              <a:t>Cỏ</a:t>
            </a:r>
            <a:r>
              <a:rPr lang="en-US" sz="4000" dirty="0">
                <a:latin typeface="Arial" panose="020B0604020202020204" pitchFamily="34" charset="0"/>
                <a:cs typeface="Arial" panose="020B0604020202020204" pitchFamily="34" charset="0"/>
              </a:rPr>
              <a:t> (...)</a:t>
            </a:r>
            <a:endParaRPr lang="en-US" sz="4000" dirty="0">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76FCE0B4-9A8D-4923-98CF-0C6EDA9630BB}"/>
              </a:ext>
            </a:extLst>
          </p:cNvPr>
          <p:cNvSpPr txBox="1"/>
          <p:nvPr/>
        </p:nvSpPr>
        <p:spPr>
          <a:xfrm>
            <a:off x="1672877" y="3353519"/>
            <a:ext cx="9946839" cy="707886"/>
          </a:xfrm>
          <a:prstGeom prst="rect">
            <a:avLst/>
          </a:prstGeom>
          <a:solidFill>
            <a:srgbClr val="FFFFFF"/>
          </a:solidFill>
        </p:spPr>
        <p:txBody>
          <a:bodyPr wrap="square">
            <a:spAutoFit/>
          </a:bodyPr>
          <a:lstStyle/>
          <a:p>
            <a:pPr algn="just">
              <a:spcBef>
                <a:spcPts val="1200"/>
              </a:spcBef>
              <a:spcAft>
                <a:spcPts val="1200"/>
              </a:spcAft>
            </a:pPr>
            <a:r>
              <a:rPr lang="en-US" sz="4000" dirty="0" err="1">
                <a:latin typeface="Arial" panose="020B0604020202020204" pitchFamily="34" charset="0"/>
                <a:cs typeface="Arial" panose="020B0604020202020204" pitchFamily="34" charset="0"/>
              </a:rPr>
              <a:t>Từng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én</a:t>
            </a:r>
            <a:r>
              <a:rPr lang="en-US" sz="4000" dirty="0">
                <a:latin typeface="Arial" panose="020B0604020202020204" pitchFamily="34" charset="0"/>
                <a:cs typeface="Arial" panose="020B0604020202020204" pitchFamily="34" charset="0"/>
              </a:rPr>
              <a:t> (…)</a:t>
            </a:r>
            <a:endParaRPr lang="en-US" sz="4000" dirty="0">
              <a:solidFill>
                <a:srgbClr val="FF0000"/>
              </a:solidFill>
              <a:latin typeface="+mj-lt"/>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7667FD32-8347-4902-8831-54762804FBCA}"/>
              </a:ext>
            </a:extLst>
          </p:cNvPr>
          <p:cNvSpPr txBox="1"/>
          <p:nvPr/>
        </p:nvSpPr>
        <p:spPr>
          <a:xfrm>
            <a:off x="1558573" y="4907280"/>
            <a:ext cx="9946839" cy="707886"/>
          </a:xfrm>
          <a:prstGeom prst="rect">
            <a:avLst/>
          </a:prstGeom>
          <a:solidFill>
            <a:srgbClr val="FFFFFF"/>
          </a:solidFill>
        </p:spPr>
        <p:txBody>
          <a:bodyPr wrap="square">
            <a:spAutoFit/>
          </a:bodyPr>
          <a:lstStyle/>
          <a:p>
            <a:pPr algn="just"/>
            <a:r>
              <a:rPr lang="en-US" sz="4000" dirty="0" err="1">
                <a:latin typeface="Arial" panose="020B0604020202020204" pitchFamily="34" charset="0"/>
                <a:cs typeface="Arial" panose="020B0604020202020204" pitchFamily="34" charset="0"/>
              </a:rPr>
              <a:t>Trẻ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a:latin typeface="Arial" panose="020B0604020202020204" pitchFamily="34" charset="0"/>
                <a:cs typeface="Arial" panose="020B0604020202020204" pitchFamily="34" charset="0"/>
              </a:rPr>
              <a:t> (…)</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194990"/>
            <a:ext cx="11556500" cy="766309"/>
            <a:chOff x="294783" y="915918"/>
            <a:chExt cx="11585161" cy="76821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974486"/>
              <a:ext cx="10800645" cy="709642"/>
            </a:xfrm>
            <a:prstGeom prst="rect">
              <a:avLst/>
            </a:prstGeom>
            <a:noFill/>
          </p:spPr>
          <p:txBody>
            <a:bodyPr wrap="square" rtlCol="0">
              <a:spAutoFit/>
            </a:bodyPr>
            <a:lstStyle/>
            <a:p>
              <a:pPr algn="just"/>
              <a:r>
                <a:rPr lang="en-US" sz="4000">
                  <a:latin typeface="+mj-lt"/>
                  <a:ea typeface="Arial-Rounded" pitchFamily="34" charset="0"/>
                  <a:cs typeface="Arial-Rounded" pitchFamily="34" charset="0"/>
                </a:rPr>
                <a:t>Vì sao cỏ non lại khóc?</a:t>
              </a:r>
            </a:p>
          </p:txBody>
        </p:sp>
      </p:grpSp>
      <p:sp>
        <p:nvSpPr>
          <p:cNvPr id="12" name="TextBox 11">
            <a:extLst>
              <a:ext uri="{FF2B5EF4-FFF2-40B4-BE49-F238E27FC236}">
                <a16:creationId xmlns:a16="http://schemas.microsoft.com/office/drawing/2014/main" id="{9EEAEB89-10FD-4B26-ADCF-A481CA0072DF}"/>
              </a:ext>
            </a:extLst>
          </p:cNvPr>
          <p:cNvSpPr txBox="1"/>
          <p:nvPr/>
        </p:nvSpPr>
        <p:spPr>
          <a:xfrm>
            <a:off x="1222450" y="1216726"/>
            <a:ext cx="10158564" cy="3416320"/>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p:txBody>
      </p:sp>
      <p:cxnSp>
        <p:nvCxnSpPr>
          <p:cNvPr id="16" name="Straight Connector 15">
            <a:extLst>
              <a:ext uri="{FF2B5EF4-FFF2-40B4-BE49-F238E27FC236}">
                <a16:creationId xmlns:a16="http://schemas.microsoft.com/office/drawing/2014/main" id="{8DBCBED7-7F77-46E3-A63D-086A5EE3F82B}"/>
              </a:ext>
            </a:extLst>
          </p:cNvPr>
          <p:cNvCxnSpPr>
            <a:cxnSpLocks/>
          </p:cNvCxnSpPr>
          <p:nvPr/>
        </p:nvCxnSpPr>
        <p:spPr>
          <a:xfrm>
            <a:off x="1778920" y="3445329"/>
            <a:ext cx="94877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6764C2-49D6-42E3-969D-9BA8189F6465}"/>
              </a:ext>
            </a:extLst>
          </p:cNvPr>
          <p:cNvCxnSpPr>
            <a:cxnSpLocks/>
          </p:cNvCxnSpPr>
          <p:nvPr/>
        </p:nvCxnSpPr>
        <p:spPr>
          <a:xfrm>
            <a:off x="1337022" y="3810001"/>
            <a:ext cx="33492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29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732832" y="346648"/>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Thương cỏ non, chim én đã làm gì?</a:t>
              </a:r>
            </a:p>
          </p:txBody>
        </p:sp>
      </p:grpSp>
      <p:sp>
        <p:nvSpPr>
          <p:cNvPr id="14" name="TextBox 13">
            <a:extLst>
              <a:ext uri="{FF2B5EF4-FFF2-40B4-BE49-F238E27FC236}">
                <a16:creationId xmlns:a16="http://schemas.microsoft.com/office/drawing/2014/main" id="{451C0419-82C5-4DBA-9637-E4364A5C790A}"/>
              </a:ext>
            </a:extLst>
          </p:cNvPr>
          <p:cNvSpPr txBox="1"/>
          <p:nvPr/>
        </p:nvSpPr>
        <p:spPr>
          <a:xfrm>
            <a:off x="1632857" y="1208464"/>
            <a:ext cx="9829799" cy="3108543"/>
          </a:xfrm>
          <a:prstGeom prst="rect">
            <a:avLst/>
          </a:prstGeom>
          <a:noFill/>
        </p:spPr>
        <p:txBody>
          <a:bodyPr wrap="square">
            <a:spAutoFit/>
          </a:bodyPr>
          <a:lstStyle/>
          <a:p>
            <a:pPr algn="just"/>
            <a:r>
              <a:rPr lang="en-US" sz="28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8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8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p:txBody>
      </p:sp>
      <p:sp>
        <p:nvSpPr>
          <p:cNvPr id="12" name="TextBox 11">
            <a:extLst>
              <a:ext uri="{FF2B5EF4-FFF2-40B4-BE49-F238E27FC236}">
                <a16:creationId xmlns:a16="http://schemas.microsoft.com/office/drawing/2014/main" id="{5553DC26-DC6E-4A87-BF89-BBD823181B84}"/>
              </a:ext>
            </a:extLst>
          </p:cNvPr>
          <p:cNvSpPr txBox="1"/>
          <p:nvPr/>
        </p:nvSpPr>
        <p:spPr>
          <a:xfrm>
            <a:off x="1632857" y="1208463"/>
            <a:ext cx="9829799" cy="3108543"/>
          </a:xfrm>
          <a:prstGeom prst="rect">
            <a:avLst/>
          </a:prstGeom>
          <a:noFill/>
        </p:spPr>
        <p:txBody>
          <a:bodyPr wrap="square">
            <a:spAutoFit/>
          </a:bodyPr>
          <a:lstStyle/>
          <a:p>
            <a:pPr algn="just"/>
            <a:r>
              <a:rPr lang="en-US" sz="2800">
                <a:latin typeface="Arial" panose="020B0604020202020204" pitchFamily="34" charset="0"/>
                <a:ea typeface="Arial-Rounded" panose="020B0500000000000000" pitchFamily="34" charset="0"/>
                <a:cs typeface="Arial" panose="020B0604020202020204" pitchFamily="34" charset="0"/>
              </a:rPr>
              <a:t>   </a:t>
            </a:r>
            <a:r>
              <a:rPr lang="en-US" sz="2800">
                <a:solidFill>
                  <a:srgbClr val="FF0000"/>
                </a:solidFill>
                <a:latin typeface="Arial" panose="020B0604020202020204" pitchFamily="34" charset="0"/>
                <a:ea typeface="Arial-Rounded" panose="020B0500000000000000" pitchFamily="34" charset="0"/>
                <a:cs typeface="Arial" panose="020B0604020202020204" pitchFamily="34" charset="0"/>
              </a:rPr>
              <a:t>Thế rồi, én nâu gọi thêm rất nhiều bạn của mình. Suốt đêm, cả đàn én ra sức đi tìm cỏ khô tết thành dòng chữ “Không giẫm chân lên cỏ!” đặt bên cạnh bãi cỏ. </a:t>
            </a:r>
            <a:r>
              <a:rPr lang="en-US" sz="2800">
                <a:latin typeface="Arial" panose="020B0604020202020204" pitchFamily="34" charset="0"/>
                <a:ea typeface="Arial-Rounded" panose="020B0500000000000000" pitchFamily="34" charset="0"/>
                <a:cs typeface="Arial" panose="020B0604020202020204" pitchFamily="34" charset="0"/>
              </a:rPr>
              <a:t>Xong việc, én nâu tươi cười bảo cỏ non:</a:t>
            </a:r>
          </a:p>
          <a:p>
            <a:pPr algn="just"/>
            <a:r>
              <a:rPr lang="en-US" sz="28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8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p:txBody>
      </p:sp>
    </p:spTree>
    <p:extLst>
      <p:ext uri="{BB962C8B-B14F-4D97-AF65-F5344CB8AC3E}">
        <p14:creationId xmlns:p14="http://schemas.microsoft.com/office/powerpoint/2010/main" val="32904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536A8A1-E4CD-45CB-80D9-65C149C417CE}"/>
              </a:ext>
            </a:extLst>
          </p:cNvPr>
          <p:cNvGrpSpPr/>
          <p:nvPr/>
        </p:nvGrpSpPr>
        <p:grpSpPr>
          <a:xfrm>
            <a:off x="546056" y="539924"/>
            <a:ext cx="11525021" cy="729710"/>
            <a:chOff x="294783" y="915918"/>
            <a:chExt cx="11553604" cy="731520"/>
          </a:xfrm>
        </p:grpSpPr>
        <p:grpSp>
          <p:nvGrpSpPr>
            <p:cNvPr id="4" name="Group 3">
              <a:extLst>
                <a:ext uri="{FF2B5EF4-FFF2-40B4-BE49-F238E27FC236}">
                  <a16:creationId xmlns:a16="http://schemas.microsoft.com/office/drawing/2014/main" id="{71B814C3-FBDE-4AE9-BD6F-3C20F10DBC2A}"/>
                </a:ext>
              </a:extLst>
            </p:cNvPr>
            <p:cNvGrpSpPr/>
            <p:nvPr/>
          </p:nvGrpSpPr>
          <p:grpSpPr>
            <a:xfrm>
              <a:off x="294783" y="915918"/>
              <a:ext cx="758018" cy="731520"/>
              <a:chOff x="3065608" y="1727884"/>
              <a:chExt cx="1240358" cy="1188720"/>
            </a:xfrm>
          </p:grpSpPr>
          <p:sp>
            <p:nvSpPr>
              <p:cNvPr id="6" name="Google Shape;418;p36">
                <a:extLst>
                  <a:ext uri="{FF2B5EF4-FFF2-40B4-BE49-F238E27FC236}">
                    <a16:creationId xmlns:a16="http://schemas.microsoft.com/office/drawing/2014/main" id="{606E268F-9933-40F7-88E1-23878804EBD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CF2BA5FF-4CF2-4856-8A9C-D2EF49BA2F30}"/>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5" name="TextBox 4">
              <a:extLst>
                <a:ext uri="{FF2B5EF4-FFF2-40B4-BE49-F238E27FC236}">
                  <a16:creationId xmlns:a16="http://schemas.microsoft.com/office/drawing/2014/main" id="{5E1F93E1-ABA7-4B67-9C2D-C0CD53407DC6}"/>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Thay lời chim én, nói lời nhắn nhủ tới các bạn.</a:t>
              </a:r>
            </a:p>
          </p:txBody>
        </p:sp>
      </p:grpSp>
      <p:pic>
        <p:nvPicPr>
          <p:cNvPr id="8" name="Picture 7">
            <a:extLst>
              <a:ext uri="{FF2B5EF4-FFF2-40B4-BE49-F238E27FC236}">
                <a16:creationId xmlns:a16="http://schemas.microsoft.com/office/drawing/2014/main" id="{1087E3A2-DE4D-4444-AEBE-8EF3CA91171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rcRect l="51153" t="42120" r="30319" b="32567"/>
          <a:stretch/>
        </p:blipFill>
        <p:spPr>
          <a:xfrm>
            <a:off x="3069771" y="1567543"/>
            <a:ext cx="5694772" cy="4374246"/>
          </a:xfrm>
          <a:prstGeom prst="rect">
            <a:avLst/>
          </a:prstGeom>
        </p:spPr>
      </p:pic>
    </p:spTree>
    <p:extLst>
      <p:ext uri="{BB962C8B-B14F-4D97-AF65-F5344CB8AC3E}">
        <p14:creationId xmlns:p14="http://schemas.microsoft.com/office/powerpoint/2010/main" val="725383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21430" y="338395"/>
            <a:ext cx="6689011" cy="3955094"/>
            <a:chOff x="-2402533" y="-338524"/>
            <a:chExt cx="6705600" cy="3964903"/>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402533" y="-338524"/>
              <a:ext cx="6705600" cy="3964903"/>
            </a:xfrm>
            <a:prstGeom prst="rect">
              <a:avLst/>
            </a:prstGeom>
          </p:spPr>
        </p:pic>
        <p:sp>
          <p:nvSpPr>
            <p:cNvPr id="4" name="TextBox 3"/>
            <p:cNvSpPr txBox="1"/>
            <p:nvPr/>
          </p:nvSpPr>
          <p:spPr>
            <a:xfrm>
              <a:off x="43351" y="386655"/>
              <a:ext cx="3803623" cy="769678"/>
            </a:xfrm>
            <a:prstGeom prst="rect">
              <a:avLst/>
            </a:prstGeom>
            <a:noFill/>
          </p:spPr>
          <p:txBody>
            <a:bodyPr wrap="square" rtlCol="0">
              <a:spAutoFit/>
            </a:bodyPr>
            <a:lstStyle/>
            <a:p>
              <a:pPr algn="ctr"/>
              <a:r>
                <a:rPr lang="en-US" sz="4389" dirty="0" err="1">
                  <a:latin typeface="+mj-lt"/>
                  <a:ea typeface="Arial-Rounded" pitchFamily="34" charset="0"/>
                  <a:cs typeface="Arial-Rounded" pitchFamily="34" charset="0"/>
                </a:rPr>
                <a:t>Nội</a:t>
              </a:r>
              <a:r>
                <a:rPr lang="en-US" sz="4389" dirty="0">
                  <a:latin typeface="+mj-lt"/>
                  <a:ea typeface="Arial-Rounded" pitchFamily="34" charset="0"/>
                  <a:cs typeface="Arial-Rounded" pitchFamily="34" charset="0"/>
                </a:rPr>
                <a:t> dung</a:t>
              </a:r>
            </a:p>
          </p:txBody>
        </p:sp>
      </p:grpSp>
      <p:pic>
        <p:nvPicPr>
          <p:cNvPr id="5" name="Picture 4">
            <a:extLst>
              <a:ext uri="{FF2B5EF4-FFF2-40B4-BE49-F238E27FC236}">
                <a16:creationId xmlns:a16="http://schemas.microsoft.com/office/drawing/2014/main" id="{52D632D2-77D6-4735-8DFE-247BE69DA244}"/>
              </a:ext>
            </a:extLst>
          </p:cNvPr>
          <p:cNvPicPr>
            <a:picLocks noChangeAspect="1"/>
          </p:cNvPicPr>
          <p:nvPr/>
        </p:nvPicPr>
        <p:blipFill>
          <a:blip r:embed="rId4"/>
          <a:stretch>
            <a:fillRect/>
          </a:stretch>
        </p:blipFill>
        <p:spPr>
          <a:xfrm>
            <a:off x="0" y="3135886"/>
            <a:ext cx="3446153" cy="3640759"/>
          </a:xfrm>
          <a:prstGeom prst="rect">
            <a:avLst/>
          </a:prstGeom>
        </p:spPr>
      </p:pic>
      <p:sp>
        <p:nvSpPr>
          <p:cNvPr id="6" name="TextBox 5">
            <a:extLst>
              <a:ext uri="{FF2B5EF4-FFF2-40B4-BE49-F238E27FC236}">
                <a16:creationId xmlns:a16="http://schemas.microsoft.com/office/drawing/2014/main" id="{AF1FAD82-A269-A399-5A21-148D46DB8EF5}"/>
              </a:ext>
            </a:extLst>
          </p:cNvPr>
          <p:cNvSpPr txBox="1"/>
          <p:nvPr/>
        </p:nvSpPr>
        <p:spPr>
          <a:xfrm>
            <a:off x="4612616" y="2036311"/>
            <a:ext cx="7099486" cy="2785378"/>
          </a:xfrm>
          <a:prstGeom prst="rect">
            <a:avLst/>
          </a:prstGeom>
          <a:noFill/>
        </p:spPr>
        <p:txBody>
          <a:bodyPr wrap="square" rtlCol="0">
            <a:spAutoFit/>
          </a:bodyPr>
          <a:lstStyle/>
          <a:p>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Bài</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đọc</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cho</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thấy</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cỏ</a:t>
            </a:r>
            <a:r>
              <a:rPr lang="en-US" sz="3500" dirty="0">
                <a:latin typeface="Times New Roman" panose="02020603050405020304" pitchFamily="18" charset="0"/>
                <a:ea typeface="Arial-Rounded" pitchFamily="34" charset="0"/>
                <a:cs typeface="Times New Roman" panose="02020603050405020304" pitchFamily="18" charset="0"/>
              </a:rPr>
              <a:t> non </a:t>
            </a:r>
            <a:r>
              <a:rPr lang="en-US" sz="3500" dirty="0" err="1">
                <a:latin typeface="Times New Roman" panose="02020603050405020304" pitchFamily="18" charset="0"/>
                <a:ea typeface="Arial-Rounded" pitchFamily="34" charset="0"/>
                <a:cs typeface="Times New Roman" panose="02020603050405020304" pitchFamily="18" charset="0"/>
              </a:rPr>
              <a:t>rất</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vui</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khi</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được</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chị</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chim</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én</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giúp</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đỡ</a:t>
            </a:r>
            <a:r>
              <a:rPr lang="en-US" sz="3500" dirty="0">
                <a:latin typeface="Times New Roman" panose="02020603050405020304" pitchFamily="18" charset="0"/>
                <a:ea typeface="Arial-Rounded" pitchFamily="34" charset="0"/>
                <a:cs typeface="Times New Roman" panose="02020603050405020304" pitchFamily="18" charset="0"/>
              </a:rPr>
              <a:t>.</a:t>
            </a:r>
          </a:p>
          <a:p>
            <a:r>
              <a:rPr lang="en-US" sz="3500" dirty="0">
                <a:latin typeface="Times New Roman" panose="02020603050405020304" pitchFamily="18" charset="0"/>
                <a:ea typeface="Arial-Rounded" pitchFamily="34" charset="0"/>
                <a:cs typeface="Times New Roman" panose="02020603050405020304" pitchFamily="18" charset="0"/>
              </a:rPr>
              <a:t>- Qua </a:t>
            </a:r>
            <a:r>
              <a:rPr lang="en-US" sz="3500" dirty="0" err="1">
                <a:latin typeface="Times New Roman" panose="02020603050405020304" pitchFamily="18" charset="0"/>
                <a:ea typeface="Arial-Rounded" pitchFamily="34" charset="0"/>
                <a:cs typeface="Times New Roman" panose="02020603050405020304" pitchFamily="18" charset="0"/>
              </a:rPr>
              <a:t>đó</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nhắc</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nhở</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chúng</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mình</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cần</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có</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trách</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nhiệm</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bảo</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vệ</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môi</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trường</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giống</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như</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chị</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chim</a:t>
            </a:r>
            <a:r>
              <a:rPr lang="en-US" sz="3500" dirty="0">
                <a:latin typeface="Times New Roman" panose="02020603050405020304" pitchFamily="18" charset="0"/>
                <a:ea typeface="Arial-Rounded" pitchFamily="34" charset="0"/>
                <a:cs typeface="Times New Roman" panose="02020603050405020304" pitchFamily="18" charset="0"/>
              </a:rPr>
              <a:t> </a:t>
            </a:r>
            <a:r>
              <a:rPr lang="en-US" sz="3500" dirty="0" err="1">
                <a:latin typeface="Times New Roman" panose="02020603050405020304" pitchFamily="18" charset="0"/>
                <a:ea typeface="Arial-Rounded" pitchFamily="34" charset="0"/>
                <a:cs typeface="Times New Roman" panose="02020603050405020304" pitchFamily="18" charset="0"/>
              </a:rPr>
              <a:t>én</a:t>
            </a:r>
            <a:r>
              <a:rPr lang="en-US" sz="3500" dirty="0">
                <a:latin typeface="Times New Roman" panose="02020603050405020304" pitchFamily="18" charset="0"/>
                <a:ea typeface="Arial-Rounded" pitchFamily="34" charset="0"/>
                <a:cs typeface="Times New Roman" panose="02020603050405020304" pitchFamily="18" charset="0"/>
              </a:rPr>
              <a:t>.</a:t>
            </a:r>
          </a:p>
        </p:txBody>
      </p:sp>
    </p:spTree>
    <p:extLst>
      <p:ext uri="{BB962C8B-B14F-4D97-AF65-F5344CB8AC3E}">
        <p14:creationId xmlns:p14="http://schemas.microsoft.com/office/powerpoint/2010/main" val="622611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3E600133-7643-482B-ACD0-14326BA99AE7}"/>
              </a:ext>
            </a:extLst>
          </p:cNvPr>
          <p:cNvSpPr/>
          <p:nvPr/>
        </p:nvSpPr>
        <p:spPr>
          <a:xfrm>
            <a:off x="8866414" y="79738"/>
            <a:ext cx="3116320"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toàn bài</a:t>
            </a:r>
          </a:p>
        </p:txBody>
      </p:sp>
      <p:grpSp>
        <p:nvGrpSpPr>
          <p:cNvPr id="9" name="Group 8">
            <a:extLst>
              <a:ext uri="{FF2B5EF4-FFF2-40B4-BE49-F238E27FC236}">
                <a16:creationId xmlns:a16="http://schemas.microsoft.com/office/drawing/2014/main" id="{22C32EC7-615D-495F-A0BD-16C308DD65AF}"/>
              </a:ext>
            </a:extLst>
          </p:cNvPr>
          <p:cNvGrpSpPr/>
          <p:nvPr/>
        </p:nvGrpSpPr>
        <p:grpSpPr>
          <a:xfrm>
            <a:off x="300642" y="68037"/>
            <a:ext cx="11560554" cy="7053245"/>
            <a:chOff x="300642" y="48987"/>
            <a:chExt cx="11560554" cy="7053245"/>
          </a:xfrm>
        </p:grpSpPr>
        <p:sp>
          <p:nvSpPr>
            <p:cNvPr id="10" name="TextBox 9">
              <a:extLst>
                <a:ext uri="{FF2B5EF4-FFF2-40B4-BE49-F238E27FC236}">
                  <a16:creationId xmlns:a16="http://schemas.microsoft.com/office/drawing/2014/main" id="{7F500A5D-8472-4332-880D-E963BB2AA8F0}"/>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a:extLst>
                <a:ext uri="{FF2B5EF4-FFF2-40B4-BE49-F238E27FC236}">
                  <a16:creationId xmlns:a16="http://schemas.microsoft.com/office/drawing/2014/main" id="{C231FD3B-FB4B-4BCF-9E42-CEEFF4EA8CDC}"/>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112538" y="160880"/>
            <a:ext cx="10115783" cy="1265694"/>
            <a:chOff x="292250" y="915918"/>
            <a:chExt cx="10140870" cy="1268833"/>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995274" y="984274"/>
              <a:ext cx="9437846" cy="1200477"/>
            </a:xfrm>
            <a:prstGeom prst="rect">
              <a:avLst/>
            </a:prstGeom>
            <a:noFill/>
          </p:spPr>
          <p:txBody>
            <a:bodyPr wrap="square" rtlCol="0">
              <a:spAutoFit/>
            </a:bodyPr>
            <a:lstStyle/>
            <a:p>
              <a:pPr algn="just"/>
              <a:r>
                <a:rPr lang="en-US" sz="3591">
                  <a:latin typeface="+mj-lt"/>
                  <a:ea typeface="Arial-Rounded" pitchFamily="34" charset="0"/>
                  <a:cs typeface="Arial-Rounded" pitchFamily="34" charset="0"/>
                </a:rPr>
                <a:t>Tìm từ ngữ cho biết tâm trạng, cảm xúc của cỏ non.</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91133" y="138969"/>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Rounded Corners 11">
            <a:extLst>
              <a:ext uri="{FF2B5EF4-FFF2-40B4-BE49-F238E27FC236}">
                <a16:creationId xmlns:a16="http://schemas.microsoft.com/office/drawing/2014/main" id="{3504AE80-42F9-47AC-B032-078AC86141B4}"/>
              </a:ext>
            </a:extLst>
          </p:cNvPr>
          <p:cNvSpPr/>
          <p:nvPr/>
        </p:nvSpPr>
        <p:spPr>
          <a:xfrm>
            <a:off x="3443570" y="1899562"/>
            <a:ext cx="527469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khóc thút thít</a:t>
            </a:r>
          </a:p>
        </p:txBody>
      </p:sp>
      <p:sp>
        <p:nvSpPr>
          <p:cNvPr id="13" name="Rectangle: Rounded Corners 12">
            <a:extLst>
              <a:ext uri="{FF2B5EF4-FFF2-40B4-BE49-F238E27FC236}">
                <a16:creationId xmlns:a16="http://schemas.microsoft.com/office/drawing/2014/main" id="{EA70AD6E-21E7-4B10-BE19-D670ED5C9755}"/>
              </a:ext>
            </a:extLst>
          </p:cNvPr>
          <p:cNvSpPr/>
          <p:nvPr/>
        </p:nvSpPr>
        <p:spPr>
          <a:xfrm>
            <a:off x="3443570" y="3298379"/>
            <a:ext cx="527469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khóc nấc</a:t>
            </a:r>
          </a:p>
        </p:txBody>
      </p:sp>
      <p:sp>
        <p:nvSpPr>
          <p:cNvPr id="15" name="Rectangle: Rounded Corners 14">
            <a:extLst>
              <a:ext uri="{FF2B5EF4-FFF2-40B4-BE49-F238E27FC236}">
                <a16:creationId xmlns:a16="http://schemas.microsoft.com/office/drawing/2014/main" id="{F6A5A79C-9EA2-4C0E-AC3D-971B99BE1805}"/>
              </a:ext>
            </a:extLst>
          </p:cNvPr>
          <p:cNvSpPr/>
          <p:nvPr/>
        </p:nvSpPr>
        <p:spPr>
          <a:xfrm>
            <a:off x="3443570" y="4697195"/>
            <a:ext cx="527469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nhoẻn miệng cười</a:t>
            </a:r>
          </a:p>
        </p:txBody>
      </p: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325106" y="693082"/>
            <a:ext cx="11703742" cy="774725"/>
            <a:chOff x="292250" y="915918"/>
            <a:chExt cx="11732767" cy="776647"/>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11003778"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Đặt một câu với từ ngữ vừa tìm được.</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12272" y="621325"/>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a:extLst>
              <a:ext uri="{FF2B5EF4-FFF2-40B4-BE49-F238E27FC236}">
                <a16:creationId xmlns:a16="http://schemas.microsoft.com/office/drawing/2014/main" id="{EF065474-236A-4EF2-8177-7BBE9CAC6932}"/>
              </a:ext>
            </a:extLst>
          </p:cNvPr>
          <p:cNvSpPr txBox="1"/>
          <p:nvPr/>
        </p:nvSpPr>
        <p:spPr>
          <a:xfrm>
            <a:off x="2052292" y="2051561"/>
            <a:ext cx="10976556" cy="646331"/>
          </a:xfrm>
          <a:prstGeom prst="rect">
            <a:avLst/>
          </a:prstGeom>
          <a:noFill/>
        </p:spPr>
        <p:txBody>
          <a:bodyPr wrap="square" rtlCol="0">
            <a:spAutoFit/>
          </a:bodyPr>
          <a:lstStyle/>
          <a:p>
            <a:pPr algn="just"/>
            <a:r>
              <a:rPr lang="en-US" sz="3600" dirty="0">
                <a:solidFill>
                  <a:srgbClr val="FF0000"/>
                </a:solidFill>
                <a:latin typeface="+mj-lt"/>
                <a:ea typeface="Arial-Rounded" pitchFamily="34" charset="0"/>
                <a:cs typeface="Arial-Rounded" pitchFamily="34" charset="0"/>
              </a:rPr>
              <a:t>M: </a:t>
            </a:r>
            <a:r>
              <a:rPr lang="en-US" sz="3600" dirty="0" err="1">
                <a:solidFill>
                  <a:srgbClr val="FF0000"/>
                </a:solidFill>
                <a:latin typeface="+mj-lt"/>
                <a:ea typeface="Arial-Rounded" pitchFamily="34" charset="0"/>
                <a:cs typeface="Arial-Rounded" pitchFamily="34" charset="0"/>
              </a:rPr>
              <a:t>Em</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bé</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nhoẻn</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miệng</a:t>
            </a:r>
            <a:r>
              <a:rPr lang="en-US" sz="3600" dirty="0">
                <a:solidFill>
                  <a:srgbClr val="FF0000"/>
                </a:solidFill>
                <a:latin typeface="+mj-lt"/>
                <a:ea typeface="Arial-Rounded" pitchFamily="34" charset="0"/>
                <a:cs typeface="Arial-Rounded" pitchFamily="34" charset="0"/>
              </a:rPr>
              <a:t> </a:t>
            </a:r>
            <a:r>
              <a:rPr lang="en-US" sz="3600" dirty="0" err="1">
                <a:solidFill>
                  <a:srgbClr val="FF0000"/>
                </a:solidFill>
                <a:latin typeface="+mj-lt"/>
                <a:ea typeface="Arial-Rounded" pitchFamily="34" charset="0"/>
                <a:cs typeface="Arial-Rounded" pitchFamily="34" charset="0"/>
              </a:rPr>
              <a:t>cười</a:t>
            </a:r>
            <a:r>
              <a:rPr lang="en-US" sz="3600" dirty="0">
                <a:latin typeface="+mj-lt"/>
                <a:ea typeface="Arial-Rounded" pitchFamily="34" charset="0"/>
                <a:cs typeface="Arial-Rounded" pitchFamily="34" charset="0"/>
              </a:rPr>
              <a:t>.</a:t>
            </a:r>
          </a:p>
        </p:txBody>
      </p:sp>
      <p:sp>
        <p:nvSpPr>
          <p:cNvPr id="12" name="TextBox 11">
            <a:extLst>
              <a:ext uri="{FF2B5EF4-FFF2-40B4-BE49-F238E27FC236}">
                <a16:creationId xmlns:a16="http://schemas.microsoft.com/office/drawing/2014/main" id="{6EAEBCBA-99C2-4BD6-8A4B-5446AE8EC8C1}"/>
              </a:ext>
            </a:extLst>
          </p:cNvPr>
          <p:cNvSpPr txBox="1"/>
          <p:nvPr/>
        </p:nvSpPr>
        <p:spPr>
          <a:xfrm>
            <a:off x="2052292" y="2958480"/>
            <a:ext cx="10976556"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a:t>
            </a:r>
          </a:p>
        </p:txBody>
      </p:sp>
    </p:spTree>
    <p:extLst>
      <p:ext uri="{BB962C8B-B14F-4D97-AF65-F5344CB8AC3E}">
        <p14:creationId xmlns:p14="http://schemas.microsoft.com/office/powerpoint/2010/main" val="1803258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VẬN DỤNG</a:t>
            </a:r>
          </a:p>
        </p:txBody>
      </p:sp>
    </p:spTree>
    <p:extLst>
      <p:ext uri="{BB962C8B-B14F-4D97-AF65-F5344CB8AC3E}">
        <p14:creationId xmlns:p14="http://schemas.microsoft.com/office/powerpoint/2010/main" val="37042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29"/>
          <p:cNvSpPr/>
          <p:nvPr/>
        </p:nvSpPr>
        <p:spPr>
          <a:xfrm>
            <a:off x="1980089" y="1750363"/>
            <a:ext cx="8201659"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id="{D301631B-3930-4F65-A04A-04AF3610D3B1}"/>
              </a:ext>
            </a:extLst>
          </p:cNvPr>
          <p:cNvSpPr txBox="1">
            <a:spLocks noGrp="1"/>
          </p:cNvSpPr>
          <p:nvPr>
            <p:ph type="title"/>
          </p:nvPr>
        </p:nvSpPr>
        <p:spPr>
          <a:xfrm>
            <a:off x="674496" y="1606248"/>
            <a:ext cx="10812844" cy="3645503"/>
          </a:xfrm>
          <a:prstGeom prst="rect">
            <a:avLst/>
          </a:prstGeom>
        </p:spPr>
        <p:txBody>
          <a:bodyPr spcFirstLastPara="1" wrap="square" lIns="121404" tIns="121404" rIns="121404" bIns="121404" anchor="ctr" anchorCtr="0">
            <a:noAutofit/>
          </a:bodyPr>
          <a:lstStyle/>
          <a:p>
            <a:pPr algn="l"/>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1.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Đọc</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đúng</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các</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từ</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khó</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đọc</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rõ</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ràng</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văn</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bản</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với</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tốc</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độ</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phù</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hợp</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a:t>
            </a:r>
            <a:b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b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2.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Biết</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đọc</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các</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lời</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thoại</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của</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nhân</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vật</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a:t>
            </a:r>
            <a:b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b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3.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Hiểu</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được</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nội</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dung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văn</a:t>
            </a:r>
            <a:r>
              <a:rPr lang="en-US" sz="35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500" dirty="0" err="1">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bản</a:t>
            </a:r>
            <a:r>
              <a:rPr lang="en-US" sz="44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a:t>
            </a:r>
            <a:br>
              <a:rPr lang="en-US" sz="44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br>
            <a:endParaRPr sz="4400" dirty="0">
              <a:solidFill>
                <a:schemeClr val="bg2">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1935" name="Google Shape;561;p32">
            <a:extLst>
              <a:ext uri="{FF2B5EF4-FFF2-40B4-BE49-F238E27FC236}">
                <a16:creationId xmlns:a16="http://schemas.microsoft.com/office/drawing/2014/main" id="{F17CDD3E-2DC8-41BC-9369-7DB9470A7345}"/>
              </a:ext>
            </a:extLst>
          </p:cNvPr>
          <p:cNvSpPr txBox="1">
            <a:spLocks/>
          </p:cNvSpPr>
          <p:nvPr/>
        </p:nvSpPr>
        <p:spPr>
          <a:xfrm>
            <a:off x="957624" y="117265"/>
            <a:ext cx="10413573" cy="2147873"/>
          </a:xfrm>
          <a:prstGeom prst="rect">
            <a:avLst/>
          </a:prstGeom>
          <a:noFill/>
          <a:ln>
            <a:noFill/>
          </a:ln>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Delius Unicase"/>
              <a:buNone/>
              <a:defRPr sz="4800" b="1" i="0" u="none" strike="noStrike" cap="none">
                <a:solidFill>
                  <a:schemeClr val="dk1"/>
                </a:solidFill>
                <a:latin typeface="Delius Unicase"/>
                <a:ea typeface="Delius Unicase"/>
                <a:cs typeface="Delius Unicase"/>
                <a:sym typeface="Delius Unicase"/>
              </a:defRPr>
            </a:lvl1pPr>
            <a:lvl2pPr marR="0" lvl="1"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9pPr>
          </a:lstStyle>
          <a:p>
            <a:r>
              <a:rPr lang="en-US" sz="4389" dirty="0" err="1">
                <a:latin typeface="+mj-lt"/>
                <a:ea typeface="Arial-Rounded" pitchFamily="34" charset="0"/>
                <a:cs typeface="Arial-Rounded" pitchFamily="34" charset="0"/>
              </a:rPr>
              <a:t>Yêu</a:t>
            </a:r>
            <a:r>
              <a:rPr lang="en-US" sz="4389" dirty="0">
                <a:latin typeface="+mj-lt"/>
                <a:ea typeface="Arial-Rounded" pitchFamily="34" charset="0"/>
                <a:cs typeface="Arial-Rounded" pitchFamily="34" charset="0"/>
              </a:rPr>
              <a:t> </a:t>
            </a:r>
            <a:r>
              <a:rPr lang="en-US" sz="4389" dirty="0" err="1">
                <a:latin typeface="+mj-lt"/>
                <a:ea typeface="Arial-Rounded" pitchFamily="34" charset="0"/>
                <a:cs typeface="Arial-Rounded" pitchFamily="34" charset="0"/>
              </a:rPr>
              <a:t>cầu</a:t>
            </a:r>
            <a:r>
              <a:rPr lang="en-US" sz="4389" dirty="0">
                <a:latin typeface="+mj-lt"/>
                <a:ea typeface="Arial-Rounded" pitchFamily="34" charset="0"/>
                <a:cs typeface="Arial-Rounded" pitchFamily="34" charset="0"/>
              </a:rPr>
              <a:t> </a:t>
            </a:r>
            <a:r>
              <a:rPr lang="en-US" sz="4389" dirty="0" err="1">
                <a:latin typeface="+mj-lt"/>
                <a:ea typeface="Arial-Rounded" pitchFamily="34" charset="0"/>
                <a:cs typeface="Arial-Rounded" pitchFamily="34" charset="0"/>
              </a:rPr>
              <a:t>cần</a:t>
            </a:r>
            <a:r>
              <a:rPr lang="en-US" sz="4389" dirty="0">
                <a:latin typeface="+mj-lt"/>
                <a:ea typeface="Arial-Rounded" pitchFamily="34" charset="0"/>
                <a:cs typeface="Arial-Rounded" pitchFamily="34" charset="0"/>
              </a:rPr>
              <a:t> </a:t>
            </a:r>
            <a:r>
              <a:rPr lang="en-US" sz="4389" dirty="0" err="1">
                <a:latin typeface="+mj-lt"/>
                <a:ea typeface="Arial-Rounded" pitchFamily="34" charset="0"/>
                <a:cs typeface="Arial-Rounded" pitchFamily="34" charset="0"/>
              </a:rPr>
              <a:t>đạt</a:t>
            </a:r>
            <a:endParaRPr lang="pl-PL" sz="4389" dirty="0">
              <a:latin typeface="+mj-lt"/>
              <a:ea typeface="Arial-Rounded" pitchFamily="34" charset="0"/>
              <a:cs typeface="Arial-Rounded" pitchFamily="34" charset="0"/>
            </a:endParaRPr>
          </a:p>
        </p:txBody>
      </p:sp>
      <p:pic>
        <p:nvPicPr>
          <p:cNvPr id="5" name="Picture 4" descr="Green Grass Png Cartoon Clipart (7370x1716), Png Download">
            <a:extLst>
              <a:ext uri="{FF2B5EF4-FFF2-40B4-BE49-F238E27FC236}">
                <a16:creationId xmlns:a16="http://schemas.microsoft.com/office/drawing/2014/main" id="{34CA6E27-5496-4C23-A703-C070F9EAC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62098"/>
            <a:ext cx="12161838" cy="262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379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EC88-47FF-45C7-8CCA-9C1F57037EE7}"/>
              </a:ext>
            </a:extLst>
          </p:cNvPr>
          <p:cNvSpPr>
            <a:spLocks noGrp="1"/>
          </p:cNvSpPr>
          <p:nvPr>
            <p:ph type="title"/>
          </p:nvPr>
        </p:nvSpPr>
        <p:spPr>
          <a:xfrm>
            <a:off x="1423379" y="2665400"/>
            <a:ext cx="9315080" cy="763600"/>
          </a:xfrm>
        </p:spPr>
        <p:txBody>
          <a:bodyPr/>
          <a:lstStyle/>
          <a:p>
            <a:r>
              <a:rPr lang="en-US" sz="5400"/>
              <a:t>Kể thêm những việc làm </a:t>
            </a:r>
            <a:br>
              <a:rPr lang="en-US" sz="5400"/>
            </a:br>
            <a:r>
              <a:rPr lang="en-US" sz="5400"/>
              <a:t>để bảo vệ cây cối.</a:t>
            </a:r>
          </a:p>
        </p:txBody>
      </p:sp>
    </p:spTree>
    <p:extLst>
      <p:ext uri="{BB962C8B-B14F-4D97-AF65-F5344CB8AC3E}">
        <p14:creationId xmlns:p14="http://schemas.microsoft.com/office/powerpoint/2010/main" val="3958435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Củng cố</a:t>
            </a:r>
          </a:p>
        </p:txBody>
      </p:sp>
    </p:spTree>
    <p:extLst>
      <p:ext uri="{BB962C8B-B14F-4D97-AF65-F5344CB8AC3E}">
        <p14:creationId xmlns:p14="http://schemas.microsoft.com/office/powerpoint/2010/main" val="563924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978657" y="3268767"/>
            <a:ext cx="820452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4400">
                <a:solidFill>
                  <a:schemeClr val="tx1"/>
                </a:solidFill>
                <a:latin typeface="+mj-lt"/>
                <a:ea typeface="Arial-Rounded" pitchFamily="34" charset="0"/>
                <a:cs typeface="Arial-Rounded" pitchFamily="34" charset="0"/>
              </a:rPr>
              <a:t>B. các bạn nhỏ</a:t>
            </a:r>
            <a:endParaRPr lang="vi-VN" sz="4400" dirty="0">
              <a:solidFill>
                <a:schemeClr val="tx1"/>
              </a:solidFill>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1974565" y="1826789"/>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mj-lt"/>
                <a:ea typeface="Arial-Rounded" pitchFamily="34" charset="0"/>
                <a:cs typeface="Arial-Rounded" pitchFamily="34" charset="0"/>
              </a:rPr>
              <a:t>A. én nâu</a:t>
            </a:r>
            <a:endParaRPr lang="en-US" sz="44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974565" y="468747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mj-lt"/>
                <a:ea typeface="Arial-Rounded" pitchFamily="34" charset="0"/>
                <a:cs typeface="Arial-Rounded" pitchFamily="34" charset="0"/>
              </a:rPr>
              <a:t>C. ông bà</a:t>
            </a:r>
            <a:endParaRPr lang="en-US" sz="44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950074" y="518702"/>
            <a:ext cx="10278582" cy="861576"/>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Ai là người giẫm lên cỏ non?</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952" y="3468641"/>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9564" y="489118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9564" y="2091765"/>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117181" y="4159580"/>
            <a:ext cx="992747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2800">
                <a:solidFill>
                  <a:schemeClr val="tx1"/>
                </a:solidFill>
                <a:latin typeface="+mj-lt"/>
                <a:ea typeface="Arial-Rounded" pitchFamily="34" charset="0"/>
                <a:cs typeface="Arial-Rounded" pitchFamily="34" charset="0"/>
              </a:rPr>
              <a:t>B. Chúng tớ xin lỗi cỏ non.</a:t>
            </a:r>
            <a:endParaRPr lang="vi-VN" sz="2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117181" y="2900919"/>
            <a:ext cx="9957816"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2800">
                <a:solidFill>
                  <a:schemeClr val="tx1"/>
                </a:solidFill>
                <a:latin typeface="+mj-lt"/>
                <a:ea typeface="Arial-Rounded" pitchFamily="34" charset="0"/>
                <a:cs typeface="Arial-Rounded" pitchFamily="34" charset="0"/>
              </a:rPr>
              <a:t>A. Chúng tớ chúc mừng cỏ non nhé!</a:t>
            </a:r>
            <a:endParaRPr lang="en-US" sz="2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17182" y="848667"/>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Các bạn nhỏ nên nói gì </a:t>
            </a:r>
          </a:p>
          <a:p>
            <a:pPr algn="ctr"/>
            <a:r>
              <a:rPr lang="en-US" sz="4800" b="1">
                <a:solidFill>
                  <a:schemeClr val="tx1"/>
                </a:solidFill>
                <a:latin typeface="+mj-lt"/>
                <a:ea typeface="Arial-Rounded" pitchFamily="34" charset="0"/>
                <a:cs typeface="Arial-Rounded" pitchFamily="34" charset="0"/>
              </a:rPr>
              <a:t>với cỏ non?</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2879" y="4363412"/>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59508" y="311288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withEffect">
                                  <p:stCondLst>
                                    <p:cond delay="0"/>
                                  </p:stCondLst>
                                  <p:childTnLst>
                                    <p:animClr clrSpc="rgb" dir="cw">
                                      <p:cBhvr>
                                        <p:cTn id="22" dur="250" fill="hold"/>
                                        <p:tgtEl>
                                          <p:spTgt spid="8"/>
                                        </p:tgtEl>
                                        <p:attrNameLst>
                                          <p:attrName>fillcolor</p:attrName>
                                        </p:attrNameLst>
                                      </p:cBhvr>
                                      <p:to>
                                        <a:schemeClr val="bg2"/>
                                      </p:to>
                                    </p:animClr>
                                    <p:set>
                                      <p:cBhvr>
                                        <p:cTn id="23" dur="250" fill="hold"/>
                                        <p:tgtEl>
                                          <p:spTgt spid="8"/>
                                        </p:tgtEl>
                                        <p:attrNameLst>
                                          <p:attrName>fill.type</p:attrName>
                                        </p:attrNameLst>
                                      </p:cBhvr>
                                      <p:to>
                                        <p:strVal val="solid"/>
                                      </p:to>
                                    </p:set>
                                    <p:set>
                                      <p:cBhvr>
                                        <p:cTn id="24" dur="250" fill="hold"/>
                                        <p:tgtEl>
                                          <p:spTgt spid="8"/>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par>
                                <p:cTn id="25" presetID="1" presetClass="emph" presetSubtype="2" fill="hold" nodeType="withEffect">
                                  <p:stCondLst>
                                    <p:cond delay="500"/>
                                  </p:stCondLst>
                                  <p:childTnLst>
                                    <p:animClr clrSpc="rgb" dir="cw">
                                      <p:cBhvr>
                                        <p:cTn id="26" dur="250" fill="hold"/>
                                        <p:tgtEl>
                                          <p:spTgt spid="8"/>
                                        </p:tgtEl>
                                        <p:attrNameLst>
                                          <p:attrName>fillcolor</p:attrName>
                                        </p:attrNameLst>
                                      </p:cBhvr>
                                      <p:to>
                                        <a:srgbClr val="FFFF00"/>
                                      </p:to>
                                    </p:animClr>
                                    <p:set>
                                      <p:cBhvr>
                                        <p:cTn id="27" dur="250" fill="hold"/>
                                        <p:tgtEl>
                                          <p:spTgt spid="8"/>
                                        </p:tgtEl>
                                        <p:attrNameLst>
                                          <p:attrName>fill.type</p:attrName>
                                        </p:attrNameLst>
                                      </p:cBhvr>
                                      <p:to>
                                        <p:strVal val="solid"/>
                                      </p:to>
                                    </p:set>
                                    <p:set>
                                      <p:cBhvr>
                                        <p:cTn id="28" dur="250" fill="hold"/>
                                        <p:tgtEl>
                                          <p:spTgt spid="8"/>
                                        </p:tgtEl>
                                        <p:attrNameLst>
                                          <p:attrName>fill.on</p:attrName>
                                        </p:attrNameLst>
                                      </p:cBhvr>
                                      <p:to>
                                        <p:strVal val="true"/>
                                      </p:to>
                                    </p:set>
                                  </p:childTnLst>
                                </p:cTn>
                              </p:par>
                              <p:par>
                                <p:cTn id="29" presetID="10" presetClass="entr" presetSubtype="0" fill="hold" nodeType="with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subTnLst>
                                    <p:audio>
                                      <p:cMediaNode>
                                        <p:cTn display="0" masterRel="sameClick">
                                          <p:stCondLst>
                                            <p:cond evt="begin" delay="0">
                                              <p:tn val="2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250" fill="hold"/>
                                        <p:tgtEl>
                                          <p:spTgt spid="10"/>
                                        </p:tgtEl>
                                        <p:attrNameLst>
                                          <p:attrName>fillcolor</p:attrName>
                                        </p:attrNameLst>
                                      </p:cBhvr>
                                      <p:to>
                                        <a:schemeClr val="accent1"/>
                                      </p:to>
                                    </p:animClr>
                                    <p:set>
                                      <p:cBhvr>
                                        <p:cTn id="37" dur="250" fill="hold"/>
                                        <p:tgtEl>
                                          <p:spTgt spid="10"/>
                                        </p:tgtEl>
                                        <p:attrNameLst>
                                          <p:attrName>fill.type</p:attrName>
                                        </p:attrNameLst>
                                      </p:cBhvr>
                                      <p:to>
                                        <p:strVal val="solid"/>
                                      </p:to>
                                    </p:set>
                                    <p:set>
                                      <p:cBhvr>
                                        <p:cTn id="38" dur="250" fill="hold"/>
                                        <p:tgtEl>
                                          <p:spTgt spid="10"/>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par>
                                <p:cTn id="39" presetID="1" presetClass="emph" presetSubtype="2" fill="hold" nodeType="withEffect">
                                  <p:stCondLst>
                                    <p:cond delay="500"/>
                                  </p:stCondLst>
                                  <p:childTnLst>
                                    <p:animClr clrSpc="rgb" dir="cw">
                                      <p:cBhvr>
                                        <p:cTn id="40" dur="250" fill="hold"/>
                                        <p:tgtEl>
                                          <p:spTgt spid="10"/>
                                        </p:tgtEl>
                                        <p:attrNameLst>
                                          <p:attrName>fillcolor</p:attrName>
                                        </p:attrNameLst>
                                      </p:cBhvr>
                                      <p:to>
                                        <a:schemeClr val="accent1"/>
                                      </p:to>
                                    </p:animClr>
                                    <p:set>
                                      <p:cBhvr>
                                        <p:cTn id="41" dur="250" fill="hold"/>
                                        <p:tgtEl>
                                          <p:spTgt spid="10"/>
                                        </p:tgtEl>
                                        <p:attrNameLst>
                                          <p:attrName>fill.type</p:attrName>
                                        </p:attrNameLst>
                                      </p:cBhvr>
                                      <p:to>
                                        <p:strVal val="solid"/>
                                      </p:to>
                                    </p:set>
                                    <p:set>
                                      <p:cBhvr>
                                        <p:cTn id="42" dur="250" fill="hold"/>
                                        <p:tgtEl>
                                          <p:spTgt spid="10"/>
                                        </p:tgtEl>
                                        <p:attrNameLst>
                                          <p:attrName>fill.on</p:attrName>
                                        </p:attrNameLst>
                                      </p:cBhvr>
                                      <p:to>
                                        <p:strVal val="true"/>
                                      </p:to>
                                    </p:set>
                                  </p:childTnLst>
                                </p:cTn>
                              </p:par>
                              <p:par>
                                <p:cTn id="43" presetID="10" presetClass="entr" presetSubtype="0" fill="hold" nodeType="withEffect">
                                  <p:stCondLst>
                                    <p:cond delay="5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29"/>
          <p:cNvSpPr/>
          <p:nvPr/>
        </p:nvSpPr>
        <p:spPr>
          <a:xfrm>
            <a:off x="1736897" y="1655752"/>
            <a:ext cx="8201659"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id="{D301631B-3930-4F65-A04A-04AF3610D3B1}"/>
              </a:ext>
            </a:extLst>
          </p:cNvPr>
          <p:cNvSpPr txBox="1">
            <a:spLocks noGrp="1"/>
          </p:cNvSpPr>
          <p:nvPr>
            <p:ph type="title"/>
          </p:nvPr>
        </p:nvSpPr>
        <p:spPr>
          <a:xfrm>
            <a:off x="957624" y="2113271"/>
            <a:ext cx="10246588" cy="763600"/>
          </a:xfrm>
          <a:prstGeom prst="rect">
            <a:avLst/>
          </a:prstGeom>
        </p:spPr>
        <p:txBody>
          <a:bodyPr spcFirstLastPara="1" wrap="square" lIns="121404" tIns="121404" rIns="121404" bIns="121404" anchor="ctr" anchorCtr="0">
            <a:noAutofit/>
          </a:bodyPr>
          <a:lstStyle/>
          <a:p>
            <a:r>
              <a:rPr lang="en" sz="4400" dirty="0">
                <a:solidFill>
                  <a:schemeClr val="bg2">
                    <a:lumMod val="75000"/>
                  </a:schemeClr>
                </a:solidFill>
                <a:latin typeface="+mj-lt"/>
                <a:ea typeface="Arial-Rounded" pitchFamily="34" charset="0"/>
                <a:cs typeface="Arial-Rounded" pitchFamily="34" charset="0"/>
              </a:rPr>
              <a:t>KHỞI ĐỘNG</a:t>
            </a:r>
            <a:endParaRPr sz="4400" dirty="0">
              <a:solidFill>
                <a:schemeClr val="bg2">
                  <a:lumMod val="75000"/>
                </a:schemeClr>
              </a:solidFill>
              <a:latin typeface="+mj-lt"/>
              <a:ea typeface="Arial-Rounded" pitchFamily="34" charset="0"/>
              <a:cs typeface="Arial-Rounded" pitchFamily="34" charset="0"/>
            </a:endParaRPr>
          </a:p>
        </p:txBody>
      </p:sp>
      <p:pic>
        <p:nvPicPr>
          <p:cNvPr id="5" name="Picture 4" descr="Green Grass Png Cartoon Clipart (7370x1716), Png Download">
            <a:extLst>
              <a:ext uri="{FF2B5EF4-FFF2-40B4-BE49-F238E27FC236}">
                <a16:creationId xmlns:a16="http://schemas.microsoft.com/office/drawing/2014/main" id="{34CA6E27-5496-4C23-A703-C070F9EAC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62098"/>
            <a:ext cx="12161838" cy="262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019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grpSp>
        <p:nvGrpSpPr>
          <p:cNvPr id="11" name="Group 10"/>
          <p:cNvGrpSpPr/>
          <p:nvPr/>
        </p:nvGrpSpPr>
        <p:grpSpPr>
          <a:xfrm>
            <a:off x="5274111" y="703446"/>
            <a:ext cx="1993491" cy="3485122"/>
            <a:chOff x="5287191" y="696685"/>
            <a:chExt cx="1998434" cy="3493765"/>
          </a:xfrm>
        </p:grpSpPr>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10" name="TextBox 9"/>
            <p:cNvSpPr txBox="1"/>
            <p:nvPr/>
          </p:nvSpPr>
          <p:spPr>
            <a:xfrm>
              <a:off x="5518111" y="756444"/>
              <a:ext cx="1536593"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lao</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công</a:t>
              </a:r>
              <a:endParaRPr lang="en-US" sz="4400" b="1" kern="1200" dirty="0">
                <a:latin typeface="Arial" pitchFamily="34" charset="0"/>
                <a:ea typeface="宋体" pitchFamily="2" charset="-122"/>
                <a:cs typeface="+mn-cs"/>
              </a:endParaRPr>
            </a:p>
          </p:txBody>
        </p:sp>
      </p:grpSp>
      <p:grpSp>
        <p:nvGrpSpPr>
          <p:cNvPr id="12" name="Group 11"/>
          <p:cNvGrpSpPr/>
          <p:nvPr/>
        </p:nvGrpSpPr>
        <p:grpSpPr>
          <a:xfrm>
            <a:off x="7496540" y="1286202"/>
            <a:ext cx="1993490" cy="3485122"/>
            <a:chOff x="5287191" y="696685"/>
            <a:chExt cx="1998434" cy="3493765"/>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14" name="TextBox 13"/>
            <p:cNvSpPr txBox="1"/>
            <p:nvPr/>
          </p:nvSpPr>
          <p:spPr>
            <a:xfrm>
              <a:off x="5609219" y="897311"/>
              <a:ext cx="1348576"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giáo</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viên</a:t>
              </a:r>
              <a:endParaRPr lang="en-US" sz="4000" b="1" kern="1200" dirty="0">
                <a:latin typeface="Arial" pitchFamily="34" charset="0"/>
                <a:ea typeface="宋体" pitchFamily="2" charset="-122"/>
                <a:cs typeface="+mn-cs"/>
              </a:endParaRPr>
            </a:p>
          </p:txBody>
        </p:sp>
      </p:grpSp>
      <p:grpSp>
        <p:nvGrpSpPr>
          <p:cNvPr id="15" name="Group 14"/>
          <p:cNvGrpSpPr/>
          <p:nvPr/>
        </p:nvGrpSpPr>
        <p:grpSpPr>
          <a:xfrm>
            <a:off x="9718974" y="1908224"/>
            <a:ext cx="1993491" cy="3485122"/>
            <a:chOff x="5287191" y="696685"/>
            <a:chExt cx="1998434" cy="3493765"/>
          </a:xfrm>
        </p:grpSpPr>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17" name="TextBox 16"/>
            <p:cNvSpPr txBox="1"/>
            <p:nvPr/>
          </p:nvSpPr>
          <p:spPr>
            <a:xfrm>
              <a:off x="5773125" y="979160"/>
              <a:ext cx="843985" cy="1326721"/>
            </a:xfrm>
            <a:prstGeom prst="rect">
              <a:avLst/>
            </a:prstGeom>
            <a:noFill/>
          </p:spPr>
          <p:txBody>
            <a:bodyPr wrap="none" rtlCol="0">
              <a:spAutoFit/>
            </a:bodyPr>
            <a:lstStyle/>
            <a:p>
              <a:pPr algn="ctr" defTabSz="1216122" fontAlgn="base">
                <a:spcBef>
                  <a:spcPct val="0"/>
                </a:spcBef>
                <a:spcAft>
                  <a:spcPct val="0"/>
                </a:spcAft>
                <a:buClrTx/>
                <a:defRPr/>
              </a:pPr>
              <a:r>
                <a:rPr lang="en-US" sz="4000" b="1" kern="1200">
                  <a:latin typeface="Arial" pitchFamily="34" charset="0"/>
                  <a:ea typeface="宋体" pitchFamily="2" charset="-122"/>
                  <a:cs typeface="+mn-cs"/>
                </a:rPr>
                <a:t>kĩ</a:t>
              </a:r>
            </a:p>
            <a:p>
              <a:pPr algn="ctr" defTabSz="1216122" fontAlgn="base">
                <a:spcBef>
                  <a:spcPct val="0"/>
                </a:spcBef>
                <a:spcAft>
                  <a:spcPct val="0"/>
                </a:spcAft>
                <a:buClrTx/>
                <a:defRPr/>
              </a:pPr>
              <a:r>
                <a:rPr lang="en-US" sz="4000" b="1" kern="1200">
                  <a:latin typeface="Arial" pitchFamily="34" charset="0"/>
                  <a:ea typeface="宋体" pitchFamily="2" charset="-122"/>
                  <a:cs typeface="+mn-cs"/>
                </a:rPr>
                <a:t>sư</a:t>
              </a:r>
              <a:endParaRPr lang="en-US" sz="4000" b="1" kern="1200" dirty="0">
                <a:latin typeface="Arial" pitchFamily="34" charset="0"/>
                <a:ea typeface="宋体" pitchFamily="2" charset="-122"/>
                <a:cs typeface="+mn-cs"/>
              </a:endParaRPr>
            </a:p>
          </p:txBody>
        </p:sp>
      </p:grpSp>
      <p:pic>
        <p:nvPicPr>
          <p:cNvPr id="8" name="Picture 7"/>
          <p:cNvPicPr>
            <a:picLocks noChangeAspect="1"/>
          </p:cNvPicPr>
          <p:nvPr/>
        </p:nvPicPr>
        <p:blipFill rotWithShape="1">
          <a:blip r:embed="rId8"/>
          <a:srcRect l="2967" r="1892"/>
          <a:stretch/>
        </p:blipFill>
        <p:spPr>
          <a:xfrm>
            <a:off x="4824738" y="3715768"/>
            <a:ext cx="2833362" cy="2962985"/>
          </a:xfrm>
          <a:prstGeom prst="rect">
            <a:avLst/>
          </a:prstGeom>
        </p:spPr>
      </p:pic>
      <p:sp>
        <p:nvSpPr>
          <p:cNvPr id="2" name="Flowchart: Delay 1">
            <a:hlinkClick r:id="" action="ppaction://hlinkshowjump?jump=nextslide"/>
          </p:cNvPr>
          <p:cNvSpPr/>
          <p:nvPr/>
        </p:nvSpPr>
        <p:spPr bwMode="auto">
          <a:xfrm>
            <a:off x="9718973" y="5888515"/>
            <a:ext cx="1224914" cy="651527"/>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214" tIns="45607" rIns="91214" bIns="45607" numCol="1" rtlCol="0" anchor="t" anchorCtr="0" compatLnSpc="1">
            <a:prstTxWarp prst="textNoShape">
              <a:avLst/>
            </a:prstTxWarp>
          </a:bodyPr>
          <a:lstStyle/>
          <a:p>
            <a:pPr defTabSz="912114" fontAlgn="base">
              <a:spcBef>
                <a:spcPct val="0"/>
              </a:spcBef>
              <a:spcAft>
                <a:spcPct val="0"/>
              </a:spcAft>
              <a:buClrTx/>
              <a:defRPr/>
            </a:pPr>
            <a:r>
              <a:rPr lang="en-US" sz="2394" kern="1200" dirty="0">
                <a:solidFill>
                  <a:srgbClr val="000000"/>
                </a:solidFill>
                <a:latin typeface="Arial" pitchFamily="34" charset="0"/>
                <a:ea typeface="宋体" pitchFamily="2" charset="-122"/>
              </a:rPr>
              <a:t>NEXT</a:t>
            </a:r>
            <a:r>
              <a:rPr lang="en-US" sz="1795" kern="1200" dirty="0">
                <a:solidFill>
                  <a:srgbClr val="000000"/>
                </a:solidFill>
                <a:latin typeface="Arial" pitchFamily="34" charset="0"/>
                <a:ea typeface="宋体" pitchFamily="2" charset="-122"/>
              </a:rPr>
              <a:t> </a:t>
            </a:r>
          </a:p>
        </p:txBody>
      </p:sp>
      <p:sp>
        <p:nvSpPr>
          <p:cNvPr id="3" name="TextBox 2">
            <a:extLst>
              <a:ext uri="{FF2B5EF4-FFF2-40B4-BE49-F238E27FC236}">
                <a16:creationId xmlns:a16="http://schemas.microsoft.com/office/drawing/2014/main" id="{063F8AB9-445B-4CB1-BB46-6329F3D5CA53}"/>
              </a:ext>
            </a:extLst>
          </p:cNvPr>
          <p:cNvSpPr txBox="1"/>
          <p:nvPr/>
        </p:nvSpPr>
        <p:spPr>
          <a:xfrm>
            <a:off x="1446870" y="2688180"/>
            <a:ext cx="2318657" cy="2862322"/>
          </a:xfrm>
          <a:prstGeom prst="rect">
            <a:avLst/>
          </a:prstGeom>
          <a:noFill/>
        </p:spPr>
        <p:txBody>
          <a:bodyPr wrap="square" rtlCol="0">
            <a:spAutoFit/>
          </a:bodyPr>
          <a:lstStyle/>
          <a:p>
            <a:pPr algn="just"/>
            <a:r>
              <a:rPr lang="en-US" sz="3600"/>
              <a:t>Nghề nào sau đây là nghề lao động chân tay?</a:t>
            </a:r>
          </a:p>
        </p:txBody>
      </p:sp>
      <p:pic>
        <p:nvPicPr>
          <p:cNvPr id="5" name="Tieng-yeah-tre-con-www_nhacchuongvui_com">
            <a:hlinkClick r:id="" action="ppaction://media"/>
            <a:extLst>
              <a:ext uri="{FF2B5EF4-FFF2-40B4-BE49-F238E27FC236}">
                <a16:creationId xmlns:a16="http://schemas.microsoft.com/office/drawing/2014/main" id="{10FFB6CA-8DFD-4D0F-AC81-CAB823481F8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92187" y="660273"/>
            <a:ext cx="609600" cy="609600"/>
          </a:xfrm>
          <a:prstGeom prst="rect">
            <a:avLst/>
          </a:prstGeom>
        </p:spPr>
      </p:pic>
    </p:spTree>
    <p:extLst>
      <p:ext uri="{BB962C8B-B14F-4D97-AF65-F5344CB8AC3E}">
        <p14:creationId xmlns:p14="http://schemas.microsoft.com/office/powerpoint/2010/main" val="20339995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2000" fill="hold"/>
                                        <p:tgtEl>
                                          <p:spTgt spid="8"/>
                                        </p:tgtEl>
                                        <p:attrNameLst>
                                          <p:attrName>ppt_x</p:attrName>
                                        </p:attrNameLst>
                                      </p:cBhvr>
                                      <p:tavLst>
                                        <p:tav tm="0">
                                          <p:val>
                                            <p:strVal val="1+#ppt_w/2"/>
                                          </p:val>
                                        </p:tav>
                                        <p:tav tm="100000">
                                          <p:val>
                                            <p:strVal val="#ppt_x"/>
                                          </p:val>
                                        </p:tav>
                                      </p:tavLst>
                                    </p:anim>
                                    <p:anim calcmode="lin" valueType="num">
                                      <p:cBhvr additive="base">
                                        <p:cTn id="11" dur="2000" fill="hold"/>
                                        <p:tgtEl>
                                          <p:spTgt spid="8"/>
                                        </p:tgtEl>
                                        <p:attrNameLst>
                                          <p:attrName>ppt_y</p:attrName>
                                        </p:attrNameLst>
                                      </p:cBhvr>
                                      <p:tavLst>
                                        <p:tav tm="0">
                                          <p:val>
                                            <p:strVal val="#ppt_y"/>
                                          </p:val>
                                        </p:tav>
                                        <p:tav tm="100000">
                                          <p:val>
                                            <p:strVal val="#ppt_y"/>
                                          </p:val>
                                        </p:tav>
                                      </p:tavLst>
                                    </p:anim>
                                  </p:childTnLst>
                                </p:cTn>
                              </p:par>
                              <p:par>
                                <p:cTn id="12" presetID="14" presetClass="exit" presetSubtype="10" fill="hold" nodeType="withEffect">
                                  <p:stCondLst>
                                    <p:cond delay="0"/>
                                  </p:stCondLst>
                                  <p:childTnLst>
                                    <p:animEffect transition="out" filter="randombar(horizontal)">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 presetClass="mediacall" presetSubtype="0" fill="hold" nodeType="withEffect">
                                  <p:stCondLst>
                                    <p:cond delay="0"/>
                                  </p:stCondLst>
                                  <p:childTnLst>
                                    <p:cmd type="call" cmd="playFrom(0.0)">
                                      <p:cBhvr>
                                        <p:cTn id="19" dur="4414" fill="hold"/>
                                        <p:tgtEl>
                                          <p:spTgt spid="5"/>
                                        </p:tgtEl>
                                      </p:cBhvr>
                                    </p:cmd>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withEffect">
                                  <p:stCondLst>
                                    <p:cond delay="0"/>
                                  </p:stCondLst>
                                  <p:childTnLst>
                                    <p:animEffect transition="out" filter="randombar(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12"/>
                  </p:tgtEl>
                </p:cond>
              </p:nextCondLst>
            </p:seq>
            <p:audio>
              <p:cMediaNode vol="80000">
                <p:cTn id="38"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19" name="Flowchart: Delay 18">
            <a:hlinkClick r:id="" action="ppaction://hlinkshowjump?jump=nextslide"/>
          </p:cNvPr>
          <p:cNvSpPr/>
          <p:nvPr/>
        </p:nvSpPr>
        <p:spPr bwMode="auto">
          <a:xfrm>
            <a:off x="9718973" y="5888515"/>
            <a:ext cx="1224914" cy="651527"/>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214" tIns="45607" rIns="91214" bIns="45607" numCol="1" rtlCol="0" anchor="t" anchorCtr="0" compatLnSpc="1">
            <a:prstTxWarp prst="textNoShape">
              <a:avLst/>
            </a:prstTxWarp>
          </a:bodyPr>
          <a:lstStyle/>
          <a:p>
            <a:pPr defTabSz="912114" fontAlgn="base">
              <a:spcBef>
                <a:spcPct val="0"/>
              </a:spcBef>
              <a:spcAft>
                <a:spcPct val="0"/>
              </a:spcAft>
              <a:buClrTx/>
              <a:defRPr/>
            </a:pPr>
            <a:r>
              <a:rPr lang="en-US" sz="2394" kern="1200" dirty="0">
                <a:solidFill>
                  <a:srgbClr val="000000"/>
                </a:solidFill>
                <a:latin typeface="Arial" pitchFamily="34" charset="0"/>
                <a:ea typeface="宋体" pitchFamily="2" charset="-122"/>
              </a:rPr>
              <a:t>NEXT</a:t>
            </a:r>
            <a:r>
              <a:rPr lang="en-US" sz="1795" kern="1200" dirty="0">
                <a:solidFill>
                  <a:srgbClr val="000000"/>
                </a:solidFill>
                <a:latin typeface="Arial" pitchFamily="34" charset="0"/>
                <a:ea typeface="宋体" pitchFamily="2" charset="-122"/>
              </a:rPr>
              <a:t> </a:t>
            </a:r>
          </a:p>
        </p:txBody>
      </p:sp>
      <p:sp>
        <p:nvSpPr>
          <p:cNvPr id="20" name="TextBox 19">
            <a:extLst>
              <a:ext uri="{FF2B5EF4-FFF2-40B4-BE49-F238E27FC236}">
                <a16:creationId xmlns:a16="http://schemas.microsoft.com/office/drawing/2014/main" id="{35073D83-771A-469A-A024-79768716BDF5}"/>
              </a:ext>
            </a:extLst>
          </p:cNvPr>
          <p:cNvSpPr txBox="1"/>
          <p:nvPr/>
        </p:nvSpPr>
        <p:spPr>
          <a:xfrm>
            <a:off x="1443284" y="2950491"/>
            <a:ext cx="2439330" cy="2246769"/>
          </a:xfrm>
          <a:prstGeom prst="rect">
            <a:avLst/>
          </a:prstGeom>
          <a:noFill/>
        </p:spPr>
        <p:txBody>
          <a:bodyPr wrap="square" rtlCol="0">
            <a:spAutoFit/>
          </a:bodyPr>
          <a:lstStyle/>
          <a:p>
            <a:pPr algn="just"/>
            <a:r>
              <a:rPr lang="en-US" sz="2800"/>
              <a:t>Chúng ta nên dành tình cảm gì cho những người lao công?</a:t>
            </a:r>
          </a:p>
        </p:txBody>
      </p:sp>
      <p:grpSp>
        <p:nvGrpSpPr>
          <p:cNvPr id="21" name="Group 20">
            <a:extLst>
              <a:ext uri="{FF2B5EF4-FFF2-40B4-BE49-F238E27FC236}">
                <a16:creationId xmlns:a16="http://schemas.microsoft.com/office/drawing/2014/main" id="{CD0A1ED4-83B2-4EE0-A537-E6DD75779F96}"/>
              </a:ext>
            </a:extLst>
          </p:cNvPr>
          <p:cNvGrpSpPr/>
          <p:nvPr/>
        </p:nvGrpSpPr>
        <p:grpSpPr>
          <a:xfrm>
            <a:off x="9752601" y="2093918"/>
            <a:ext cx="1993490" cy="3485122"/>
            <a:chOff x="5238083" y="696685"/>
            <a:chExt cx="1998434" cy="3493765"/>
          </a:xfrm>
        </p:grpSpPr>
        <p:pic>
          <p:nvPicPr>
            <p:cNvPr id="23" name="Picture 22">
              <a:extLst>
                <a:ext uri="{FF2B5EF4-FFF2-40B4-BE49-F238E27FC236}">
                  <a16:creationId xmlns:a16="http://schemas.microsoft.com/office/drawing/2014/main" id="{3463CDDB-4C62-4EE0-A2CD-C1E29DD5F7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8083" y="696685"/>
              <a:ext cx="1998434" cy="3493765"/>
            </a:xfrm>
            <a:prstGeom prst="rect">
              <a:avLst/>
            </a:prstGeom>
          </p:spPr>
        </p:pic>
        <p:sp>
          <p:nvSpPr>
            <p:cNvPr id="24" name="TextBox 23">
              <a:extLst>
                <a:ext uri="{FF2B5EF4-FFF2-40B4-BE49-F238E27FC236}">
                  <a16:creationId xmlns:a16="http://schemas.microsoft.com/office/drawing/2014/main" id="{9ECC07A8-A201-4640-B6B9-A7F7024A83BF}"/>
                </a:ext>
              </a:extLst>
            </p:cNvPr>
            <p:cNvSpPr txBox="1"/>
            <p:nvPr/>
          </p:nvSpPr>
          <p:spPr>
            <a:xfrm>
              <a:off x="5263370" y="1075149"/>
              <a:ext cx="1965655" cy="956473"/>
            </a:xfrm>
            <a:prstGeom prst="rect">
              <a:avLst/>
            </a:prstGeom>
            <a:noFill/>
          </p:spPr>
          <p:txBody>
            <a:bodyPr wrap="none" rtlCol="0">
              <a:spAutoFit/>
            </a:bodyPr>
            <a:lstStyle/>
            <a:p>
              <a:pPr algn="ctr" defTabSz="1216122" fontAlgn="base">
                <a:spcBef>
                  <a:spcPct val="0"/>
                </a:spcBef>
                <a:spcAft>
                  <a:spcPct val="0"/>
                </a:spcAft>
                <a:buClrTx/>
                <a:defRPr/>
              </a:pPr>
              <a:r>
                <a:rPr lang="en-US" sz="2800" b="1" kern="1200">
                  <a:latin typeface="Arial" pitchFamily="34" charset="0"/>
                  <a:ea typeface="宋体" pitchFamily="2" charset="-122"/>
                  <a:cs typeface="+mn-cs"/>
                </a:rPr>
                <a:t>Tôn trọng </a:t>
              </a:r>
            </a:p>
            <a:p>
              <a:pPr algn="ctr" defTabSz="1216122" fontAlgn="base">
                <a:spcBef>
                  <a:spcPct val="0"/>
                </a:spcBef>
                <a:spcAft>
                  <a:spcPct val="0"/>
                </a:spcAft>
                <a:buClrTx/>
                <a:defRPr/>
              </a:pPr>
              <a:r>
                <a:rPr lang="en-US" sz="2800" b="1" kern="1200">
                  <a:latin typeface="Arial" pitchFamily="34" charset="0"/>
                  <a:ea typeface="宋体" pitchFamily="2" charset="-122"/>
                  <a:cs typeface="+mn-cs"/>
                </a:rPr>
                <a:t>và biết ơn</a:t>
              </a:r>
              <a:endParaRPr lang="en-US" sz="2800" b="1" kern="1200" dirty="0">
                <a:latin typeface="Arial" pitchFamily="34" charset="0"/>
                <a:ea typeface="宋体" pitchFamily="2" charset="-122"/>
                <a:cs typeface="+mn-cs"/>
              </a:endParaRPr>
            </a:p>
          </p:txBody>
        </p:sp>
      </p:grpSp>
      <p:grpSp>
        <p:nvGrpSpPr>
          <p:cNvPr id="25" name="Group 24">
            <a:extLst>
              <a:ext uri="{FF2B5EF4-FFF2-40B4-BE49-F238E27FC236}">
                <a16:creationId xmlns:a16="http://schemas.microsoft.com/office/drawing/2014/main" id="{D4781BAD-D0F6-4DF7-8E23-B9A4617103EC}"/>
              </a:ext>
            </a:extLst>
          </p:cNvPr>
          <p:cNvGrpSpPr/>
          <p:nvPr/>
        </p:nvGrpSpPr>
        <p:grpSpPr>
          <a:xfrm>
            <a:off x="7496537" y="1286202"/>
            <a:ext cx="1993489" cy="3485122"/>
            <a:chOff x="5287191" y="696685"/>
            <a:chExt cx="1998434" cy="3493765"/>
          </a:xfrm>
        </p:grpSpPr>
        <p:pic>
          <p:nvPicPr>
            <p:cNvPr id="26" name="Picture 25">
              <a:extLst>
                <a:ext uri="{FF2B5EF4-FFF2-40B4-BE49-F238E27FC236}">
                  <a16:creationId xmlns:a16="http://schemas.microsoft.com/office/drawing/2014/main" id="{C8464033-1E0D-4C8E-9570-7E24A0943A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27" name="TextBox 26">
              <a:extLst>
                <a:ext uri="{FF2B5EF4-FFF2-40B4-BE49-F238E27FC236}">
                  <a16:creationId xmlns:a16="http://schemas.microsoft.com/office/drawing/2014/main" id="{56F915E0-8CFE-4F4A-81A3-26BFEFE92EBB}"/>
                </a:ext>
              </a:extLst>
            </p:cNvPr>
            <p:cNvSpPr txBox="1"/>
            <p:nvPr/>
          </p:nvSpPr>
          <p:spPr>
            <a:xfrm>
              <a:off x="5586378" y="1028167"/>
              <a:ext cx="1481957" cy="956473"/>
            </a:xfrm>
            <a:prstGeom prst="rect">
              <a:avLst/>
            </a:prstGeom>
            <a:noFill/>
          </p:spPr>
          <p:txBody>
            <a:bodyPr wrap="none" rtlCol="0">
              <a:spAutoFit/>
            </a:bodyPr>
            <a:lstStyle/>
            <a:p>
              <a:pPr algn="ctr" defTabSz="1216122" fontAlgn="base">
                <a:spcBef>
                  <a:spcPct val="0"/>
                </a:spcBef>
                <a:spcAft>
                  <a:spcPct val="0"/>
                </a:spcAft>
                <a:buClrTx/>
                <a:defRPr/>
              </a:pPr>
              <a:r>
                <a:rPr lang="en-US" sz="2800" b="1" kern="1200">
                  <a:latin typeface="Arial" pitchFamily="34" charset="0"/>
                  <a:ea typeface="宋体" pitchFamily="2" charset="-122"/>
                  <a:cs typeface="+mn-cs"/>
                </a:rPr>
                <a:t>Xem </a:t>
              </a:r>
            </a:p>
            <a:p>
              <a:pPr algn="ctr" defTabSz="1216122" fontAlgn="base">
                <a:spcBef>
                  <a:spcPct val="0"/>
                </a:spcBef>
                <a:spcAft>
                  <a:spcPct val="0"/>
                </a:spcAft>
                <a:buClrTx/>
                <a:defRPr/>
              </a:pPr>
              <a:r>
                <a:rPr lang="en-US" sz="2800" b="1" kern="1200">
                  <a:latin typeface="Arial" pitchFamily="34" charset="0"/>
                  <a:ea typeface="宋体" pitchFamily="2" charset="-122"/>
                  <a:cs typeface="+mn-cs"/>
                </a:rPr>
                <a:t>thường</a:t>
              </a:r>
              <a:endParaRPr lang="en-US" sz="2400" b="1" kern="1200" dirty="0">
                <a:latin typeface="Arial" pitchFamily="34" charset="0"/>
                <a:ea typeface="宋体" pitchFamily="2" charset="-122"/>
                <a:cs typeface="+mn-cs"/>
              </a:endParaRPr>
            </a:p>
          </p:txBody>
        </p:sp>
      </p:grpSp>
      <p:grpSp>
        <p:nvGrpSpPr>
          <p:cNvPr id="28" name="Group 27">
            <a:extLst>
              <a:ext uri="{FF2B5EF4-FFF2-40B4-BE49-F238E27FC236}">
                <a16:creationId xmlns:a16="http://schemas.microsoft.com/office/drawing/2014/main" id="{0871EFE5-C466-4FCC-AEAC-A0321A6E6D9E}"/>
              </a:ext>
            </a:extLst>
          </p:cNvPr>
          <p:cNvGrpSpPr/>
          <p:nvPr/>
        </p:nvGrpSpPr>
        <p:grpSpPr>
          <a:xfrm>
            <a:off x="5136293" y="758424"/>
            <a:ext cx="1993491" cy="3485122"/>
            <a:chOff x="5287191" y="696685"/>
            <a:chExt cx="1998434" cy="3493765"/>
          </a:xfrm>
        </p:grpSpPr>
        <p:pic>
          <p:nvPicPr>
            <p:cNvPr id="29" name="Picture 28">
              <a:extLst>
                <a:ext uri="{FF2B5EF4-FFF2-40B4-BE49-F238E27FC236}">
                  <a16:creationId xmlns:a16="http://schemas.microsoft.com/office/drawing/2014/main" id="{47D8FF10-1F44-4F5E-9C3E-85ECC0B2E0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30" name="TextBox 29">
              <a:extLst>
                <a:ext uri="{FF2B5EF4-FFF2-40B4-BE49-F238E27FC236}">
                  <a16:creationId xmlns:a16="http://schemas.microsoft.com/office/drawing/2014/main" id="{E9DF93A4-0502-4EEF-B05B-D602305F9A05}"/>
                </a:ext>
              </a:extLst>
            </p:cNvPr>
            <p:cNvSpPr txBox="1"/>
            <p:nvPr/>
          </p:nvSpPr>
          <p:spPr>
            <a:xfrm>
              <a:off x="5717512" y="1102336"/>
              <a:ext cx="1160560" cy="956473"/>
            </a:xfrm>
            <a:prstGeom prst="rect">
              <a:avLst/>
            </a:prstGeom>
            <a:noFill/>
          </p:spPr>
          <p:txBody>
            <a:bodyPr wrap="none" rtlCol="0">
              <a:spAutoFit/>
            </a:bodyPr>
            <a:lstStyle/>
            <a:p>
              <a:pPr algn="ctr" defTabSz="1216122" fontAlgn="base">
                <a:spcBef>
                  <a:spcPct val="0"/>
                </a:spcBef>
                <a:spcAft>
                  <a:spcPct val="0"/>
                </a:spcAft>
                <a:buClrTx/>
                <a:defRPr/>
              </a:pPr>
              <a:r>
                <a:rPr lang="en-US" sz="2800" b="1" kern="1200">
                  <a:latin typeface="Arial" pitchFamily="34" charset="0"/>
                  <a:ea typeface="宋体" pitchFamily="2" charset="-122"/>
                  <a:cs typeface="+mn-cs"/>
                </a:rPr>
                <a:t>Cười </a:t>
              </a:r>
            </a:p>
            <a:p>
              <a:pPr algn="ctr" defTabSz="1216122" fontAlgn="base">
                <a:spcBef>
                  <a:spcPct val="0"/>
                </a:spcBef>
                <a:spcAft>
                  <a:spcPct val="0"/>
                </a:spcAft>
                <a:buClrTx/>
                <a:defRPr/>
              </a:pPr>
              <a:r>
                <a:rPr lang="en-US" sz="2800" b="1" kern="1200">
                  <a:latin typeface="Arial" pitchFamily="34" charset="0"/>
                  <a:ea typeface="宋体" pitchFamily="2" charset="-122"/>
                  <a:cs typeface="+mn-cs"/>
                </a:rPr>
                <a:t>tươi</a:t>
              </a:r>
              <a:endParaRPr lang="en-US" sz="2800" b="1" kern="1200" dirty="0">
                <a:latin typeface="Arial" pitchFamily="34" charset="0"/>
                <a:ea typeface="宋体" pitchFamily="2" charset="-122"/>
                <a:cs typeface="+mn-cs"/>
              </a:endParaRPr>
            </a:p>
          </p:txBody>
        </p:sp>
      </p:grpSp>
      <p:pic>
        <p:nvPicPr>
          <p:cNvPr id="31" name="Picture 30">
            <a:extLst>
              <a:ext uri="{FF2B5EF4-FFF2-40B4-BE49-F238E27FC236}">
                <a16:creationId xmlns:a16="http://schemas.microsoft.com/office/drawing/2014/main" id="{62261320-D938-4E7E-9CF7-10210963516C}"/>
              </a:ext>
            </a:extLst>
          </p:cNvPr>
          <p:cNvPicPr>
            <a:picLocks noChangeAspect="1"/>
          </p:cNvPicPr>
          <p:nvPr/>
        </p:nvPicPr>
        <p:blipFill rotWithShape="1">
          <a:blip r:embed="rId8"/>
          <a:srcRect l="2967" r="1892"/>
          <a:stretch/>
        </p:blipFill>
        <p:spPr>
          <a:xfrm>
            <a:off x="4824738" y="3715768"/>
            <a:ext cx="2833362" cy="2962985"/>
          </a:xfrm>
          <a:prstGeom prst="rect">
            <a:avLst/>
          </a:prstGeom>
        </p:spPr>
      </p:pic>
      <p:pic>
        <p:nvPicPr>
          <p:cNvPr id="32" name="Tieng-yeah-tre-con-www_nhacchuongvui_com">
            <a:hlinkClick r:id="" action="ppaction://media"/>
            <a:extLst>
              <a:ext uri="{FF2B5EF4-FFF2-40B4-BE49-F238E27FC236}">
                <a16:creationId xmlns:a16="http://schemas.microsoft.com/office/drawing/2014/main" id="{6A442DFF-55A1-4458-8AC4-29AEA30636B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92187" y="660273"/>
            <a:ext cx="609600" cy="609600"/>
          </a:xfrm>
          <a:prstGeom prst="rect">
            <a:avLst/>
          </a:prstGeom>
        </p:spPr>
      </p:pic>
    </p:spTree>
    <p:extLst>
      <p:ext uri="{BB962C8B-B14F-4D97-AF65-F5344CB8AC3E}">
        <p14:creationId xmlns:p14="http://schemas.microsoft.com/office/powerpoint/2010/main" val="1926911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2" presetClass="entr" presetSubtype="2"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additive="base">
                                        <p:cTn id="10" dur="2000" fill="hold"/>
                                        <p:tgtEl>
                                          <p:spTgt spid="31"/>
                                        </p:tgtEl>
                                        <p:attrNameLst>
                                          <p:attrName>ppt_x</p:attrName>
                                        </p:attrNameLst>
                                      </p:cBhvr>
                                      <p:tavLst>
                                        <p:tav tm="0">
                                          <p:val>
                                            <p:strVal val="1+#ppt_w/2"/>
                                          </p:val>
                                        </p:tav>
                                        <p:tav tm="100000">
                                          <p:val>
                                            <p:strVal val="#ppt_x"/>
                                          </p:val>
                                        </p:tav>
                                      </p:tavLst>
                                    </p:anim>
                                    <p:anim calcmode="lin" valueType="num">
                                      <p:cBhvr additive="base">
                                        <p:cTn id="11" dur="2000" fill="hold"/>
                                        <p:tgtEl>
                                          <p:spTgt spid="31"/>
                                        </p:tgtEl>
                                        <p:attrNameLst>
                                          <p:attrName>ppt_y</p:attrName>
                                        </p:attrNameLst>
                                      </p:cBhvr>
                                      <p:tavLst>
                                        <p:tav tm="0">
                                          <p:val>
                                            <p:strVal val="#ppt_y"/>
                                          </p:val>
                                        </p:tav>
                                        <p:tav tm="100000">
                                          <p:val>
                                            <p:strVal val="#ppt_y"/>
                                          </p:val>
                                        </p:tav>
                                      </p:tavLst>
                                    </p:anim>
                                  </p:childTnLst>
                                </p:cTn>
                              </p:par>
                              <p:par>
                                <p:cTn id="12" presetID="1" presetClass="mediacall" presetSubtype="0" fill="hold" nodeType="withEffect">
                                  <p:stCondLst>
                                    <p:cond delay="0"/>
                                  </p:stCondLst>
                                  <p:childTnLst>
                                    <p:cmd type="call" cmd="playFrom(0.0)">
                                      <p:cBhvr>
                                        <p:cTn id="13" dur="4414" fill="hold"/>
                                        <p:tgtEl>
                                          <p:spTgt spid="32"/>
                                        </p:tgtEl>
                                      </p:cBhvr>
                                    </p:cmd>
                                  </p:childTnLst>
                                </p:cTn>
                              </p:par>
                              <p:par>
                                <p:cTn id="14" presetID="14" presetClass="exit" presetSubtype="10" fill="hold" nodeType="withEffect">
                                  <p:stCondLst>
                                    <p:cond delay="0"/>
                                  </p:stCondLst>
                                  <p:childTnLst>
                                    <p:animEffect transition="out" filter="randombar(horizontal)">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14" presetClass="exit" presetSubtype="10" fill="hold" nodeType="withEffect">
                                  <p:stCondLst>
                                    <p:cond delay="0"/>
                                  </p:stCondLst>
                                  <p:childTnLst>
                                    <p:animEffect transition="out" filter="randombar(horizontal)">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withEffect">
                                  <p:stCondLst>
                                    <p:cond delay="0"/>
                                  </p:stCondLst>
                                  <p:childTnLst>
                                    <p:animEffect transition="out" filter="randombar(horizontal)">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8"/>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31"/>
                                        </p:tgtEl>
                                      </p:cBhvr>
                                    </p:animEffect>
                                    <p:animScale>
                                      <p:cBhvr>
                                        <p:cTn id="31"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5"/>
                  </p:tgtEl>
                </p:cond>
              </p:nextCondLst>
            </p:seq>
            <p:audio>
              <p:cMediaNode vol="80000">
                <p:cTn id="38" fill="hold" display="0">
                  <p:stCondLst>
                    <p:cond delay="indefinite"/>
                  </p:stCondLst>
                  <p:endCondLst>
                    <p:cond evt="onStopAudio" delay="0">
                      <p:tgtEl>
                        <p:sldTgt/>
                      </p:tgtEl>
                    </p:cond>
                  </p:endCondLst>
                </p:cTn>
                <p:tgtEl>
                  <p:spTgt spid="3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24" name="Flowchart: Delay 23">
            <a:hlinkClick r:id="" action="ppaction://hlinkshowjump?jump=nextslide"/>
          </p:cNvPr>
          <p:cNvSpPr/>
          <p:nvPr/>
        </p:nvSpPr>
        <p:spPr bwMode="auto">
          <a:xfrm>
            <a:off x="9718973" y="5888515"/>
            <a:ext cx="1224914" cy="651527"/>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214" tIns="45607" rIns="91214" bIns="45607" numCol="1" rtlCol="0" anchor="t" anchorCtr="0" compatLnSpc="1">
            <a:prstTxWarp prst="textNoShape">
              <a:avLst/>
            </a:prstTxWarp>
          </a:bodyPr>
          <a:lstStyle/>
          <a:p>
            <a:pPr defTabSz="912114" fontAlgn="base">
              <a:spcBef>
                <a:spcPct val="0"/>
              </a:spcBef>
              <a:spcAft>
                <a:spcPct val="0"/>
              </a:spcAft>
              <a:buClrTx/>
              <a:defRPr/>
            </a:pPr>
            <a:r>
              <a:rPr lang="en-US" sz="2394" kern="1200" dirty="0">
                <a:solidFill>
                  <a:srgbClr val="000000"/>
                </a:solidFill>
                <a:latin typeface="Arial" pitchFamily="34" charset="0"/>
                <a:ea typeface="宋体" pitchFamily="2" charset="-122"/>
              </a:rPr>
              <a:t>NEXT</a:t>
            </a:r>
            <a:r>
              <a:rPr lang="en-US" sz="1795" kern="1200" dirty="0">
                <a:solidFill>
                  <a:srgbClr val="000000"/>
                </a:solidFill>
                <a:latin typeface="Arial" pitchFamily="34" charset="0"/>
                <a:ea typeface="宋体" pitchFamily="2" charset="-122"/>
              </a:rPr>
              <a:t> </a:t>
            </a:r>
          </a:p>
        </p:txBody>
      </p:sp>
      <p:sp>
        <p:nvSpPr>
          <p:cNvPr id="25" name="TextBox 24">
            <a:extLst>
              <a:ext uri="{FF2B5EF4-FFF2-40B4-BE49-F238E27FC236}">
                <a16:creationId xmlns:a16="http://schemas.microsoft.com/office/drawing/2014/main" id="{8864E685-3DE7-4978-BBDD-06E6353FF75E}"/>
              </a:ext>
            </a:extLst>
          </p:cNvPr>
          <p:cNvSpPr txBox="1"/>
          <p:nvPr/>
        </p:nvSpPr>
        <p:spPr>
          <a:xfrm>
            <a:off x="1376001" y="2603687"/>
            <a:ext cx="2439330" cy="3108543"/>
          </a:xfrm>
          <a:prstGeom prst="rect">
            <a:avLst/>
          </a:prstGeom>
          <a:noFill/>
        </p:spPr>
        <p:txBody>
          <a:bodyPr wrap="square" rtlCol="0">
            <a:spAutoFit/>
          </a:bodyPr>
          <a:lstStyle/>
          <a:p>
            <a:pPr algn="just"/>
            <a:r>
              <a:rPr lang="en-US" sz="2800"/>
              <a:t>Từ ngữ chỉ đặc điểm nào là phù hợp khi nói về chị lao công trong bài thơ </a:t>
            </a:r>
            <a:r>
              <a:rPr lang="en-US" sz="2800" i="1"/>
              <a:t>Tiếng chổi tre?</a:t>
            </a:r>
            <a:endParaRPr lang="en-US" sz="2800"/>
          </a:p>
        </p:txBody>
      </p:sp>
      <p:grpSp>
        <p:nvGrpSpPr>
          <p:cNvPr id="26" name="Group 25">
            <a:extLst>
              <a:ext uri="{FF2B5EF4-FFF2-40B4-BE49-F238E27FC236}">
                <a16:creationId xmlns:a16="http://schemas.microsoft.com/office/drawing/2014/main" id="{CFC50B1A-FD64-42F8-A1DE-1A6CE3C49032}"/>
              </a:ext>
            </a:extLst>
          </p:cNvPr>
          <p:cNvGrpSpPr/>
          <p:nvPr/>
        </p:nvGrpSpPr>
        <p:grpSpPr>
          <a:xfrm>
            <a:off x="5274109" y="703446"/>
            <a:ext cx="1993490" cy="3485122"/>
            <a:chOff x="5287191" y="696685"/>
            <a:chExt cx="1998434" cy="3493765"/>
          </a:xfrm>
        </p:grpSpPr>
        <p:pic>
          <p:nvPicPr>
            <p:cNvPr id="27" name="Picture 26">
              <a:extLst>
                <a:ext uri="{FF2B5EF4-FFF2-40B4-BE49-F238E27FC236}">
                  <a16:creationId xmlns:a16="http://schemas.microsoft.com/office/drawing/2014/main" id="{C75D5586-A38C-4AD3-8300-E5E7BECC6D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28" name="TextBox 27">
              <a:extLst>
                <a:ext uri="{FF2B5EF4-FFF2-40B4-BE49-F238E27FC236}">
                  <a16:creationId xmlns:a16="http://schemas.microsoft.com/office/drawing/2014/main" id="{21F02FA0-2FFD-42F0-BB94-F67182A78C10}"/>
                </a:ext>
              </a:extLst>
            </p:cNvPr>
            <p:cNvSpPr txBox="1"/>
            <p:nvPr/>
          </p:nvSpPr>
          <p:spPr>
            <a:xfrm>
              <a:off x="5454635" y="878437"/>
              <a:ext cx="1663545"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chăm</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chỉ</a:t>
              </a:r>
              <a:endParaRPr lang="en-US" sz="4400" b="1" kern="1200" dirty="0">
                <a:latin typeface="Arial" pitchFamily="34" charset="0"/>
                <a:ea typeface="宋体" pitchFamily="2" charset="-122"/>
                <a:cs typeface="+mn-cs"/>
              </a:endParaRPr>
            </a:p>
          </p:txBody>
        </p:sp>
      </p:grpSp>
      <p:grpSp>
        <p:nvGrpSpPr>
          <p:cNvPr id="29" name="Group 28">
            <a:extLst>
              <a:ext uri="{FF2B5EF4-FFF2-40B4-BE49-F238E27FC236}">
                <a16:creationId xmlns:a16="http://schemas.microsoft.com/office/drawing/2014/main" id="{ADD66478-D7F9-4307-AFBC-4ABD1C2F5D68}"/>
              </a:ext>
            </a:extLst>
          </p:cNvPr>
          <p:cNvGrpSpPr/>
          <p:nvPr/>
        </p:nvGrpSpPr>
        <p:grpSpPr>
          <a:xfrm>
            <a:off x="7496543" y="1286202"/>
            <a:ext cx="1993491" cy="3485122"/>
            <a:chOff x="5287191" y="696685"/>
            <a:chExt cx="1998434" cy="3493765"/>
          </a:xfrm>
        </p:grpSpPr>
        <p:pic>
          <p:nvPicPr>
            <p:cNvPr id="30" name="Picture 29">
              <a:extLst>
                <a:ext uri="{FF2B5EF4-FFF2-40B4-BE49-F238E27FC236}">
                  <a16:creationId xmlns:a16="http://schemas.microsoft.com/office/drawing/2014/main" id="{B5B329F7-51FF-4944-A794-C8ADA5FBC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31" name="TextBox 30">
              <a:extLst>
                <a:ext uri="{FF2B5EF4-FFF2-40B4-BE49-F238E27FC236}">
                  <a16:creationId xmlns:a16="http://schemas.microsoft.com/office/drawing/2014/main" id="{F72A56F6-30EA-4294-89B2-1FA9DE3D4255}"/>
                </a:ext>
              </a:extLst>
            </p:cNvPr>
            <p:cNvSpPr txBox="1"/>
            <p:nvPr/>
          </p:nvSpPr>
          <p:spPr>
            <a:xfrm>
              <a:off x="5529107" y="877656"/>
              <a:ext cx="1506059"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lười</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nhác</a:t>
              </a:r>
              <a:endParaRPr lang="en-US" sz="4000" b="1" kern="1200" dirty="0">
                <a:latin typeface="Arial" pitchFamily="34" charset="0"/>
                <a:ea typeface="宋体" pitchFamily="2" charset="-122"/>
                <a:cs typeface="+mn-cs"/>
              </a:endParaRPr>
            </a:p>
          </p:txBody>
        </p:sp>
      </p:grpSp>
      <p:grpSp>
        <p:nvGrpSpPr>
          <p:cNvPr id="32" name="Group 31">
            <a:extLst>
              <a:ext uri="{FF2B5EF4-FFF2-40B4-BE49-F238E27FC236}">
                <a16:creationId xmlns:a16="http://schemas.microsoft.com/office/drawing/2014/main" id="{560B8F13-3C31-4C37-9FE1-AA675D53510B}"/>
              </a:ext>
            </a:extLst>
          </p:cNvPr>
          <p:cNvGrpSpPr/>
          <p:nvPr/>
        </p:nvGrpSpPr>
        <p:grpSpPr>
          <a:xfrm>
            <a:off x="9718974" y="1908224"/>
            <a:ext cx="1993491" cy="3485122"/>
            <a:chOff x="5287191" y="696685"/>
            <a:chExt cx="1998434" cy="3493765"/>
          </a:xfrm>
        </p:grpSpPr>
        <p:pic>
          <p:nvPicPr>
            <p:cNvPr id="33" name="Picture 32">
              <a:extLst>
                <a:ext uri="{FF2B5EF4-FFF2-40B4-BE49-F238E27FC236}">
                  <a16:creationId xmlns:a16="http://schemas.microsoft.com/office/drawing/2014/main" id="{A9014B41-C2AD-44EE-8CE2-A39DE01792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34" name="TextBox 33">
              <a:extLst>
                <a:ext uri="{FF2B5EF4-FFF2-40B4-BE49-F238E27FC236}">
                  <a16:creationId xmlns:a16="http://schemas.microsoft.com/office/drawing/2014/main" id="{C96E8F9B-F799-4F59-A168-05082F306F68}"/>
                </a:ext>
              </a:extLst>
            </p:cNvPr>
            <p:cNvSpPr txBox="1"/>
            <p:nvPr/>
          </p:nvSpPr>
          <p:spPr>
            <a:xfrm>
              <a:off x="5574663" y="979160"/>
              <a:ext cx="1240908" cy="1326721"/>
            </a:xfrm>
            <a:prstGeom prst="rect">
              <a:avLst/>
            </a:prstGeom>
            <a:noFill/>
          </p:spPr>
          <p:txBody>
            <a:bodyPr wrap="none" rtlCol="0">
              <a:spAutoFit/>
            </a:bodyPr>
            <a:lstStyle/>
            <a:p>
              <a:pPr algn="ctr" defTabSz="1216122" fontAlgn="base">
                <a:spcBef>
                  <a:spcPct val="0"/>
                </a:spcBef>
                <a:spcAft>
                  <a:spcPct val="0"/>
                </a:spcAft>
                <a:buClrTx/>
                <a:defRPr/>
              </a:pPr>
              <a:r>
                <a:rPr lang="en-US" sz="4000" b="1" kern="1200">
                  <a:latin typeface="Arial" pitchFamily="34" charset="0"/>
                  <a:ea typeface="宋体" pitchFamily="2" charset="-122"/>
                  <a:cs typeface="+mn-cs"/>
                </a:rPr>
                <a:t>chổi</a:t>
              </a:r>
            </a:p>
            <a:p>
              <a:pPr algn="ctr" defTabSz="1216122" fontAlgn="base">
                <a:spcBef>
                  <a:spcPct val="0"/>
                </a:spcBef>
                <a:spcAft>
                  <a:spcPct val="0"/>
                </a:spcAft>
                <a:buClrTx/>
                <a:defRPr/>
              </a:pPr>
              <a:r>
                <a:rPr lang="en-US" sz="4000" b="1" kern="1200">
                  <a:latin typeface="Arial" pitchFamily="34" charset="0"/>
                  <a:ea typeface="宋体" pitchFamily="2" charset="-122"/>
                  <a:cs typeface="+mn-cs"/>
                </a:rPr>
                <a:t>tre</a:t>
              </a:r>
              <a:endParaRPr lang="en-US" sz="4000" b="1" kern="1200" dirty="0">
                <a:latin typeface="Arial" pitchFamily="34" charset="0"/>
                <a:ea typeface="宋体" pitchFamily="2" charset="-122"/>
                <a:cs typeface="+mn-cs"/>
              </a:endParaRPr>
            </a:p>
          </p:txBody>
        </p:sp>
      </p:grpSp>
      <p:pic>
        <p:nvPicPr>
          <p:cNvPr id="35" name="Picture 34">
            <a:extLst>
              <a:ext uri="{FF2B5EF4-FFF2-40B4-BE49-F238E27FC236}">
                <a16:creationId xmlns:a16="http://schemas.microsoft.com/office/drawing/2014/main" id="{D015B220-E80A-47E5-9FA1-2DC7A1AB2299}"/>
              </a:ext>
            </a:extLst>
          </p:cNvPr>
          <p:cNvPicPr>
            <a:picLocks noChangeAspect="1"/>
          </p:cNvPicPr>
          <p:nvPr/>
        </p:nvPicPr>
        <p:blipFill rotWithShape="1">
          <a:blip r:embed="rId8"/>
          <a:srcRect l="2967" r="1892"/>
          <a:stretch/>
        </p:blipFill>
        <p:spPr>
          <a:xfrm>
            <a:off x="4824738" y="3715768"/>
            <a:ext cx="2833362" cy="2962985"/>
          </a:xfrm>
          <a:prstGeom prst="rect">
            <a:avLst/>
          </a:prstGeom>
        </p:spPr>
      </p:pic>
      <p:pic>
        <p:nvPicPr>
          <p:cNvPr id="36" name="Tieng-yeah-tre-con-www_nhacchuongvui_com">
            <a:hlinkClick r:id="" action="ppaction://media"/>
            <a:extLst>
              <a:ext uri="{FF2B5EF4-FFF2-40B4-BE49-F238E27FC236}">
                <a16:creationId xmlns:a16="http://schemas.microsoft.com/office/drawing/2014/main" id="{DEA06BC2-0483-4B06-B7CE-D38BB081FFC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92187" y="660273"/>
            <a:ext cx="609600" cy="609600"/>
          </a:xfrm>
          <a:prstGeom prst="rect">
            <a:avLst/>
          </a:prstGeom>
        </p:spPr>
      </p:pic>
    </p:spTree>
    <p:extLst>
      <p:ext uri="{BB962C8B-B14F-4D97-AF65-F5344CB8AC3E}">
        <p14:creationId xmlns:p14="http://schemas.microsoft.com/office/powerpoint/2010/main" val="318501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6"/>
                                        </p:tgtEl>
                                      </p:cBhvr>
                                    </p:animEffect>
                                    <p:animScale>
                                      <p:cBhvr>
                                        <p:cTn id="7" dur="250" autoRev="1" fill="hold"/>
                                        <p:tgtEl>
                                          <p:spTgt spid="26"/>
                                        </p:tgtEl>
                                      </p:cBhvr>
                                      <p:by x="105000" y="105000"/>
                                    </p:animScale>
                                  </p:childTnLst>
                                </p:cTn>
                              </p:par>
                              <p:par>
                                <p:cTn id="8" presetID="2" presetClass="entr" presetSubtype="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2000" fill="hold"/>
                                        <p:tgtEl>
                                          <p:spTgt spid="35"/>
                                        </p:tgtEl>
                                        <p:attrNameLst>
                                          <p:attrName>ppt_x</p:attrName>
                                        </p:attrNameLst>
                                      </p:cBhvr>
                                      <p:tavLst>
                                        <p:tav tm="0">
                                          <p:val>
                                            <p:strVal val="1+#ppt_w/2"/>
                                          </p:val>
                                        </p:tav>
                                        <p:tav tm="100000">
                                          <p:val>
                                            <p:strVal val="#ppt_x"/>
                                          </p:val>
                                        </p:tav>
                                      </p:tavLst>
                                    </p:anim>
                                    <p:anim calcmode="lin" valueType="num">
                                      <p:cBhvr additive="base">
                                        <p:cTn id="11" dur="2000" fill="hold"/>
                                        <p:tgtEl>
                                          <p:spTgt spid="35"/>
                                        </p:tgtEl>
                                        <p:attrNameLst>
                                          <p:attrName>ppt_y</p:attrName>
                                        </p:attrNameLst>
                                      </p:cBhvr>
                                      <p:tavLst>
                                        <p:tav tm="0">
                                          <p:val>
                                            <p:strVal val="#ppt_y"/>
                                          </p:val>
                                        </p:tav>
                                        <p:tav tm="100000">
                                          <p:val>
                                            <p:strVal val="#ppt_y"/>
                                          </p:val>
                                        </p:tav>
                                      </p:tavLst>
                                    </p:anim>
                                  </p:childTnLst>
                                </p:cTn>
                              </p:par>
                              <p:par>
                                <p:cTn id="12" presetID="14" presetClass="exit" presetSubtype="10" fill="hold" nodeType="withEffect">
                                  <p:stCondLst>
                                    <p:cond delay="0"/>
                                  </p:stCondLst>
                                  <p:childTnLst>
                                    <p:animEffect transition="out" filter="randombar(horizontal)">
                                      <p:cBhvr>
                                        <p:cTn id="13" dur="500"/>
                                        <p:tgtEl>
                                          <p:spTgt spid="29"/>
                                        </p:tgtEl>
                                      </p:cBhvr>
                                    </p:animEffect>
                                    <p:set>
                                      <p:cBhvr>
                                        <p:cTn id="14" dur="1" fill="hold">
                                          <p:stCondLst>
                                            <p:cond delay="499"/>
                                          </p:stCondLst>
                                        </p:cTn>
                                        <p:tgtEl>
                                          <p:spTgt spid="29"/>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32"/>
                                        </p:tgtEl>
                                      </p:cBhvr>
                                    </p:animEffect>
                                    <p:set>
                                      <p:cBhvr>
                                        <p:cTn id="17" dur="1" fill="hold">
                                          <p:stCondLst>
                                            <p:cond delay="499"/>
                                          </p:stCondLst>
                                        </p:cTn>
                                        <p:tgtEl>
                                          <p:spTgt spid="32"/>
                                        </p:tgtEl>
                                        <p:attrNameLst>
                                          <p:attrName>style.visibility</p:attrName>
                                        </p:attrNameLst>
                                      </p:cBhvr>
                                      <p:to>
                                        <p:strVal val="hidden"/>
                                      </p:to>
                                    </p:set>
                                  </p:childTnLst>
                                </p:cTn>
                              </p:par>
                              <p:par>
                                <p:cTn id="18" presetID="1" presetClass="mediacall" presetSubtype="0" fill="hold" nodeType="withEffect">
                                  <p:stCondLst>
                                    <p:cond delay="0"/>
                                  </p:stCondLst>
                                  <p:childTnLst>
                                    <p:cmd type="call" cmd="playFrom(0.0)">
                                      <p:cBhvr>
                                        <p:cTn id="19" dur="4414" fill="hold"/>
                                        <p:tgtEl>
                                          <p:spTgt spid="36"/>
                                        </p:tgtEl>
                                      </p:cBhvr>
                                    </p:cmd>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withEffect">
                                  <p:stCondLst>
                                    <p:cond delay="0"/>
                                  </p:stCondLst>
                                  <p:childTnLst>
                                    <p:animEffect transition="out" filter="randombar(horizontal)">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35"/>
                                        </p:tgtEl>
                                      </p:cBhvr>
                                    </p:animEffect>
                                    <p:animScale>
                                      <p:cBhvr>
                                        <p:cTn id="31"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9"/>
                  </p:tgtEl>
                </p:cond>
              </p:nextCondLst>
            </p:seq>
            <p:audio>
              <p:cMediaNode vol="80000">
                <p:cTn id="38" fill="hold" display="0">
                  <p:stCondLst>
                    <p:cond delay="indefinite"/>
                  </p:stCondLst>
                  <p:endCondLst>
                    <p:cond evt="onStopAudio" delay="0">
                      <p:tgtEl>
                        <p:sldTgt/>
                      </p:tgtEl>
                    </p:cond>
                  </p:endCondLst>
                </p:cTn>
                <p:tgtEl>
                  <p:spTgt spid="3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EBF15C-C95C-41E3-BC06-6E62B7B35804}"/>
              </a:ext>
            </a:extLst>
          </p:cNvPr>
          <p:cNvSpPr txBox="1"/>
          <p:nvPr/>
        </p:nvSpPr>
        <p:spPr>
          <a:xfrm>
            <a:off x="1462257" y="692728"/>
            <a:ext cx="11551614" cy="584775"/>
          </a:xfrm>
          <a:prstGeom prst="rect">
            <a:avLst/>
          </a:prstGeom>
          <a:noFill/>
        </p:spPr>
        <p:txBody>
          <a:bodyPr wrap="square" rtlCol="0">
            <a:spAutoFit/>
          </a:bodyPr>
          <a:lstStyle/>
          <a:p>
            <a:pPr algn="just"/>
            <a:r>
              <a:rPr lang="en-US" sz="3200">
                <a:solidFill>
                  <a:srgbClr val="002060"/>
                </a:solidFill>
                <a:latin typeface="+mj-lt"/>
                <a:ea typeface="Arial-Rounded" pitchFamily="34" charset="0"/>
                <a:cs typeface="Arial-Rounded" pitchFamily="34" charset="0"/>
              </a:rPr>
              <a:t>Các tấm biển báo dưới đây nhắc nhở chúng ta điều gì?</a:t>
            </a:r>
          </a:p>
        </p:txBody>
      </p:sp>
      <p:pic>
        <p:nvPicPr>
          <p:cNvPr id="4" name="Picture 3">
            <a:extLst>
              <a:ext uri="{FF2B5EF4-FFF2-40B4-BE49-F238E27FC236}">
                <a16:creationId xmlns:a16="http://schemas.microsoft.com/office/drawing/2014/main" id="{ABEAC122-BEE0-4D27-B1D6-0B8042687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63" y="558634"/>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a16="http://schemas.microsoft.com/office/drawing/2014/main" id="{EB93F0BE-C1EF-40ED-9736-848A7783B1C7}"/>
              </a:ext>
            </a:extLst>
          </p:cNvPr>
          <p:cNvGrpSpPr/>
          <p:nvPr/>
        </p:nvGrpSpPr>
        <p:grpSpPr>
          <a:xfrm>
            <a:off x="1181146" y="1861457"/>
            <a:ext cx="9799546" cy="4033157"/>
            <a:chOff x="1181146" y="1861457"/>
            <a:chExt cx="9799546" cy="4033157"/>
          </a:xfrm>
        </p:grpSpPr>
        <p:pic>
          <p:nvPicPr>
            <p:cNvPr id="6" name="Picture 5">
              <a:extLst>
                <a:ext uri="{FF2B5EF4-FFF2-40B4-BE49-F238E27FC236}">
                  <a16:creationId xmlns:a16="http://schemas.microsoft.com/office/drawing/2014/main" id="{CCCC7FA7-08E8-481C-99C4-D39A25220870}"/>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Effect>
                        <a14:brightnessContrast contrast="20000"/>
                      </a14:imgEffect>
                    </a14:imgLayer>
                  </a14:imgProps>
                </a:ext>
              </a:extLst>
            </a:blip>
            <a:srcRect t="14657"/>
            <a:stretch/>
          </p:blipFill>
          <p:spPr>
            <a:xfrm>
              <a:off x="1181146" y="1861457"/>
              <a:ext cx="9799546" cy="4033157"/>
            </a:xfrm>
            <a:prstGeom prst="rect">
              <a:avLst/>
            </a:prstGeom>
          </p:spPr>
        </p:pic>
        <p:pic>
          <p:nvPicPr>
            <p:cNvPr id="10" name="Picture 9">
              <a:extLst>
                <a:ext uri="{FF2B5EF4-FFF2-40B4-BE49-F238E27FC236}">
                  <a16:creationId xmlns:a16="http://schemas.microsoft.com/office/drawing/2014/main" id="{118F369A-D952-4FBD-AA3F-7508E0C69F30}"/>
                </a:ext>
              </a:extLst>
            </p:cNvPr>
            <p:cNvPicPr>
              <a:picLocks noChangeAspect="1"/>
            </p:cNvPicPr>
            <p:nvPr/>
          </p:nvPicPr>
          <p:blipFill>
            <a:blip r:embed="rId6"/>
            <a:stretch>
              <a:fillRect/>
            </a:stretch>
          </p:blipFill>
          <p:spPr>
            <a:xfrm>
              <a:off x="2939144" y="3673929"/>
              <a:ext cx="1077685" cy="621924"/>
            </a:xfrm>
            <a:prstGeom prst="rect">
              <a:avLst/>
            </a:prstGeom>
          </p:spPr>
        </p:pic>
        <p:pic>
          <p:nvPicPr>
            <p:cNvPr id="11" name="Picture 10">
              <a:extLst>
                <a:ext uri="{FF2B5EF4-FFF2-40B4-BE49-F238E27FC236}">
                  <a16:creationId xmlns:a16="http://schemas.microsoft.com/office/drawing/2014/main" id="{E94DC004-A76A-4DE2-B242-284C6C49ADF7}"/>
                </a:ext>
              </a:extLst>
            </p:cNvPr>
            <p:cNvPicPr>
              <a:picLocks noChangeAspect="1"/>
            </p:cNvPicPr>
            <p:nvPr/>
          </p:nvPicPr>
          <p:blipFill>
            <a:blip r:embed="rId7"/>
            <a:stretch>
              <a:fillRect/>
            </a:stretch>
          </p:blipFill>
          <p:spPr>
            <a:xfrm>
              <a:off x="2889087" y="4271391"/>
              <a:ext cx="1210455" cy="621924"/>
            </a:xfrm>
            <a:prstGeom prst="rect">
              <a:avLst/>
            </a:prstGeom>
          </p:spPr>
        </p:pic>
        <p:pic>
          <p:nvPicPr>
            <p:cNvPr id="12" name="Picture 11">
              <a:extLst>
                <a:ext uri="{FF2B5EF4-FFF2-40B4-BE49-F238E27FC236}">
                  <a16:creationId xmlns:a16="http://schemas.microsoft.com/office/drawing/2014/main" id="{6E9C0925-96C6-4EB7-83B5-ABD41A80BFBA}"/>
                </a:ext>
              </a:extLst>
            </p:cNvPr>
            <p:cNvPicPr>
              <a:picLocks noChangeAspect="1"/>
            </p:cNvPicPr>
            <p:nvPr/>
          </p:nvPicPr>
          <p:blipFill>
            <a:blip r:embed="rId8"/>
            <a:stretch>
              <a:fillRect/>
            </a:stretch>
          </p:blipFill>
          <p:spPr>
            <a:xfrm>
              <a:off x="7589817" y="3731079"/>
              <a:ext cx="944962" cy="507624"/>
            </a:xfrm>
            <a:prstGeom prst="rect">
              <a:avLst/>
            </a:prstGeom>
          </p:spPr>
        </p:pic>
      </p:grpSp>
    </p:spTree>
    <p:extLst>
      <p:ext uri="{BB962C8B-B14F-4D97-AF65-F5344CB8AC3E}">
        <p14:creationId xmlns:p14="http://schemas.microsoft.com/office/powerpoint/2010/main" val="27508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2" y="68037"/>
            <a:ext cx="11560554" cy="7053245"/>
            <a:chOff x="300642" y="48987"/>
            <a:chExt cx="11560554" cy="7053245"/>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292" name="TextBox 291">
              <a:extLst>
                <a:ext uri="{FF2B5EF4-FFF2-40B4-BE49-F238E27FC236}">
                  <a16:creationId xmlns:a16="http://schemas.microsoft.com/office/drawing/2014/main" id="{DF27BD9A-DB1A-46E3-B962-B4296A14C6B0}"/>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id="{5D31EE84-4CA9-4793-8658-4CC0CB4B25C7}"/>
              </a:ext>
            </a:extLst>
          </p:cNvPr>
          <p:cNvCxnSpPr>
            <a:cxnSpLocks/>
          </p:cNvCxnSpPr>
          <p:nvPr/>
        </p:nvCxnSpPr>
        <p:spPr>
          <a:xfrm>
            <a:off x="772438" y="976087"/>
            <a:ext cx="13510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1F4CC4-B263-4FB1-BA93-F7A61D692798}"/>
              </a:ext>
            </a:extLst>
          </p:cNvPr>
          <p:cNvCxnSpPr>
            <a:cxnSpLocks/>
          </p:cNvCxnSpPr>
          <p:nvPr/>
        </p:nvCxnSpPr>
        <p:spPr>
          <a:xfrm>
            <a:off x="7210650" y="1331688"/>
            <a:ext cx="11165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02D15E-0F74-47D5-8464-AB32AA3109AA}"/>
              </a:ext>
            </a:extLst>
          </p:cNvPr>
          <p:cNvCxnSpPr>
            <a:cxnSpLocks/>
          </p:cNvCxnSpPr>
          <p:nvPr/>
        </p:nvCxnSpPr>
        <p:spPr>
          <a:xfrm>
            <a:off x="4462420" y="1701802"/>
            <a:ext cx="122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2EFF4E-DAFD-492F-B37E-343C2742861C}"/>
              </a:ext>
            </a:extLst>
          </p:cNvPr>
          <p:cNvCxnSpPr>
            <a:cxnSpLocks/>
          </p:cNvCxnSpPr>
          <p:nvPr/>
        </p:nvCxnSpPr>
        <p:spPr>
          <a:xfrm>
            <a:off x="7554434" y="4989287"/>
            <a:ext cx="1351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4B7C29-CB82-4D46-A7F2-A4116048D9D5}"/>
              </a:ext>
            </a:extLst>
          </p:cNvPr>
          <p:cNvCxnSpPr>
            <a:cxnSpLocks/>
          </p:cNvCxnSpPr>
          <p:nvPr/>
        </p:nvCxnSpPr>
        <p:spPr>
          <a:xfrm>
            <a:off x="10469060" y="4985660"/>
            <a:ext cx="10150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D395BE-5618-41D1-BC28-7481CCD99556}"/>
              </a:ext>
            </a:extLst>
          </p:cNvPr>
          <p:cNvCxnSpPr>
            <a:cxnSpLocks/>
          </p:cNvCxnSpPr>
          <p:nvPr/>
        </p:nvCxnSpPr>
        <p:spPr>
          <a:xfrm>
            <a:off x="1195513" y="6455233"/>
            <a:ext cx="16783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2204</Words>
  <Application>Microsoft Office PowerPoint</Application>
  <PresentationFormat>Custom</PresentationFormat>
  <Paragraphs>188</Paragraphs>
  <Slides>34</Slides>
  <Notes>26</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Delius Unicase</vt:lpstr>
      <vt:lpstr>Times New Roman</vt:lpstr>
      <vt:lpstr>Patrick Hand</vt:lpstr>
      <vt:lpstr>Arial</vt:lpstr>
      <vt:lpstr>Scope One</vt:lpstr>
      <vt:lpstr>Kawaii Doodles Newsletter by Slidesgo</vt:lpstr>
      <vt:lpstr>PowerPoint Presentation</vt:lpstr>
      <vt:lpstr>Bài 14: Cỏ non cười rồi</vt:lpstr>
      <vt:lpstr>1. Đọc đúng các từ khó, đọc rõ ràng văn bản với tốc độ phù hợp. 2. Biết đọc các lời thoại của nhân vật. 3. Hiểu được nội dung văn bản. </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Kể thêm những việc làm  để bảo vệ cây cối.</vt:lpstr>
      <vt:lpstr>Củng cố</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Nga Vũ Huyền</cp:lastModifiedBy>
  <cp:revision>137</cp:revision>
  <dcterms:modified xsi:type="dcterms:W3CDTF">2023-03-04T14:30:16Z</dcterms:modified>
</cp:coreProperties>
</file>