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88" r:id="rId6"/>
    <p:sldId id="277" r:id="rId7"/>
    <p:sldId id="294" r:id="rId8"/>
    <p:sldId id="296" r:id="rId9"/>
    <p:sldId id="306" r:id="rId10"/>
    <p:sldId id="314" r:id="rId11"/>
    <p:sldId id="267" r:id="rId12"/>
    <p:sldId id="279" r:id="rId13"/>
    <p:sldId id="307" r:id="rId14"/>
    <p:sldId id="308" r:id="rId15"/>
  </p:sldIdLst>
  <p:sldSz cx="9144000" cy="5143500" type="screen16x9"/>
  <p:notesSz cx="6858000" cy="9144000"/>
  <p:embeddedFontLst>
    <p:embeddedFont>
      <p:font typeface="DFPOP1-W9" panose="020B060402020202020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-Rounded" panose="020B0500000000000000" charset="0"/>
      <p:regular r:id="rId22"/>
    </p:embeddedFont>
    <p:embeddedFont>
      <p:font typeface="宋体" panose="02010600030101010101" pitchFamily="2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277"/>
            <p14:sldId id="294"/>
            <p14:sldId id="296"/>
            <p14:sldId id="306"/>
            <p14:sldId id="314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7" d="100"/>
          <a:sy n="97" d="100"/>
        </p:scale>
        <p:origin x="7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2023/5/10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-42738"/>
            <a:ext cx="4451350" cy="511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hịp nhàng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sz="320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 vút</a:t>
            </a:r>
            <a:r>
              <a:rPr lang="en-US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050" y="1041400"/>
            <a:ext cx="539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  <a:endParaRPr lang="en-US" b="1" i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450" y="1054100"/>
            <a:ext cx="539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  <a:endParaRPr lang="en-US" b="1" i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43300" y="1447800"/>
            <a:ext cx="6350" cy="61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49850" y="1447800"/>
            <a:ext cx="6350" cy="615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693" y="388834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hảy dây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5693" y="377329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20" y="1061884"/>
            <a:ext cx="3113154" cy="25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4" y="1135468"/>
            <a:ext cx="3212153" cy="2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370</Words>
  <Application>Microsoft Office PowerPoint</Application>
  <PresentationFormat>On-screen Show (16:9)</PresentationFormat>
  <Paragraphs>78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DFPOP1-W9</vt:lpstr>
      <vt:lpstr>Calibri</vt:lpstr>
      <vt:lpstr>华康少女文字W5</vt:lpstr>
      <vt:lpstr>Times New Roman</vt:lpstr>
      <vt:lpstr>Arial</vt:lpstr>
      <vt:lpstr>Arial-Rounded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10P030921</cp:lastModifiedBy>
  <cp:revision>73</cp:revision>
  <dcterms:created xsi:type="dcterms:W3CDTF">2020-08-13T09:19:08Z</dcterms:created>
  <dcterms:modified xsi:type="dcterms:W3CDTF">2023-05-10T08:06:39Z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