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87" r:id="rId4"/>
    <p:sldMasterId id="2147483690" r:id="rId5"/>
  </p:sldMasterIdLst>
  <p:notesMasterIdLst>
    <p:notesMasterId r:id="rId26"/>
  </p:notesMasterIdLst>
  <p:sldIdLst>
    <p:sldId id="777" r:id="rId6"/>
    <p:sldId id="823" r:id="rId7"/>
    <p:sldId id="824" r:id="rId8"/>
    <p:sldId id="825" r:id="rId9"/>
    <p:sldId id="826" r:id="rId10"/>
    <p:sldId id="827" r:id="rId11"/>
    <p:sldId id="808" r:id="rId12"/>
    <p:sldId id="297" r:id="rId13"/>
    <p:sldId id="260" r:id="rId14"/>
    <p:sldId id="275" r:id="rId15"/>
    <p:sldId id="812" r:id="rId16"/>
    <p:sldId id="813" r:id="rId17"/>
    <p:sldId id="836" r:id="rId18"/>
    <p:sldId id="837" r:id="rId19"/>
    <p:sldId id="822" r:id="rId20"/>
    <p:sldId id="838" r:id="rId21"/>
    <p:sldId id="839" r:id="rId22"/>
    <p:sldId id="832" r:id="rId23"/>
    <p:sldId id="834"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363F-D434-487B-95B3-8C7486CF8199}"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CE9F3-C03A-47D3-AABF-5F365C6B07ED}" type="slidenum">
              <a:rPr lang="en-US" smtClean="0"/>
              <a:t>‹#›</a:t>
            </a:fld>
            <a:endParaRPr lang="en-US"/>
          </a:p>
        </p:txBody>
      </p:sp>
    </p:spTree>
    <p:extLst>
      <p:ext uri="{BB962C8B-B14F-4D97-AF65-F5344CB8AC3E}">
        <p14:creationId xmlns:p14="http://schemas.microsoft.com/office/powerpoint/2010/main" val="20603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55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81830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8729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2397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95410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4240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3106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65716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82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microsoft.com/office/2007/relationships/hdphoto" Target="../media/hdphoto1.wdp"/><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59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1" y="3602037"/>
            <a:ext cx="9144000" cy="1655763"/>
          </a:xfrm>
          <a:prstGeom prst="rect">
            <a:avLst/>
          </a:prstGeom>
        </p:spPr>
        <p:txBody>
          <a:bodyPr/>
          <a:lstStyle>
            <a:lvl1pPr marL="0" indent="0" algn="ctr">
              <a:buNone/>
              <a:defRPr sz="2399">
                <a:latin typeface="方正姚体" panose="02010601030101010101" pitchFamily="2" charset="-122"/>
                <a:ea typeface="方正姚体" panose="02010601030101010101" pitchFamily="2" charset="-122"/>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27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12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33"/>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05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4" y="213047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6" indent="0" algn="ctr">
              <a:buNone/>
              <a:defRPr>
                <a:solidFill>
                  <a:schemeClr val="tx1">
                    <a:tint val="75000"/>
                  </a:schemeClr>
                </a:solidFill>
              </a:defRPr>
            </a:lvl3pPr>
            <a:lvl4pPr marL="1371519" indent="0" algn="ctr">
              <a:buNone/>
              <a:defRPr>
                <a:solidFill>
                  <a:schemeClr val="tx1">
                    <a:tint val="75000"/>
                  </a:schemeClr>
                </a:solidFill>
              </a:defRPr>
            </a:lvl4pPr>
            <a:lvl5pPr marL="1828694" indent="0" algn="ctr">
              <a:buNone/>
              <a:defRPr>
                <a:solidFill>
                  <a:schemeClr val="tx1">
                    <a:tint val="75000"/>
                  </a:schemeClr>
                </a:solidFill>
              </a:defRPr>
            </a:lvl5pPr>
            <a:lvl6pPr marL="2285864" indent="0" algn="ctr">
              <a:buNone/>
              <a:defRPr>
                <a:solidFill>
                  <a:schemeClr val="tx1">
                    <a:tint val="75000"/>
                  </a:schemeClr>
                </a:solidFill>
              </a:defRPr>
            </a:lvl6pPr>
            <a:lvl7pPr marL="2743041" indent="0" algn="ctr">
              <a:buNone/>
              <a:defRPr>
                <a:solidFill>
                  <a:schemeClr val="tx1">
                    <a:tint val="75000"/>
                  </a:schemeClr>
                </a:solidFill>
              </a:defRPr>
            </a:lvl7pPr>
            <a:lvl8pPr marL="3200213"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34C41EE-5F74-443D-BC00-7A79CD39F18E}" type="datetimeFigureOut">
              <a:rPr lang="en-US"/>
              <a:pPr>
                <a:defRPr/>
              </a:pPr>
              <a:t>4/26/2023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863097C-C0AC-4606-8E4D-CB5C8092FFE7}" type="slidenum">
              <a:rPr lang="en-US"/>
              <a:pPr>
                <a:defRPr/>
              </a:pPr>
              <a:t>‹#›</a:t>
            </a:fld>
            <a:endParaRPr lang="en-US"/>
          </a:p>
        </p:txBody>
      </p:sp>
    </p:spTree>
    <p:extLst>
      <p:ext uri="{BB962C8B-B14F-4D97-AF65-F5344CB8AC3E}">
        <p14:creationId xmlns:p14="http://schemas.microsoft.com/office/powerpoint/2010/main" val="357319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9" y="1600201"/>
            <a:ext cx="1097248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0B2DC0C-250B-4C3C-8E3B-37888E721078}" type="datetimeFigureOut">
              <a:rPr lang="en-US"/>
              <a:pPr>
                <a:defRPr/>
              </a:pPr>
              <a:t>4/26/2023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1245D25-6B6D-4817-B3E9-7410FF580EFE}" type="slidenum">
              <a:rPr lang="en-US"/>
              <a:pPr>
                <a:defRPr/>
              </a:pPr>
              <a:t>‹#›</a:t>
            </a:fld>
            <a:endParaRPr lang="en-US"/>
          </a:p>
        </p:txBody>
      </p:sp>
    </p:spTree>
    <p:extLst>
      <p:ext uri="{BB962C8B-B14F-4D97-AF65-F5344CB8AC3E}">
        <p14:creationId xmlns:p14="http://schemas.microsoft.com/office/powerpoint/2010/main" val="413405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0" indent="0">
              <a:buNone/>
              <a:defRPr sz="1867">
                <a:solidFill>
                  <a:schemeClr val="tx1">
                    <a:tint val="75000"/>
                  </a:schemeClr>
                </a:solidFill>
              </a:defRPr>
            </a:lvl2pPr>
            <a:lvl3pPr marL="914346" indent="0">
              <a:buNone/>
              <a:defRPr sz="1600">
                <a:solidFill>
                  <a:schemeClr val="tx1">
                    <a:tint val="75000"/>
                  </a:schemeClr>
                </a:solidFill>
              </a:defRPr>
            </a:lvl3pPr>
            <a:lvl4pPr marL="1371519" indent="0">
              <a:buNone/>
              <a:defRPr sz="1467">
                <a:solidFill>
                  <a:schemeClr val="tx1">
                    <a:tint val="75000"/>
                  </a:schemeClr>
                </a:solidFill>
              </a:defRPr>
            </a:lvl4pPr>
            <a:lvl5pPr marL="1828694" indent="0">
              <a:buNone/>
              <a:defRPr sz="1467">
                <a:solidFill>
                  <a:schemeClr val="tx1">
                    <a:tint val="75000"/>
                  </a:schemeClr>
                </a:solidFill>
              </a:defRPr>
            </a:lvl5pPr>
            <a:lvl6pPr marL="2285864" indent="0">
              <a:buNone/>
              <a:defRPr sz="1467">
                <a:solidFill>
                  <a:schemeClr val="tx1">
                    <a:tint val="75000"/>
                  </a:schemeClr>
                </a:solidFill>
              </a:defRPr>
            </a:lvl6pPr>
            <a:lvl7pPr marL="2743041" indent="0">
              <a:buNone/>
              <a:defRPr sz="1467">
                <a:solidFill>
                  <a:schemeClr val="tx1">
                    <a:tint val="75000"/>
                  </a:schemeClr>
                </a:solidFill>
              </a:defRPr>
            </a:lvl7pPr>
            <a:lvl8pPr marL="3200213" indent="0">
              <a:buNone/>
              <a:defRPr sz="1467">
                <a:solidFill>
                  <a:schemeClr val="tx1">
                    <a:tint val="75000"/>
                  </a:schemeClr>
                </a:solidFill>
              </a:defRPr>
            </a:lvl8pPr>
            <a:lvl9pPr marL="3657389"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1FD7FAFA-AFD4-49A0-92D9-8BBEF5E157B5}" type="datetimeFigureOut">
              <a:rPr lang="en-US"/>
              <a:pPr>
                <a:defRPr/>
              </a:pPr>
              <a:t>4/26/2023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0B8392E7-C4AB-4B56-AB69-FAAB66427D62}" type="slidenum">
              <a:rPr lang="en-US"/>
              <a:pPr>
                <a:defRPr/>
              </a:pPr>
              <a:t>‹#›</a:t>
            </a:fld>
            <a:endParaRPr lang="en-US"/>
          </a:p>
        </p:txBody>
      </p:sp>
    </p:spTree>
    <p:extLst>
      <p:ext uri="{BB962C8B-B14F-4D97-AF65-F5344CB8AC3E}">
        <p14:creationId xmlns:p14="http://schemas.microsoft.com/office/powerpoint/2010/main" val="771605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1" y="1600206"/>
            <a:ext cx="7211484"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08" y="1600206"/>
            <a:ext cx="7211483"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7BC939F-11B7-4E0A-954E-73BEC3458544}" type="datetimeFigureOut">
              <a:rPr lang="en-US"/>
              <a:pPr>
                <a:defRPr/>
              </a:pPr>
              <a:t>4/26/2023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62E11F9D-B499-4CD6-B19F-8A6F52CB7E5D}" type="slidenum">
              <a:rPr lang="en-US"/>
              <a:pPr>
                <a:defRPr/>
              </a:pPr>
              <a:t>‹#›</a:t>
            </a:fld>
            <a:endParaRPr lang="en-US"/>
          </a:p>
        </p:txBody>
      </p:sp>
    </p:spTree>
    <p:extLst>
      <p:ext uri="{BB962C8B-B14F-4D97-AF65-F5344CB8AC3E}">
        <p14:creationId xmlns:p14="http://schemas.microsoft.com/office/powerpoint/2010/main" val="898610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24"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0" y="1535117"/>
            <a:ext cx="5386917"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20" y="2174875"/>
            <a:ext cx="5386917"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F84ED6D-A851-4716-AA0B-734BF75234E1}" type="datetimeFigureOut">
              <a:rPr lang="en-US"/>
              <a:pPr>
                <a:defRPr/>
              </a:pPr>
              <a:t>4/26/2023</a:t>
            </a:fld>
            <a:endParaRPr lang="en-US"/>
          </a:p>
        </p:txBody>
      </p:sp>
      <p:sp>
        <p:nvSpPr>
          <p:cNvPr id="8"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C52190AA-CA81-4DFC-9257-A3E737480D8F}" type="slidenum">
              <a:rPr lang="en-US"/>
              <a:pPr>
                <a:defRPr/>
              </a:pPr>
              <a:t>‹#›</a:t>
            </a:fld>
            <a:endParaRPr lang="en-US"/>
          </a:p>
        </p:txBody>
      </p:sp>
    </p:spTree>
    <p:extLst>
      <p:ext uri="{BB962C8B-B14F-4D97-AF65-F5344CB8AC3E}">
        <p14:creationId xmlns:p14="http://schemas.microsoft.com/office/powerpoint/2010/main" val="480614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E60D285-3EED-4E4C-89C7-B40197222EC4}" type="datetimeFigureOut">
              <a:rPr lang="en-US"/>
              <a:pPr>
                <a:defRPr/>
              </a:pPr>
              <a:t>4/26/2023</a:t>
            </a:fld>
            <a:endParaRPr lang="en-US"/>
          </a:p>
        </p:txBody>
      </p:sp>
      <p:sp>
        <p:nvSpPr>
          <p:cNvPr id="4"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DAC86FFB-87EA-4273-A8DF-240122B4C64F}" type="slidenum">
              <a:rPr lang="en-US"/>
              <a:pPr>
                <a:defRPr/>
              </a:pPr>
              <a:t>‹#›</a:t>
            </a:fld>
            <a:endParaRPr lang="en-US"/>
          </a:p>
        </p:txBody>
      </p:sp>
    </p:spTree>
    <p:extLst>
      <p:ext uri="{BB962C8B-B14F-4D97-AF65-F5344CB8AC3E}">
        <p14:creationId xmlns:p14="http://schemas.microsoft.com/office/powerpoint/2010/main" val="100346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39E58670-DBD4-485A-8CB2-7165AA8C6388}" type="datetimeFigureOut">
              <a:rPr lang="en-US"/>
              <a:pPr>
                <a:defRPr/>
              </a:pPr>
              <a:t>4/26/2023</a:t>
            </a:fld>
            <a:endParaRPr lang="en-US"/>
          </a:p>
        </p:txBody>
      </p:sp>
      <p:sp>
        <p:nvSpPr>
          <p:cNvPr id="3"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B26FF8D-3460-46F0-A4C3-EDB3CEE2516B}" type="slidenum">
              <a:rPr lang="en-US"/>
              <a:pPr>
                <a:defRPr/>
              </a:pPr>
              <a:t>‹#›</a:t>
            </a:fld>
            <a:endParaRPr lang="en-US"/>
          </a:p>
        </p:txBody>
      </p:sp>
    </p:spTree>
    <p:extLst>
      <p:ext uri="{BB962C8B-B14F-4D97-AF65-F5344CB8AC3E}">
        <p14:creationId xmlns:p14="http://schemas.microsoft.com/office/powerpoint/2010/main" val="158642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7"/>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6FC9506D-022B-4D45-A7B5-5FEF82E1FE86}" type="datetimeFigureOut">
              <a:rPr lang="en-US"/>
              <a:pPr>
                <a:defRPr/>
              </a:pPr>
              <a:t>4/26/2023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DEB2F18-A65C-4596-AFAC-44FE8A81B1B5}" type="slidenum">
              <a:rPr lang="en-US"/>
              <a:pPr>
                <a:defRPr/>
              </a:pPr>
              <a:t>‹#›</a:t>
            </a:fld>
            <a:endParaRPr lang="en-US"/>
          </a:p>
        </p:txBody>
      </p:sp>
    </p:spTree>
    <p:extLst>
      <p:ext uri="{BB962C8B-B14F-4D97-AF65-F5344CB8AC3E}">
        <p14:creationId xmlns:p14="http://schemas.microsoft.com/office/powerpoint/2010/main" val="4214436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77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1" y="4800648"/>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41" y="612775"/>
            <a:ext cx="7315200" cy="4114800"/>
          </a:xfrm>
          <a:prstGeom prst="rect">
            <a:avLst/>
          </a:prstGeom>
        </p:spPr>
        <p:txBody>
          <a:bodyPr rtlCol="0">
            <a:normAutofit/>
          </a:bodyPr>
          <a:lstStyle>
            <a:lvl1pPr marL="0" indent="0">
              <a:buNone/>
              <a:defRPr sz="3200"/>
            </a:lvl1pPr>
            <a:lvl2pPr marL="457170" indent="0">
              <a:buNone/>
              <a:defRPr sz="2800"/>
            </a:lvl2pPr>
            <a:lvl3pPr marL="914346" indent="0">
              <a:buNone/>
              <a:defRPr sz="2400"/>
            </a:lvl3pPr>
            <a:lvl4pPr marL="1371519" indent="0">
              <a:buNone/>
              <a:defRPr sz="2000"/>
            </a:lvl4pPr>
            <a:lvl5pPr marL="1828694" indent="0">
              <a:buNone/>
              <a:defRPr sz="2000"/>
            </a:lvl5pPr>
            <a:lvl6pPr marL="2285864" indent="0">
              <a:buNone/>
              <a:defRPr sz="2000"/>
            </a:lvl6pPr>
            <a:lvl7pPr marL="2743041" indent="0">
              <a:buNone/>
              <a:defRPr sz="2000"/>
            </a:lvl7pPr>
            <a:lvl8pPr marL="3200213" indent="0">
              <a:buNone/>
              <a:defRPr sz="2000"/>
            </a:lvl8pPr>
            <a:lvl9pPr marL="3657389" indent="0">
              <a:buNone/>
              <a:defRPr sz="2000"/>
            </a:lvl9pPr>
          </a:lstStyle>
          <a:p>
            <a:pPr lvl="0"/>
            <a:endParaRPr lang="en-US" noProof="0"/>
          </a:p>
        </p:txBody>
      </p:sp>
      <p:sp>
        <p:nvSpPr>
          <p:cNvPr id="4" name="Text Placeholder 3"/>
          <p:cNvSpPr>
            <a:spLocks noGrp="1"/>
          </p:cNvSpPr>
          <p:nvPr>
            <p:ph type="body" sz="half" idx="2"/>
          </p:nvPr>
        </p:nvSpPr>
        <p:spPr>
          <a:xfrm>
            <a:off x="2389741" y="5367387"/>
            <a:ext cx="7315200" cy="8048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A102A91D-C12F-4004-A1D1-EA6EB04C59BE}" type="datetimeFigureOut">
              <a:rPr lang="en-US"/>
              <a:pPr>
                <a:defRPr/>
              </a:pPr>
              <a:t>4/26/2023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828747E9-7FC7-4356-A643-C3D6C1C9F8E8}" type="slidenum">
              <a:rPr lang="en-US"/>
              <a:pPr>
                <a:defRPr/>
              </a:pPr>
              <a:t>‹#›</a:t>
            </a:fld>
            <a:endParaRPr lang="en-US"/>
          </a:p>
        </p:txBody>
      </p:sp>
    </p:spTree>
    <p:extLst>
      <p:ext uri="{BB962C8B-B14F-4D97-AF65-F5344CB8AC3E}">
        <p14:creationId xmlns:p14="http://schemas.microsoft.com/office/powerpoint/2010/main" val="2289769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9" y="1600201"/>
            <a:ext cx="1097248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4D9F129-B3E7-4829-A70B-32CD9F02A1EA}" type="datetimeFigureOut">
              <a:rPr lang="en-US"/>
              <a:pPr>
                <a:defRPr/>
              </a:pPr>
              <a:t>4/26/2023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0DF9389-6C8F-4FCD-9291-B825E982DBB7}" type="slidenum">
              <a:rPr lang="en-US"/>
              <a:pPr>
                <a:defRPr/>
              </a:pPr>
              <a:t>‹#›</a:t>
            </a:fld>
            <a:endParaRPr lang="en-US"/>
          </a:p>
        </p:txBody>
      </p:sp>
    </p:spTree>
    <p:extLst>
      <p:ext uri="{BB962C8B-B14F-4D97-AF65-F5344CB8AC3E}">
        <p14:creationId xmlns:p14="http://schemas.microsoft.com/office/powerpoint/2010/main" val="117384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08" y="274688"/>
            <a:ext cx="3655483"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88"/>
            <a:ext cx="1076748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2524AEAF-4F24-4997-B850-5BFDB813C82D}" type="datetimeFigureOut">
              <a:rPr lang="en-US"/>
              <a:pPr>
                <a:defRPr/>
              </a:pPr>
              <a:t>4/26/2023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EE06A14C-FC0A-4CC1-B91E-1B40C78EAF57}" type="slidenum">
              <a:rPr lang="en-US"/>
              <a:pPr>
                <a:defRPr/>
              </a:pPr>
              <a:t>‹#›</a:t>
            </a:fld>
            <a:endParaRPr lang="en-US"/>
          </a:p>
        </p:txBody>
      </p:sp>
    </p:spTree>
    <p:extLst>
      <p:ext uri="{BB962C8B-B14F-4D97-AF65-F5344CB8AC3E}">
        <p14:creationId xmlns:p14="http://schemas.microsoft.com/office/powerpoint/2010/main" val="362371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692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11525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12" name="Rectangle: Rounded Corners 11">
            <a:extLst>
              <a:ext uri="{FF2B5EF4-FFF2-40B4-BE49-F238E27FC236}">
                <a16:creationId xmlns:a16="http://schemas.microsoft.com/office/drawing/2014/main" id="{8DA866BD-EA38-E1F3-D467-DB20034DE9C5}"/>
              </a:ext>
            </a:extLst>
          </p:cNvPr>
          <p:cNvSpPr/>
          <p:nvPr userDrawn="1"/>
        </p:nvSpPr>
        <p:spPr>
          <a:xfrm>
            <a:off x="389467" y="295275"/>
            <a:ext cx="11260667" cy="62293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6660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891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
        <p:nvSpPr>
          <p:cNvPr id="8" name="TextBox 7">
            <a:extLst>
              <a:ext uri="{FF2B5EF4-FFF2-40B4-BE49-F238E27FC236}">
                <a16:creationId xmlns:a16="http://schemas.microsoft.com/office/drawing/2014/main" id="{D75922A6-7FA6-4950-8343-A55E10EB4B7A}"/>
              </a:ext>
            </a:extLst>
          </p:cNvPr>
          <p:cNvSpPr txBox="1"/>
          <p:nvPr userDrawn="1"/>
        </p:nvSpPr>
        <p:spPr>
          <a:xfrm>
            <a:off x="2"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620FA002-F077-4B33-899D-E5397FB07808}"/>
              </a:ext>
            </a:extLst>
          </p:cNvPr>
          <p:cNvSpPr txBox="1"/>
          <p:nvPr userDrawn="1"/>
        </p:nvSpPr>
        <p:spPr>
          <a:xfrm>
            <a:off x="11214102"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39473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50176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4"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8" indent="0">
              <a:buNone/>
              <a:defRPr sz="1600">
                <a:solidFill>
                  <a:schemeClr val="tx1">
                    <a:tint val="75000"/>
                  </a:schemeClr>
                </a:solidFill>
              </a:defRPr>
            </a:lvl6pPr>
            <a:lvl7pPr marL="2742309" indent="0">
              <a:buNone/>
              <a:defRPr sz="1600">
                <a:solidFill>
                  <a:schemeClr val="tx1">
                    <a:tint val="75000"/>
                  </a:schemeClr>
                </a:solidFill>
              </a:defRPr>
            </a:lvl7pPr>
            <a:lvl8pPr marL="3199360" indent="0">
              <a:buNone/>
              <a:defRPr sz="1600">
                <a:solidFill>
                  <a:schemeClr val="tx1">
                    <a:tint val="75000"/>
                  </a:schemeClr>
                </a:solidFill>
              </a:defRPr>
            </a:lvl8pPr>
            <a:lvl9pPr marL="365641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012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0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4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50021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75874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0328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2734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96825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293250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4/26/2023</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428135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48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568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469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14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722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a:prstGeom prst="rect">
            <a:avLst/>
          </a:prstGeo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79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9051"/>
            <a:ext cx="12192000" cy="6877051"/>
          </a:xfrm>
          <a:prstGeom prst="rect">
            <a:avLst/>
          </a:prstGeom>
        </p:spPr>
      </p:pic>
    </p:spTree>
    <p:extLst>
      <p:ext uri="{BB962C8B-B14F-4D97-AF65-F5344CB8AC3E}">
        <p14:creationId xmlns:p14="http://schemas.microsoft.com/office/powerpoint/2010/main" val="139023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78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1324" rtl="0" eaLnBrk="0" fontAlgn="base" hangingPunct="0">
        <a:spcBef>
          <a:spcPct val="0"/>
        </a:spcBef>
        <a:spcAft>
          <a:spcPct val="0"/>
        </a:spcAft>
        <a:defRPr sz="4400" kern="1200">
          <a:solidFill>
            <a:schemeClr val="tx1"/>
          </a:solidFill>
          <a:latin typeface="+mj-lt"/>
          <a:ea typeface="+mj-ea"/>
          <a:cs typeface="+mj-cs"/>
        </a:defRPr>
      </a:lvl1pPr>
      <a:lvl2pPr algn="ctr" defTabSz="911324" rtl="0" eaLnBrk="0" fontAlgn="base" hangingPunct="0">
        <a:spcBef>
          <a:spcPct val="0"/>
        </a:spcBef>
        <a:spcAft>
          <a:spcPct val="0"/>
        </a:spcAft>
        <a:defRPr sz="4400">
          <a:solidFill>
            <a:schemeClr val="tx1"/>
          </a:solidFill>
          <a:latin typeface="Calibri" pitchFamily="34" charset="0"/>
        </a:defRPr>
      </a:lvl2pPr>
      <a:lvl3pPr algn="ctr" defTabSz="911324" rtl="0" eaLnBrk="0" fontAlgn="base" hangingPunct="0">
        <a:spcBef>
          <a:spcPct val="0"/>
        </a:spcBef>
        <a:spcAft>
          <a:spcPct val="0"/>
        </a:spcAft>
        <a:defRPr sz="4400">
          <a:solidFill>
            <a:schemeClr val="tx1"/>
          </a:solidFill>
          <a:latin typeface="Calibri" pitchFamily="34" charset="0"/>
        </a:defRPr>
      </a:lvl3pPr>
      <a:lvl4pPr algn="ctr" defTabSz="911324" rtl="0" eaLnBrk="0" fontAlgn="base" hangingPunct="0">
        <a:spcBef>
          <a:spcPct val="0"/>
        </a:spcBef>
        <a:spcAft>
          <a:spcPct val="0"/>
        </a:spcAft>
        <a:defRPr sz="4400">
          <a:solidFill>
            <a:schemeClr val="tx1"/>
          </a:solidFill>
          <a:latin typeface="Calibri" pitchFamily="34" charset="0"/>
        </a:defRPr>
      </a:lvl4pPr>
      <a:lvl5pPr algn="ctr" defTabSz="911324" rtl="0" eaLnBrk="0" fontAlgn="base" hangingPunct="0">
        <a:spcBef>
          <a:spcPct val="0"/>
        </a:spcBef>
        <a:spcAft>
          <a:spcPct val="0"/>
        </a:spcAft>
        <a:defRPr sz="4400">
          <a:solidFill>
            <a:schemeClr val="tx1"/>
          </a:solidFill>
          <a:latin typeface="Calibri" pitchFamily="34" charset="0"/>
        </a:defRPr>
      </a:lvl5pPr>
      <a:lvl6pPr marL="457230" algn="ctr" defTabSz="912875" rtl="0" fontAlgn="base">
        <a:spcBef>
          <a:spcPct val="0"/>
        </a:spcBef>
        <a:spcAft>
          <a:spcPct val="0"/>
        </a:spcAft>
        <a:defRPr sz="4400">
          <a:solidFill>
            <a:schemeClr val="tx1"/>
          </a:solidFill>
          <a:latin typeface="Calibri" pitchFamily="34" charset="0"/>
        </a:defRPr>
      </a:lvl6pPr>
      <a:lvl7pPr marL="914460" algn="ctr" defTabSz="912875" rtl="0" fontAlgn="base">
        <a:spcBef>
          <a:spcPct val="0"/>
        </a:spcBef>
        <a:spcAft>
          <a:spcPct val="0"/>
        </a:spcAft>
        <a:defRPr sz="4400">
          <a:solidFill>
            <a:schemeClr val="tx1"/>
          </a:solidFill>
          <a:latin typeface="Calibri" pitchFamily="34" charset="0"/>
        </a:defRPr>
      </a:lvl7pPr>
      <a:lvl8pPr marL="1371691" algn="ctr" defTabSz="912875" rtl="0" fontAlgn="base">
        <a:spcBef>
          <a:spcPct val="0"/>
        </a:spcBef>
        <a:spcAft>
          <a:spcPct val="0"/>
        </a:spcAft>
        <a:defRPr sz="4400">
          <a:solidFill>
            <a:schemeClr val="tx1"/>
          </a:solidFill>
          <a:latin typeface="Calibri" pitchFamily="34" charset="0"/>
        </a:defRPr>
      </a:lvl8pPr>
      <a:lvl9pPr marL="1828922" algn="ctr" defTabSz="912875" rtl="0" fontAlgn="base">
        <a:spcBef>
          <a:spcPct val="0"/>
        </a:spcBef>
        <a:spcAft>
          <a:spcPct val="0"/>
        </a:spcAft>
        <a:defRPr sz="4400">
          <a:solidFill>
            <a:schemeClr val="tx1"/>
          </a:solidFill>
          <a:latin typeface="Calibri" pitchFamily="34" charset="0"/>
        </a:defRPr>
      </a:lvl9pPr>
    </p:titleStyle>
    <p:bodyStyle>
      <a:lvl1pPr marL="339762" indent="-339762" algn="l" defTabSz="91132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5" indent="-282606" algn="l" defTabSz="911324"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949" indent="-225449" algn="l" defTabSz="911324"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19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44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5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21903"/>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53DCA11-A4FB-4227-B4AD-672C2E01CBD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1404129936"/>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724A402-4D5D-4FEB-9D22-33D7710C77F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30588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audio" Target="../media/audio2.wav"/><Relationship Id="rId1" Type="http://schemas.openxmlformats.org/officeDocument/2006/relationships/slideLayout" Target="../slideLayouts/slideLayout25.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473" y="3788145"/>
            <a:ext cx="6836715" cy="31958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 y="3462389"/>
            <a:ext cx="12188825" cy="355297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35" y="-1717224"/>
            <a:ext cx="2678801" cy="167257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601" y="4497987"/>
            <a:ext cx="1628675" cy="1992732"/>
          </a:xfrm>
          <a:prstGeom prst="rect">
            <a:avLst/>
          </a:prstGeom>
        </p:spPr>
      </p:pic>
      <p:pic>
        <p:nvPicPr>
          <p:cNvPr id="9" name="GAME ĐƯỢC CHIA SẺ MIỄN PHÍ BỞI NK POWERSKILLS">
            <a:extLst>
              <a:ext uri="{FF2B5EF4-FFF2-40B4-BE49-F238E27FC236}">
                <a16:creationId xmlns:a16="http://schemas.microsoft.com/office/drawing/2014/main" id="{51DD034D-DD41-4B52-804B-2EF418A120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262095" y="2303631"/>
            <a:ext cx="3745667" cy="4991100"/>
          </a:xfrm>
          <a:prstGeom prst="rect">
            <a:avLst/>
          </a:prstGeom>
        </p:spPr>
      </p:pic>
      <p:pic>
        <p:nvPicPr>
          <p:cNvPr id="10" name="XEM THÊM NHIỀU GAME, TEMP KHÁC TẠI: https://www.facebook.com/nkpowerskills">
            <a:extLst>
              <a:ext uri="{FF2B5EF4-FFF2-40B4-BE49-F238E27FC236}">
                <a16:creationId xmlns:a16="http://schemas.microsoft.com/office/drawing/2014/main" id="{899BAD91-67AB-4BE2-9405-4CA454B59BB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5984" y="3725992"/>
            <a:ext cx="4236155" cy="4570809"/>
          </a:xfrm>
          <a:prstGeom prst="rect">
            <a:avLst/>
          </a:prstGeom>
        </p:spPr>
      </p:pic>
      <p:pic>
        <p:nvPicPr>
          <p:cNvPr id="12" name="Picture 11">
            <a:extLst>
              <a:ext uri="{FF2B5EF4-FFF2-40B4-BE49-F238E27FC236}">
                <a16:creationId xmlns:a16="http://schemas.microsoft.com/office/drawing/2014/main" id="{EB397BBE-C65A-4F42-994B-F35F934A9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656" y="697049"/>
            <a:ext cx="8716323" cy="2185963"/>
          </a:xfrm>
          <a:prstGeom prst="rect">
            <a:avLst/>
          </a:prstGeom>
        </p:spPr>
      </p:pic>
    </p:spTree>
    <p:extLst>
      <p:ext uri="{BB962C8B-B14F-4D97-AF65-F5344CB8AC3E}">
        <p14:creationId xmlns:p14="http://schemas.microsoft.com/office/powerpoint/2010/main" val="376388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6000" fill="hold"/>
                                        <p:tgtEl>
                                          <p:spTgt spid="14"/>
                                        </p:tgtEl>
                                        <p:attrNameLst>
                                          <p:attrName>ppt_x</p:attrName>
                                        </p:attrNameLst>
                                      </p:cBhvr>
                                      <p:tavLst>
                                        <p:tav tm="0">
                                          <p:val>
                                            <p:strVal val="1+#ppt_w/2"/>
                                          </p:val>
                                        </p:tav>
                                        <p:tav tm="100000">
                                          <p:val>
                                            <p:strVal val="#ppt_x"/>
                                          </p:val>
                                        </p:tav>
                                      </p:tavLst>
                                    </p:anim>
                                    <p:anim calcmode="lin" valueType="num">
                                      <p:cBhvr additive="base">
                                        <p:cTn id="23" dur="6000" fill="hold"/>
                                        <p:tgtEl>
                                          <p:spTgt spid="14"/>
                                        </p:tgtEl>
                                        <p:attrNameLst>
                                          <p:attrName>ppt_y</p:attrName>
                                        </p:attrNameLst>
                                      </p:cBhvr>
                                      <p:tavLst>
                                        <p:tav tm="0">
                                          <p:val>
                                            <p:strVal val="1+#ppt_h/2"/>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8000"/>
                            </p:stCondLst>
                            <p:childTnLst>
                              <p:par>
                                <p:cTn id="37" presetID="32" presetClass="emph" presetSubtype="0" fill="hold"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AB9EA8-CB37-4FD5-862F-3FF7E451F0B6}"/>
              </a:ext>
            </a:extLst>
          </p:cNvPr>
          <p:cNvSpPr txBox="1"/>
          <p:nvPr/>
        </p:nvSpPr>
        <p:spPr>
          <a:xfrm>
            <a:off x="790575" y="763497"/>
            <a:ext cx="10334625" cy="1077218"/>
          </a:xfrm>
          <a:prstGeom prst="rect">
            <a:avLst/>
          </a:prstGeom>
          <a:noFill/>
        </p:spPr>
        <p:txBody>
          <a:bodyPr wrap="square">
            <a:spAutoFit/>
          </a:bodyPr>
          <a:lstStyle/>
          <a:p>
            <a:pPr algn="just" defTabSz="914377" eaLnBrk="0" fontAlgn="base" hangingPunct="0">
              <a:spcBef>
                <a:spcPct val="0"/>
              </a:spcBef>
              <a:spcAft>
                <a:spcPct val="0"/>
              </a:spcAft>
              <a:defRPr/>
            </a:pPr>
            <a:r>
              <a:rPr lang="en-US" altLang="en-US" sz="3200" b="1" dirty="0">
                <a:solidFill>
                  <a:sysClr val="windowText" lastClr="000000"/>
                </a:solidFill>
                <a:latin typeface="Calibri" panose="020F0502020204030204" pitchFamily="34" charset="0"/>
                <a:cs typeface="Calibri" panose="020F0502020204030204" pitchFamily="34" charset="0"/>
              </a:rPr>
              <a:t>1. Trong những câu thơ, câu văn dưới đây, </a:t>
            </a:r>
            <a:r>
              <a:rPr lang="en-US" altLang="en-US" sz="3200" b="1" i="1" dirty="0">
                <a:solidFill>
                  <a:sysClr val="windowText" lastClr="000000"/>
                </a:solidFill>
                <a:latin typeface="Calibri" panose="020F0502020204030204" pitchFamily="34" charset="0"/>
                <a:cs typeface="Calibri" panose="020F0502020204030204" pitchFamily="34" charset="0"/>
              </a:rPr>
              <a:t>dấu hai chấm </a:t>
            </a:r>
            <a:r>
              <a:rPr lang="en-US" altLang="en-US" sz="3200" b="1" dirty="0">
                <a:solidFill>
                  <a:sysClr val="windowText" lastClr="000000"/>
                </a:solidFill>
                <a:latin typeface="Calibri" panose="020F0502020204030204" pitchFamily="34" charset="0"/>
                <a:cs typeface="Calibri" panose="020F0502020204030204" pitchFamily="34" charset="0"/>
              </a:rPr>
              <a:t>dùng để làm gì?</a:t>
            </a:r>
          </a:p>
        </p:txBody>
      </p:sp>
      <p:grpSp>
        <p:nvGrpSpPr>
          <p:cNvPr id="2" name="Group 1">
            <a:extLst>
              <a:ext uri="{FF2B5EF4-FFF2-40B4-BE49-F238E27FC236}">
                <a16:creationId xmlns:a16="http://schemas.microsoft.com/office/drawing/2014/main" id="{76A53365-CAE4-4F8E-9010-7E5361C928B8}"/>
              </a:ext>
            </a:extLst>
          </p:cNvPr>
          <p:cNvGrpSpPr/>
          <p:nvPr/>
        </p:nvGrpSpPr>
        <p:grpSpPr>
          <a:xfrm>
            <a:off x="7846578" y="4485698"/>
            <a:ext cx="3720051" cy="2175806"/>
            <a:chOff x="3575614" y="2750804"/>
            <a:chExt cx="4916462" cy="3244527"/>
          </a:xfrm>
        </p:grpSpPr>
        <p:pic>
          <p:nvPicPr>
            <p:cNvPr id="9" name="Picture 8" descr="Icon&#10;&#10;Description automatically generated">
              <a:extLst>
                <a:ext uri="{FF2B5EF4-FFF2-40B4-BE49-F238E27FC236}">
                  <a16:creationId xmlns:a16="http://schemas.microsoft.com/office/drawing/2014/main" id="{3FCE1DCF-E432-44C5-8D6F-61CA46DA473C}"/>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23605" y="2819744"/>
              <a:ext cx="2468471" cy="3165392"/>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4D533940-803E-4181-BE01-EDE64E9CEAE2}"/>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575614" y="2750804"/>
              <a:ext cx="2530183" cy="3244527"/>
            </a:xfrm>
            <a:prstGeom prst="rect">
              <a:avLst/>
            </a:prstGeom>
          </p:spPr>
        </p:pic>
      </p:grpSp>
      <p:sp>
        <p:nvSpPr>
          <p:cNvPr id="4" name="Rounded Rectangle 3"/>
          <p:cNvSpPr/>
          <p:nvPr/>
        </p:nvSpPr>
        <p:spPr>
          <a:xfrm>
            <a:off x="1403927" y="2525922"/>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Báo hiệu bộ phận câu đứng sau là phần giải thích</a:t>
            </a:r>
          </a:p>
        </p:txBody>
      </p:sp>
      <p:sp>
        <p:nvSpPr>
          <p:cNvPr id="12" name="Rounded Rectangle 11"/>
          <p:cNvSpPr/>
          <p:nvPr/>
        </p:nvSpPr>
        <p:spPr>
          <a:xfrm>
            <a:off x="6303817" y="2479691"/>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
        <p:nvSpPr>
          <p:cNvPr id="5" name="Rounded Rectangular Callout 4"/>
          <p:cNvSpPr/>
          <p:nvPr/>
        </p:nvSpPr>
        <p:spPr>
          <a:xfrm>
            <a:off x="3103418" y="4729018"/>
            <a:ext cx="4830618" cy="785091"/>
          </a:xfrm>
          <a:prstGeom prst="wedgeRoundRectCallout">
            <a:avLst>
              <a:gd name="adj1" fmla="val 44750"/>
              <a:gd name="adj2" fmla="val 966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t>Thảo luận nhóm 2</a:t>
            </a:r>
          </a:p>
        </p:txBody>
      </p:sp>
    </p:spTree>
    <p:extLst>
      <p:ext uri="{BB962C8B-B14F-4D97-AF65-F5344CB8AC3E}">
        <p14:creationId xmlns:p14="http://schemas.microsoft.com/office/powerpoint/2010/main" val="390079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D7D1E1B1-6FB0-64CC-8EE5-45B638BCC363}"/>
              </a:ext>
            </a:extLst>
          </p:cNvPr>
          <p:cNvSpPr txBox="1">
            <a:spLocks noChangeArrowheads="1"/>
          </p:cNvSpPr>
          <p:nvPr/>
        </p:nvSpPr>
        <p:spPr bwMode="auto">
          <a:xfrm>
            <a:off x="5263079" y="4496434"/>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eaLnBrk="1" hangingPunct="1"/>
            <a:endParaRPr lang="zh-CN" altLang="en-US" sz="1600" b="1" dirty="0">
              <a:solidFill>
                <a:prstClr val="black"/>
              </a:solidFill>
              <a:latin typeface="Cambria" panose="02040503050406030204" pitchFamily="18" charset="0"/>
              <a:ea typeface="方正清刻本悦宋简体" panose="02000000000000000000" pitchFamily="2" charset="-122"/>
            </a:endParaRPr>
          </a:p>
        </p:txBody>
      </p:sp>
      <p:pic>
        <p:nvPicPr>
          <p:cNvPr id="4" name="Picture 3" descr="Icon&#10;&#10;Description automatically generated">
            <a:extLst>
              <a:ext uri="{FF2B5EF4-FFF2-40B4-BE49-F238E27FC236}">
                <a16:creationId xmlns:a16="http://schemas.microsoft.com/office/drawing/2014/main" id="{C401F2BC-6422-171C-9660-91692E9AED9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61705" y="2734019"/>
            <a:ext cx="2468471" cy="3165392"/>
          </a:xfrm>
          <a:prstGeom prst="rect">
            <a:avLst/>
          </a:prstGeom>
        </p:spPr>
      </p:pic>
      <p:pic>
        <p:nvPicPr>
          <p:cNvPr id="5" name="Picture 4" descr="Icon&#10;&#10;Description automatically generated with low confidence">
            <a:extLst>
              <a:ext uri="{FF2B5EF4-FFF2-40B4-BE49-F238E27FC236}">
                <a16:creationId xmlns:a16="http://schemas.microsoft.com/office/drawing/2014/main" id="{6AB60B81-AE4A-E9D6-A537-51977DC649BF}"/>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613714" y="2665079"/>
            <a:ext cx="2530183" cy="3244527"/>
          </a:xfrm>
          <a:prstGeom prst="rect">
            <a:avLst/>
          </a:prstGeom>
        </p:spPr>
      </p:pic>
      <p:grpSp>
        <p:nvGrpSpPr>
          <p:cNvPr id="6" name="Group 5">
            <a:extLst>
              <a:ext uri="{FF2B5EF4-FFF2-40B4-BE49-F238E27FC236}">
                <a16:creationId xmlns:a16="http://schemas.microsoft.com/office/drawing/2014/main" id="{EB81691A-2007-68F0-2369-3E907AC07BDD}"/>
              </a:ext>
            </a:extLst>
          </p:cNvPr>
          <p:cNvGrpSpPr/>
          <p:nvPr/>
        </p:nvGrpSpPr>
        <p:grpSpPr>
          <a:xfrm>
            <a:off x="190959" y="2169106"/>
            <a:ext cx="4208656" cy="2041793"/>
            <a:chOff x="449660" y="1005840"/>
            <a:chExt cx="3609269" cy="2194560"/>
          </a:xfrm>
        </p:grpSpPr>
        <p:pic>
          <p:nvPicPr>
            <p:cNvPr id="7" name="Picture 6" descr="Background pattern&#10;&#10;Description automatically generated">
              <a:extLst>
                <a:ext uri="{FF2B5EF4-FFF2-40B4-BE49-F238E27FC236}">
                  <a16:creationId xmlns:a16="http://schemas.microsoft.com/office/drawing/2014/main" id="{F4D61BAB-5275-70A2-688C-6F38A8CF5CF7}"/>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8" name="TextBox 7">
              <a:extLst>
                <a:ext uri="{FF2B5EF4-FFF2-40B4-BE49-F238E27FC236}">
                  <a16:creationId xmlns:a16="http://schemas.microsoft.com/office/drawing/2014/main" id="{8ECFC905-0BE0-589F-4803-7554F34C9A43}"/>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Trình</a:t>
              </a:r>
              <a:r>
                <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bày</a:t>
              </a:r>
              <a:endPar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206A4C65-F7CE-CC6C-32AD-131D66FE3B6D}"/>
              </a:ext>
            </a:extLst>
          </p:cNvPr>
          <p:cNvGrpSpPr/>
          <p:nvPr/>
        </p:nvGrpSpPr>
        <p:grpSpPr>
          <a:xfrm>
            <a:off x="7805971" y="1537465"/>
            <a:ext cx="4386029" cy="2356107"/>
            <a:chOff x="8133073" y="822960"/>
            <a:chExt cx="3190991" cy="2560320"/>
          </a:xfrm>
        </p:grpSpPr>
        <p:pic>
          <p:nvPicPr>
            <p:cNvPr id="10" name="Picture 9" descr="Background pattern&#10;&#10;Description automatically generated">
              <a:extLst>
                <a:ext uri="{FF2B5EF4-FFF2-40B4-BE49-F238E27FC236}">
                  <a16:creationId xmlns:a16="http://schemas.microsoft.com/office/drawing/2014/main" id="{2C1D8D1C-268D-223C-EC8F-50367C58D827}"/>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11" name="TextBox 10">
              <a:extLst>
                <a:ext uri="{FF2B5EF4-FFF2-40B4-BE49-F238E27FC236}">
                  <a16:creationId xmlns:a16="http://schemas.microsoft.com/office/drawing/2014/main" id="{A3E1B5B7-ACD6-5EA6-5C05-78DA0580376F}"/>
                </a:ext>
              </a:extLst>
            </p:cNvPr>
            <p:cNvSpPr txBox="1"/>
            <p:nvPr/>
          </p:nvSpPr>
          <p:spPr>
            <a:xfrm>
              <a:off x="8722319" y="1590699"/>
              <a:ext cx="2526936" cy="903023"/>
            </a:xfrm>
            <a:prstGeom prst="rect">
              <a:avLst/>
            </a:prstGeom>
            <a:noFill/>
          </p:spPr>
          <p:txBody>
            <a:bodyPr wrap="square" rtlCol="0">
              <a:spAutoFit/>
            </a:bodyPr>
            <a:lstStyle/>
            <a:p>
              <a:pPr defTabSz="1219170"/>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Nhận</a:t>
              </a:r>
              <a:r>
                <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xét</a:t>
              </a:r>
              <a:endPar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35895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style.rotation</p:attrName>
                                        </p:attrNameLst>
                                      </p:cBhvr>
                                      <p:tavLst>
                                        <p:tav tm="0">
                                          <p:val>
                                            <p:fltVal val="90"/>
                                          </p:val>
                                        </p:tav>
                                        <p:tav tm="100000">
                                          <p:val>
                                            <p:fltVal val="0"/>
                                          </p:val>
                                        </p:tav>
                                      </p:tavLst>
                                    </p:anim>
                                    <p:animEffect transition="in" filter="fade">
                                      <p:cBhvr>
                                        <p:cTn id="10" dur="300"/>
                                        <p:tgtEl>
                                          <p:spTgt spid="2"/>
                                        </p:tgtEl>
                                      </p:cBhvr>
                                    </p:animEffect>
                                  </p:childTnLst>
                                </p:cTn>
                              </p:par>
                            </p:childTnLst>
                          </p:cTn>
                        </p:par>
                        <p:par>
                          <p:cTn id="11" fill="hold">
                            <p:stCondLst>
                              <p:cond delay="3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par>
                          <p:cTn id="15" fill="hold">
                            <p:stCondLst>
                              <p:cond delay="105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pPr marL="514350" indent="-514350">
              <a:buAutoNum type="alphaLcPeriod"/>
            </a:pPr>
            <a:r>
              <a:rPr lang="en-US" sz="3200" dirty="0">
                <a:latin typeface="Cambria" panose="02040503050406030204" pitchFamily="18" charset="0"/>
                <a:ea typeface="Cambria" panose="02040503050406030204" pitchFamily="18" charset="0"/>
              </a:rPr>
              <a:t>Cá vui: mưa trên sông</a:t>
            </a:r>
          </a:p>
          <a:p>
            <a:r>
              <a:rPr lang="en-US" sz="3200" dirty="0">
                <a:latin typeface="Cambria" panose="02040503050406030204" pitchFamily="18" charset="0"/>
                <a:ea typeface="Cambria" panose="02040503050406030204" pitchFamily="18" charset="0"/>
              </a:rPr>
              <a:t>      Sông vui: đò vào bến</a:t>
            </a:r>
          </a:p>
          <a:p>
            <a:r>
              <a:rPr lang="en-US" sz="3200" dirty="0">
                <a:latin typeface="Cambria" panose="02040503050406030204" pitchFamily="18" charset="0"/>
                <a:ea typeface="Cambria" panose="02040503050406030204" pitchFamily="18" charset="0"/>
              </a:rPr>
              <a:t>      Bến vui: ở cạnh trường</a:t>
            </a:r>
          </a:p>
          <a:p>
            <a:r>
              <a:rPr lang="en-US" sz="3200" dirty="0">
                <a:latin typeface="Cambria" panose="02040503050406030204" pitchFamily="18" charset="0"/>
                <a:ea typeface="Cambria" panose="02040503050406030204" pitchFamily="18" charset="0"/>
              </a:rPr>
              <a:t>      Trường vui: đông bé đến ...</a:t>
            </a:r>
          </a:p>
          <a:p>
            <a:r>
              <a:rPr lang="en-US" sz="3200" dirty="0">
                <a:latin typeface="Cambria" panose="02040503050406030204" pitchFamily="18" charset="0"/>
                <a:ea typeface="Cambria" panose="02040503050406030204" pitchFamily="18" charset="0"/>
              </a:rPr>
              <a:t>                                 (Phạm Hổ)</a:t>
            </a:r>
          </a:p>
        </p:txBody>
      </p:sp>
      <p:sp>
        <p:nvSpPr>
          <p:cNvPr id="4" name="Rounded Rectangle 3"/>
          <p:cNvSpPr/>
          <p:nvPr/>
        </p:nvSpPr>
        <p:spPr>
          <a:xfrm>
            <a:off x="5855854" y="3782067"/>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Báo hiệu bộ phận câu đứng sau là phần giải thích</a:t>
            </a:r>
          </a:p>
        </p:txBody>
      </p:sp>
    </p:spTree>
    <p:extLst>
      <p:ext uri="{BB962C8B-B14F-4D97-AF65-F5344CB8AC3E}">
        <p14:creationId xmlns:p14="http://schemas.microsoft.com/office/powerpoint/2010/main" val="144909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062103"/>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Rồi những cảnh tuyệt đẹp của đất nước hiện ra: cánh đồng với những đàn trâu thung thăng gặm cỏ, dòng sông với những đoàn thuyền ngược xuôi.</a:t>
            </a:r>
          </a:p>
          <a:p>
            <a:r>
              <a:rPr lang="en-US" sz="3200" dirty="0">
                <a:latin typeface="Cambria" panose="02040503050406030204" pitchFamily="18" charset="0"/>
                <a:ea typeface="Cambria" panose="02040503050406030204" pitchFamily="18" charset="0"/>
              </a:rPr>
              <a:t>                                                                 (Nguyễn Thế Hội)</a:t>
            </a:r>
          </a:p>
        </p:txBody>
      </p:sp>
      <p:sp>
        <p:nvSpPr>
          <p:cNvPr id="5" name="Rounded Rectangle 4"/>
          <p:cNvSpPr/>
          <p:nvPr/>
        </p:nvSpPr>
        <p:spPr>
          <a:xfrm>
            <a:off x="3689927" y="3754309"/>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Tree>
    <p:extLst>
      <p:ext uri="{BB962C8B-B14F-4D97-AF65-F5344CB8AC3E}">
        <p14:creationId xmlns:p14="http://schemas.microsoft.com/office/powerpoint/2010/main" val="43225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882EF6-0A48-4A54-9D63-64120BFA0D4C}"/>
              </a:ext>
            </a:extLst>
          </p:cNvPr>
          <p:cNvSpPr txBox="1"/>
          <p:nvPr/>
        </p:nvSpPr>
        <p:spPr>
          <a:xfrm>
            <a:off x="938357" y="772968"/>
            <a:ext cx="10267949" cy="255454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 Đảo hiện lên rực rỡ vào lúc vầng đông bắt đầu tỏa ánh sáng. Sắc xanh nhô lên mịn màng. Chim bay vút lên khoe trăm màu áo đan chéo nhau trong không trung: nâu, trắng, mun, vàng, xám, tím biếc,...</a:t>
            </a:r>
          </a:p>
          <a:p>
            <a:r>
              <a:rPr lang="en-US" sz="3200" dirty="0">
                <a:latin typeface="Cambria" panose="02040503050406030204" pitchFamily="18" charset="0"/>
                <a:ea typeface="Cambria" panose="02040503050406030204" pitchFamily="18" charset="0"/>
              </a:rPr>
              <a:t>                                                                 (Võ Văn Trực)</a:t>
            </a:r>
          </a:p>
        </p:txBody>
      </p:sp>
      <p:sp>
        <p:nvSpPr>
          <p:cNvPr id="5" name="Rounded Rectangle 4"/>
          <p:cNvSpPr/>
          <p:nvPr/>
        </p:nvSpPr>
        <p:spPr>
          <a:xfrm>
            <a:off x="3809205" y="4096054"/>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Báo hiệu bộ phận câu đứng sau là phần liệt kê</a:t>
            </a:r>
          </a:p>
        </p:txBody>
      </p:sp>
    </p:spTree>
    <p:extLst>
      <p:ext uri="{BB962C8B-B14F-4D97-AF65-F5344CB8AC3E}">
        <p14:creationId xmlns:p14="http://schemas.microsoft.com/office/powerpoint/2010/main" val="347569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105560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2. Chọn dấu hai chấm hoặc dấu phẩy thay cho ô vuông trong đoạn văn dưới đây. Vì sao em chọn dấu câu đó?</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3539430"/>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Mèo Mun có sở thích đặc biệt        ăn cá. Thế là mèo mẹ mua về cho Min ít cá tươi      1 con rô, 2 con diếc, ... Mẹ nướng cá lên. Mun vui lắm. Vừa ăn, chú vừa luôn miệng khen: “Cá giòn        thơm và ngọt quá!”. Và chú cũng không quên một việc quen thuộc       nói lời cảm ơn mẹ.</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Nguyễn Hữu Đạt)</a:t>
            </a:r>
          </a:p>
        </p:txBody>
      </p:sp>
      <p:sp>
        <p:nvSpPr>
          <p:cNvPr id="3" name="Rectangle 2"/>
          <p:cNvSpPr/>
          <p:nvPr/>
        </p:nvSpPr>
        <p:spPr>
          <a:xfrm>
            <a:off x="7102764" y="17733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744691" y="2299855"/>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8031018" y="32284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3292764" y="4225636"/>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7258286" y="1851952"/>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9" name="TextBox 8"/>
          <p:cNvSpPr txBox="1"/>
          <p:nvPr/>
        </p:nvSpPr>
        <p:spPr>
          <a:xfrm>
            <a:off x="7900213" y="2378425"/>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0" name="TextBox 9"/>
          <p:cNvSpPr txBox="1"/>
          <p:nvPr/>
        </p:nvSpPr>
        <p:spPr>
          <a:xfrm>
            <a:off x="8186540" y="3354533"/>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1" name="TextBox 10"/>
          <p:cNvSpPr txBox="1"/>
          <p:nvPr/>
        </p:nvSpPr>
        <p:spPr>
          <a:xfrm>
            <a:off x="3448286" y="4304206"/>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55174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3. Nói tiếp để hoàn thành câu dưới đây:</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2062103"/>
          </a:xfrm>
          <a:prstGeom prst="rect">
            <a:avLst/>
          </a:prstGeom>
          <a:noFill/>
        </p:spPr>
        <p:txBody>
          <a:bodyPr wrap="square" rtlCol="0">
            <a:spAutoFit/>
          </a:bodyPr>
          <a:lstStyle/>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Rô – bốt được tạo ra để (...)</a:t>
            </a:r>
          </a:p>
          <a:p>
            <a:pPr marL="514350" indent="-514350" algn="just">
              <a:buAutoNum type="alphaLcPeriod"/>
            </a:pPr>
            <a:r>
              <a:rPr lang="en-US" sz="3200" b="1" i="0" dirty="0">
                <a:solidFill>
                  <a:srgbClr val="000000"/>
                </a:solidFill>
                <a:effectLst/>
                <a:latin typeface="Cambria" panose="02040503050406030204" pitchFamily="18" charset="0"/>
                <a:ea typeface="Cambria" panose="02040503050406030204" pitchFamily="18" charset="0"/>
              </a:rPr>
              <a:t>Trai tráng khắp Hy Lạp đổ về thành Ô–lim-pi-a để (...)</a:t>
            </a:r>
          </a:p>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Chúng ta cần học ngoại ngữ để (...)</a:t>
            </a:r>
            <a:r>
              <a:rPr lang="en-US" sz="3200" b="1" i="0" dirty="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C44C237E-3477-491F-A409-007290F7D45F}"/>
              </a:ext>
            </a:extLst>
          </p:cNvPr>
          <p:cNvSpPr txBox="1"/>
          <p:nvPr/>
        </p:nvSpPr>
        <p:spPr>
          <a:xfrm>
            <a:off x="1200150" y="1885840"/>
            <a:ext cx="9420225" cy="2062103"/>
          </a:xfrm>
          <a:prstGeom prst="rect">
            <a:avLst/>
          </a:prstGeom>
          <a:noFill/>
        </p:spPr>
        <p:txBody>
          <a:bodyPr wrap="square" rtlCol="0">
            <a:spAutoFit/>
          </a:bodyPr>
          <a:lstStyle/>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Rô – bốt được tạo ra để </a:t>
            </a:r>
            <a:r>
              <a:rPr lang="en-US" sz="3200" b="1" dirty="0">
                <a:solidFill>
                  <a:srgbClr val="FF0000"/>
                </a:solidFill>
                <a:latin typeface="Cambria" panose="02040503050406030204" pitchFamily="18" charset="0"/>
                <a:ea typeface="Cambria" panose="02040503050406030204" pitchFamily="18" charset="0"/>
              </a:rPr>
              <a:t>phục vụ con người.</a:t>
            </a:r>
          </a:p>
          <a:p>
            <a:pPr marL="514350" indent="-514350" algn="just">
              <a:buAutoNum type="alphaLcPeriod"/>
            </a:pPr>
            <a:r>
              <a:rPr lang="en-US" sz="3200" b="1" i="0" dirty="0">
                <a:solidFill>
                  <a:srgbClr val="000000"/>
                </a:solidFill>
                <a:effectLst/>
                <a:latin typeface="Cambria" panose="02040503050406030204" pitchFamily="18" charset="0"/>
                <a:ea typeface="Cambria" panose="02040503050406030204" pitchFamily="18" charset="0"/>
              </a:rPr>
              <a:t>Trai tráng khắp Hy Lạp đổ về thành Ô–lim-pi-a để </a:t>
            </a:r>
            <a:r>
              <a:rPr lang="en-US" sz="3200" b="1" i="0" dirty="0">
                <a:solidFill>
                  <a:srgbClr val="FF0000"/>
                </a:solidFill>
                <a:effectLst/>
                <a:latin typeface="Cambria" panose="02040503050406030204" pitchFamily="18" charset="0"/>
                <a:ea typeface="Cambria" panose="02040503050406030204" pitchFamily="18" charset="0"/>
              </a:rPr>
              <a:t>tham gia Đại hội Thể thao Ô-lim-pích</a:t>
            </a:r>
          </a:p>
          <a:p>
            <a:pPr marL="514350" indent="-514350" algn="just">
              <a:buAutoNum type="alphaLcPeriod"/>
            </a:pPr>
            <a:r>
              <a:rPr lang="en-US" sz="3200" b="1" dirty="0">
                <a:solidFill>
                  <a:srgbClr val="000000"/>
                </a:solidFill>
                <a:latin typeface="Cambria" panose="02040503050406030204" pitchFamily="18" charset="0"/>
                <a:ea typeface="Cambria" panose="02040503050406030204" pitchFamily="18" charset="0"/>
              </a:rPr>
              <a:t>Chúng ta cần học ngoại ngữ để </a:t>
            </a:r>
            <a:r>
              <a:rPr lang="en-US" sz="3200" b="1" dirty="0">
                <a:solidFill>
                  <a:srgbClr val="FF0000"/>
                </a:solidFill>
                <a:latin typeface="Cambria" panose="02040503050406030204" pitchFamily="18" charset="0"/>
                <a:ea typeface="Cambria" panose="02040503050406030204" pitchFamily="18" charset="0"/>
              </a:rPr>
              <a:t>thêm hiểu biết.</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7648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allAtOnce"/>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4. Cùng bạn đặt và trả lời câu hỏi Để làm gì?</a:t>
            </a:r>
          </a:p>
        </p:txBody>
      </p:sp>
      <p:sp>
        <p:nvSpPr>
          <p:cNvPr id="2" name="TextBox 1">
            <a:extLst>
              <a:ext uri="{FF2B5EF4-FFF2-40B4-BE49-F238E27FC236}">
                <a16:creationId xmlns:a16="http://schemas.microsoft.com/office/drawing/2014/main" id="{C44C237E-3477-491F-A409-007290F7D45F}"/>
              </a:ext>
            </a:extLst>
          </p:cNvPr>
          <p:cNvSpPr txBox="1"/>
          <p:nvPr/>
        </p:nvSpPr>
        <p:spPr>
          <a:xfrm>
            <a:off x="1095375" y="1771650"/>
            <a:ext cx="9420225" cy="1569660"/>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M :  - Chúng ta tập thể dục, thể thao để làm gì?</a:t>
            </a:r>
          </a:p>
          <a:p>
            <a:pPr algn="just"/>
            <a:r>
              <a:rPr lang="en-US" sz="3200" b="1" i="0" dirty="0">
                <a:solidFill>
                  <a:srgbClr val="000000"/>
                </a:solidFill>
                <a:effectLst/>
                <a:latin typeface="Cambria" panose="02040503050406030204" pitchFamily="18" charset="0"/>
                <a:ea typeface="Cambria" panose="02040503050406030204" pitchFamily="18" charset="0"/>
              </a:rPr>
              <a:t>        - Chúng ta tập thể dục, thể thao để nâng cao sức khoẻ.</a:t>
            </a:r>
            <a:endParaRPr lang="en-US" sz="32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C7234BD5-D241-4F67-85B5-5417DD8DC1B4}"/>
              </a:ext>
            </a:extLst>
          </p:cNvPr>
          <p:cNvGrpSpPr/>
          <p:nvPr/>
        </p:nvGrpSpPr>
        <p:grpSpPr>
          <a:xfrm>
            <a:off x="7907255" y="3185961"/>
            <a:ext cx="3104048" cy="2798439"/>
            <a:chOff x="8001897" y="2517912"/>
            <a:chExt cx="3807499" cy="4003226"/>
          </a:xfrm>
        </p:grpSpPr>
        <p:sp>
          <p:nvSpPr>
            <p:cNvPr id="6" name="Rectangle: Rounded Corners 7">
              <a:extLst>
                <a:ext uri="{FF2B5EF4-FFF2-40B4-BE49-F238E27FC236}">
                  <a16:creationId xmlns:a16="http://schemas.microsoft.com/office/drawing/2014/main" id="{8B70B6B9-6814-402A-89AE-262EA948E7F5}"/>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05740" rtlCol="0" anchor="ctr"/>
            <a:lstStyle/>
            <a:p>
              <a:pPr algn="ctr"/>
              <a:r>
                <a:rPr lang="en-US" sz="3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id="{6B033873-2404-4992-80DF-0E9E18B3B0C0}"/>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id="{99C391FD-F048-4F23-86B3-BECB589CC6B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928FA2FC-E567-41EA-ABEA-6F6267C41356}"/>
                  </a:ext>
                </a:extLst>
              </p:cNvPr>
              <p:cNvPicPr>
                <a:picLocks noChangeAspect="1"/>
              </p:cNvPicPr>
              <p:nvPr/>
            </p:nvPicPr>
            <p:blipFill>
              <a:blip r:embed="rId4"/>
              <a:stretch>
                <a:fillRect/>
              </a:stretch>
            </p:blipFill>
            <p:spPr>
              <a:xfrm>
                <a:off x="1197026" y="4232126"/>
                <a:ext cx="1811038" cy="2616200"/>
              </a:xfrm>
              <a:prstGeom prst="rect">
                <a:avLst/>
              </a:prstGeom>
            </p:spPr>
          </p:pic>
        </p:grpSp>
      </p:grpSp>
      <p:sp>
        <p:nvSpPr>
          <p:cNvPr id="3" name="TextBox 2">
            <a:extLst>
              <a:ext uri="{FF2B5EF4-FFF2-40B4-BE49-F238E27FC236}">
                <a16:creationId xmlns:a16="http://schemas.microsoft.com/office/drawing/2014/main" id="{E1308A6B-EA65-D73F-E19B-FD7A5E3D714E}"/>
              </a:ext>
            </a:extLst>
          </p:cNvPr>
          <p:cNvSpPr txBox="1"/>
          <p:nvPr/>
        </p:nvSpPr>
        <p:spPr>
          <a:xfrm>
            <a:off x="1010654" y="3927107"/>
            <a:ext cx="6381548" cy="2215991"/>
          </a:xfrm>
          <a:prstGeom prst="rect">
            <a:avLst/>
          </a:prstGeom>
          <a:noFill/>
        </p:spPr>
        <p:txBody>
          <a:bodyPr wrap="square" rtlCol="0">
            <a:spAutoFit/>
          </a:bodyPr>
          <a:lstStyle/>
          <a:p>
            <a:pPr algn="l"/>
            <a:endParaRPr lang="vi-VN" b="0" i="0" dirty="0">
              <a:solidFill>
                <a:srgbClr val="000000"/>
              </a:solidFill>
              <a:effectLst/>
              <a:latin typeface="Roboto" panose="02000000000000000000" pitchFamily="2" charset="0"/>
            </a:endParaRPr>
          </a:p>
          <a:p>
            <a:pPr algn="l"/>
            <a:r>
              <a:rPr lang="vi-VN" sz="2400" b="0" i="0" dirty="0">
                <a:solidFill>
                  <a:srgbClr val="000000"/>
                </a:solidFill>
                <a:effectLst/>
                <a:latin typeface="Times New Roman" panose="02020603050405020304" pitchFamily="18" charset="0"/>
                <a:cs typeface="Times New Roman" panose="02020603050405020304" pitchFamily="18" charset="0"/>
              </a:rPr>
              <a:t>- Bạn nhỏ tưới nước cho cây để làm gì ?</a:t>
            </a:r>
          </a:p>
          <a:p>
            <a:pPr algn="l"/>
            <a:r>
              <a:rPr lang="vi-VN" sz="2400" b="0" i="0" dirty="0">
                <a:solidFill>
                  <a:srgbClr val="000000"/>
                </a:solidFill>
                <a:effectLst/>
                <a:latin typeface="Times New Roman" panose="02020603050405020304" pitchFamily="18" charset="0"/>
                <a:cs typeface="Times New Roman" panose="02020603050405020304" pitchFamily="18" charset="0"/>
              </a:rPr>
              <a:t>- Bạn tưới nước để cây tươi tốt (mau lớn).</a:t>
            </a:r>
          </a:p>
          <a:p>
            <a:pPr algn="l"/>
            <a:r>
              <a:rPr lang="vi-VN" sz="2400" b="0" i="0" dirty="0">
                <a:solidFill>
                  <a:srgbClr val="000000"/>
                </a:solidFill>
                <a:effectLst/>
                <a:latin typeface="Times New Roman" panose="02020603050405020304" pitchFamily="18" charset="0"/>
                <a:cs typeface="Times New Roman" panose="02020603050405020304" pitchFamily="18" charset="0"/>
              </a:rPr>
              <a:t>Tranh 2 :</a:t>
            </a:r>
          </a:p>
          <a:p>
            <a:pPr algn="l"/>
            <a:r>
              <a:rPr lang="vi-VN" sz="2400" b="0" i="0" dirty="0">
                <a:solidFill>
                  <a:srgbClr val="000000"/>
                </a:solidFill>
                <a:effectLst/>
                <a:latin typeface="Times New Roman" panose="02020603050405020304" pitchFamily="18" charset="0"/>
                <a:cs typeface="Times New Roman" panose="02020603050405020304" pitchFamily="18" charset="0"/>
              </a:rPr>
              <a:t>- Bạn nhỏ bắt sâu cho cây để làm gì ?</a:t>
            </a:r>
          </a:p>
          <a:p>
            <a:pPr algn="l"/>
            <a:r>
              <a:rPr lang="vi-VN" sz="2400" b="0" i="0" dirty="0">
                <a:solidFill>
                  <a:srgbClr val="000000"/>
                </a:solidFill>
                <a:effectLst/>
                <a:latin typeface="Times New Roman" panose="02020603050405020304" pitchFamily="18" charset="0"/>
                <a:cs typeface="Times New Roman" panose="02020603050405020304" pitchFamily="18" charset="0"/>
              </a:rPr>
              <a:t>- Bạn bắt sâu để cây tươi tốt.</a:t>
            </a:r>
            <a:endParaRPr lang="vi-VN"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51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9BAA95D1-67BB-43C1-9C74-23B86484212F}"/>
              </a:ext>
            </a:extLst>
          </p:cNvPr>
          <p:cNvPicPr>
            <a:picLocks noChangeAspect="1"/>
          </p:cNvPicPr>
          <p:nvPr/>
        </p:nvPicPr>
        <p:blipFill>
          <a:blip r:embed="rId6"/>
          <a:stretch>
            <a:fillRect/>
          </a:stretch>
        </p:blipFill>
        <p:spPr>
          <a:xfrm>
            <a:off x="1645967" y="2317137"/>
            <a:ext cx="7699915" cy="2414225"/>
          </a:xfrm>
          <a:prstGeom prst="rect">
            <a:avLst/>
          </a:prstGeom>
        </p:spPr>
      </p:pic>
    </p:spTree>
    <p:extLst>
      <p:ext uri="{BB962C8B-B14F-4D97-AF65-F5344CB8AC3E}">
        <p14:creationId xmlns:p14="http://schemas.microsoft.com/office/powerpoint/2010/main" val="322225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pic>
        <p:nvPicPr>
          <p:cNvPr id="16" name="Picture 15">
            <a:extLst>
              <a:ext uri="{FF2B5EF4-FFF2-40B4-BE49-F238E27FC236}">
                <a16:creationId xmlns:a16="http://schemas.microsoft.com/office/drawing/2014/main" id="{1C21FBBE-5328-40FA-AE4F-D4178F8C0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17" name="Rounded Rectangle 5">
            <a:extLst>
              <a:ext uri="{FF2B5EF4-FFF2-40B4-BE49-F238E27FC236}">
                <a16:creationId xmlns:a16="http://schemas.microsoft.com/office/drawing/2014/main" id="{73873F75-81F5-4523-9205-A0CF577D4D69}"/>
              </a:ext>
            </a:extLst>
          </p:cNvPr>
          <p:cNvSpPr/>
          <p:nvPr/>
        </p:nvSpPr>
        <p:spPr>
          <a:xfrm>
            <a:off x="3448050" y="752474"/>
            <a:ext cx="8629650" cy="2171701"/>
          </a:xfrm>
          <a:prstGeom prst="wedgeRoundRectCallout">
            <a:avLst>
              <a:gd name="adj1" fmla="val -53673"/>
              <a:gd name="adj2" fmla="val 39437"/>
              <a:gd name="adj3" fmla="val 16667"/>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ct val="0"/>
              </a:spcBef>
              <a:defRPr/>
            </a:pPr>
            <a:r>
              <a:rPr lang="en-US" sz="4400" kern="0" dirty="0">
                <a:solidFill>
                  <a:srgbClr val="FF0000"/>
                </a:solidFill>
                <a:latin typeface="Cambria" panose="02040503050406030204" pitchFamily="18" charset="0"/>
                <a:ea typeface="Cambria" panose="02040503050406030204" pitchFamily="18" charset="0"/>
                <a:sym typeface="Arial"/>
              </a:rPr>
              <a:t>Hỏi đáp cùng người thân với câu hỏi Để làm gì?</a:t>
            </a:r>
            <a:endParaRPr lang="en-US" sz="44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46153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83656A5D-C681-438A-B091-CF3DA54A787F}"/>
              </a:ext>
            </a:extLst>
          </p:cNvPr>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307EB0-9CC4-4619-B270-56F3748B6E20}"/>
              </a:ext>
            </a:extLst>
          </p:cNvPr>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BCF766EF-155B-4CCD-8199-B3188C8ED739}"/>
              </a:ext>
            </a:extLst>
          </p:cNvPr>
          <p:cNvSpPr txBox="1"/>
          <p:nvPr/>
        </p:nvSpPr>
        <p:spPr>
          <a:xfrm>
            <a:off x="2379943" y="2288738"/>
            <a:ext cx="7946461"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dấu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chấm</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câu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dựa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vào</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gợi</a:t>
            </a:r>
            <a:r>
              <a:rPr lang="en-GB" sz="5400" dirty="0">
                <a:solidFill>
                  <a:schemeClr val="accent5">
                    <a:lumMod val="50000"/>
                  </a:schemeClr>
                </a:solidFill>
                <a:latin typeface="Cambria" panose="02040503050406030204" pitchFamily="18" charset="0"/>
                <a:ea typeface="Cambria" panose="02040503050406030204" pitchFamily="18" charset="0"/>
              </a:rPr>
              <a:t> ý</a:t>
            </a:r>
          </a:p>
        </p:txBody>
      </p:sp>
      <p:pic>
        <p:nvPicPr>
          <p:cNvPr id="7" name="Picture 6">
            <a:extLst>
              <a:ext uri="{FF2B5EF4-FFF2-40B4-BE49-F238E27FC236}">
                <a16:creationId xmlns:a16="http://schemas.microsoft.com/office/drawing/2014/main" id="{317A585D-2FE1-4755-A07A-569010FD730C}"/>
              </a:ext>
            </a:extLst>
          </p:cNvPr>
          <p:cNvPicPr>
            <a:picLocks noChangeAspect="1"/>
          </p:cNvPicPr>
          <p:nvPr/>
        </p:nvPicPr>
        <p:blipFill>
          <a:blip r:embed="rId2"/>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69400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698689" y="692336"/>
            <a:ext cx="8956060" cy="450251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id="{52A9D575-27B1-43BD-9614-BECD7265B8A7}"/>
              </a:ext>
            </a:extLst>
          </p:cNvPr>
          <p:cNvPicPr>
            <a:picLocks noChangeAspect="1"/>
          </p:cNvPicPr>
          <p:nvPr/>
        </p:nvPicPr>
        <p:blipFill>
          <a:blip r:embed="rId6"/>
          <a:stretch>
            <a:fillRect/>
          </a:stretch>
        </p:blipFill>
        <p:spPr>
          <a:xfrm>
            <a:off x="2034991" y="1301731"/>
            <a:ext cx="7169517" cy="3359187"/>
          </a:xfrm>
          <a:prstGeom prst="rect">
            <a:avLst/>
          </a:prstGeom>
        </p:spPr>
      </p:pic>
    </p:spTree>
    <p:extLst>
      <p:ext uri="{BB962C8B-B14F-4D97-AF65-F5344CB8AC3E}">
        <p14:creationId xmlns:p14="http://schemas.microsoft.com/office/powerpoint/2010/main" val="332407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Dấu </a:t>
            </a:r>
            <a:r>
              <a:rPr lang="en-US" sz="3200" b="1" i="0" dirty="0" err="1">
                <a:solidFill>
                  <a:srgbClr val="FF0000"/>
                </a:solidFill>
                <a:effectLst/>
                <a:latin typeface="Cambria" panose="02040503050406030204" pitchFamily="18" charset="0"/>
                <a:ea typeface="Cambria" panose="02040503050406030204" pitchFamily="18" charset="0"/>
              </a:rPr>
              <a:t>gì</a:t>
            </a:r>
            <a:r>
              <a:rPr lang="vi-VN" sz="3200" b="1" i="0" dirty="0">
                <a:solidFill>
                  <a:srgbClr val="FF0000"/>
                </a:solidFill>
                <a:effectLst/>
                <a:latin typeface="Cambria" panose="02040503050406030204" pitchFamily="18" charset="0"/>
                <a:ea typeface="Cambria" panose="02040503050406030204" pitchFamily="18" charset="0"/>
              </a:rPr>
              <a:t> đặt ở cuối câu báo hiệu câu đã kết thúc. </a:t>
            </a:r>
            <a:endParaRPr lang="en-US" sz="3200" b="1" dirty="0">
              <a:solidFill>
                <a:srgbClr val="FF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Dấu</a:t>
              </a:r>
              <a:r>
                <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chấm</a:t>
              </a:r>
              <a:endPar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939063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Dấu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gì</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dùng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báo hiệu sự liệt kê hoặc nhấn mạnh ý trích dẫn trực tiếp.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599154" y="1534097"/>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hai</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56961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077218"/>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Dấu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d</a:t>
            </a:r>
            <a:r>
              <a:rPr lang="vi-VN" sz="3200" b="1" dirty="0">
                <a:solidFill>
                  <a:srgbClr val="FF0000"/>
                </a:solidFill>
                <a:latin typeface="Cambria" panose="02040503050406030204" pitchFamily="18" charset="0"/>
                <a:ea typeface="Cambria" panose="02040503050406030204" pitchFamily="18" charset="0"/>
              </a:rPr>
              <a:t>ùng để đánh dấu các trích dẫn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ngoặc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kép</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412714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Đâu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vi-VN" sz="3200" b="1" dirty="0">
                <a:solidFill>
                  <a:srgbClr val="FF0000"/>
                </a:solidFill>
                <a:latin typeface="Cambria" panose="02040503050406030204" pitchFamily="18" charset="0"/>
                <a:ea typeface="Cambria" panose="02040503050406030204" pitchFamily="18" charset="0"/>
              </a:rPr>
              <a:t> dấu được dùng để kết thúc câu cảm thán, câu cầu khiến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than</a:t>
              </a:r>
            </a:p>
          </p:txBody>
        </p:sp>
      </p:grpSp>
    </p:spTree>
    <p:extLst>
      <p:ext uri="{BB962C8B-B14F-4D97-AF65-F5344CB8AC3E}">
        <p14:creationId xmlns:p14="http://schemas.microsoft.com/office/powerpoint/2010/main" val="16411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7EA55BAB-C58C-685E-DB0E-EDD88CB4B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4" name="矩形: 圆角 6">
            <a:extLst>
              <a:ext uri="{FF2B5EF4-FFF2-40B4-BE49-F238E27FC236}">
                <a16:creationId xmlns:a16="http://schemas.microsoft.com/office/drawing/2014/main" id="{CD2E33AE-7CBE-BD5F-1EEA-B4740B520071}"/>
              </a:ext>
            </a:extLst>
          </p:cNvPr>
          <p:cNvSpPr/>
          <p:nvPr/>
        </p:nvSpPr>
        <p:spPr>
          <a:xfrm>
            <a:off x="1514379" y="339239"/>
            <a:ext cx="9030037" cy="592512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Dấu hai chấm, dấu phẩy;</a:t>
            </a:r>
          </a:p>
          <a:p>
            <a:pPr algn="ctr" defTabSz="914377">
              <a:defRPr/>
            </a:pPr>
            <a:r>
              <a:rPr lang="en-US" altLang="zh-CN"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Đặt và trả lời câu hỏi Để làm gì?</a:t>
            </a:r>
            <a:endParaRPr lang="zh-CN" altLang="en-US" sz="4800"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 name="TextBox 4">
            <a:extLst>
              <a:ext uri="{FF2B5EF4-FFF2-40B4-BE49-F238E27FC236}">
                <a16:creationId xmlns:a16="http://schemas.microsoft.com/office/drawing/2014/main" id="{E3B2F1A7-B4D7-18BB-CDA9-E9B520A1F3EB}"/>
              </a:ext>
            </a:extLst>
          </p:cNvPr>
          <p:cNvSpPr txBox="1"/>
          <p:nvPr/>
        </p:nvSpPr>
        <p:spPr>
          <a:xfrm>
            <a:off x="2971800" y="376747"/>
            <a:ext cx="7395693" cy="748988"/>
          </a:xfrm>
          <a:prstGeom prst="rect">
            <a:avLst/>
          </a:prstGeom>
          <a:noFill/>
        </p:spPr>
        <p:txBody>
          <a:bodyPr wrap="square" rtlCol="0">
            <a:spAutoFit/>
          </a:bodyPr>
          <a:lstStyle/>
          <a:p>
            <a:pPr defTabSz="914377">
              <a:defRPr/>
            </a:pPr>
            <a:r>
              <a:rPr lang="en-US" sz="4267" dirty="0" err="1">
                <a:solidFill>
                  <a:srgbClr val="0070C0"/>
                </a:solidFill>
                <a:latin typeface="+mj-lt"/>
              </a:rPr>
              <a:t>Thứ</a:t>
            </a:r>
            <a:r>
              <a:rPr lang="en-US" sz="4267" dirty="0">
                <a:solidFill>
                  <a:srgbClr val="0070C0"/>
                </a:solidFill>
                <a:latin typeface="+mj-lt"/>
              </a:rPr>
              <a:t>… </a:t>
            </a:r>
            <a:r>
              <a:rPr lang="en-US" sz="4267" dirty="0" err="1">
                <a:solidFill>
                  <a:srgbClr val="0070C0"/>
                </a:solidFill>
                <a:latin typeface="+mj-lt"/>
              </a:rPr>
              <a:t>ngày</a:t>
            </a:r>
            <a:r>
              <a:rPr lang="en-US" sz="4267" dirty="0">
                <a:solidFill>
                  <a:srgbClr val="0070C0"/>
                </a:solidFill>
                <a:latin typeface="+mj-lt"/>
              </a:rPr>
              <a:t>… </a:t>
            </a:r>
            <a:r>
              <a:rPr lang="en-US" sz="4267" dirty="0" err="1">
                <a:solidFill>
                  <a:srgbClr val="0070C0"/>
                </a:solidFill>
                <a:latin typeface="+mj-lt"/>
              </a:rPr>
              <a:t>tháng</a:t>
            </a:r>
            <a:r>
              <a:rPr lang="en-US" sz="4267" dirty="0">
                <a:solidFill>
                  <a:srgbClr val="0070C0"/>
                </a:solidFill>
                <a:latin typeface="+mj-lt"/>
              </a:rPr>
              <a:t>… </a:t>
            </a:r>
            <a:r>
              <a:rPr lang="en-US" sz="4267" dirty="0" err="1">
                <a:solidFill>
                  <a:srgbClr val="0070C0"/>
                </a:solidFill>
                <a:latin typeface="+mj-lt"/>
              </a:rPr>
              <a:t>năm</a:t>
            </a:r>
            <a:r>
              <a:rPr lang="en-US" sz="4267" dirty="0">
                <a:solidFill>
                  <a:srgbClr val="0070C0"/>
                </a:solidFill>
                <a:latin typeface="+mj-lt"/>
              </a:rPr>
              <a:t> 2023</a:t>
            </a:r>
          </a:p>
        </p:txBody>
      </p:sp>
      <p:pic>
        <p:nvPicPr>
          <p:cNvPr id="2" name="Picture 1">
            <a:extLst>
              <a:ext uri="{FF2B5EF4-FFF2-40B4-BE49-F238E27FC236}">
                <a16:creationId xmlns:a16="http://schemas.microsoft.com/office/drawing/2014/main" id="{08A4AACE-8A23-4374-9A2D-D15313CE7C68}"/>
              </a:ext>
            </a:extLst>
          </p:cNvPr>
          <p:cNvPicPr>
            <a:picLocks noChangeAspect="1"/>
          </p:cNvPicPr>
          <p:nvPr/>
        </p:nvPicPr>
        <p:blipFill>
          <a:blip r:embed="rId4"/>
          <a:stretch>
            <a:fillRect/>
          </a:stretch>
        </p:blipFill>
        <p:spPr>
          <a:xfrm>
            <a:off x="4117675" y="1125735"/>
            <a:ext cx="3956647" cy="1377815"/>
          </a:xfrm>
          <a:prstGeom prst="rect">
            <a:avLst/>
          </a:prstGeom>
        </p:spPr>
      </p:pic>
    </p:spTree>
    <p:extLst>
      <p:ext uri="{BB962C8B-B14F-4D97-AF65-F5344CB8AC3E}">
        <p14:creationId xmlns:p14="http://schemas.microsoft.com/office/powerpoint/2010/main" val="1494529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grpSp>
        <p:nvGrpSpPr>
          <p:cNvPr id="4" name="组合 13">
            <a:extLst>
              <a:ext uri="{FF2B5EF4-FFF2-40B4-BE49-F238E27FC236}">
                <a16:creationId xmlns:a16="http://schemas.microsoft.com/office/drawing/2014/main" id="{00A65D10-5EBD-E888-BC93-64C9441F8A78}"/>
              </a:ext>
            </a:extLst>
          </p:cNvPr>
          <p:cNvGrpSpPr>
            <a:grpSpLocks/>
          </p:cNvGrpSpPr>
          <p:nvPr/>
        </p:nvGrpSpPr>
        <p:grpSpPr bwMode="auto">
          <a:xfrm>
            <a:off x="1430361" y="1845111"/>
            <a:ext cx="9331279" cy="2554545"/>
            <a:chOff x="1079045" y="3034407"/>
            <a:chExt cx="5935623" cy="2555565"/>
          </a:xfrm>
        </p:grpSpPr>
        <p:sp>
          <p:nvSpPr>
            <p:cNvPr id="5" name="文本框 15">
              <a:extLst>
                <a:ext uri="{FF2B5EF4-FFF2-40B4-BE49-F238E27FC236}">
                  <a16:creationId xmlns:a16="http://schemas.microsoft.com/office/drawing/2014/main" id="{9FF6E716-F5E6-80BD-6857-0C28FABC8698}"/>
                </a:ext>
              </a:extLst>
            </p:cNvPr>
            <p:cNvSpPr txBox="1"/>
            <p:nvPr/>
          </p:nvSpPr>
          <p:spPr>
            <a:xfrm>
              <a:off x="1222122" y="4423120"/>
              <a:ext cx="117507" cy="369479"/>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6" name="文本框 12">
              <a:extLst>
                <a:ext uri="{FF2B5EF4-FFF2-40B4-BE49-F238E27FC236}">
                  <a16:creationId xmlns:a16="http://schemas.microsoft.com/office/drawing/2014/main" id="{19EEE8CF-77DD-828E-326E-5A9C21F54D62}"/>
                </a:ext>
              </a:extLst>
            </p:cNvPr>
            <p:cNvSpPr txBox="1">
              <a:spLocks noChangeArrowheads="1"/>
            </p:cNvSpPr>
            <p:nvPr/>
          </p:nvSpPr>
          <p:spPr bwMode="auto">
            <a:xfrm>
              <a:off x="1079045" y="3034407"/>
              <a:ext cx="5935623" cy="2555565"/>
            </a:xfrm>
            <a:prstGeom prst="rect">
              <a:avLst/>
            </a:prstGeom>
            <a:noFill/>
            <a:ln w="9525">
              <a:noFill/>
              <a:miter lim="800000"/>
              <a:headEnd/>
              <a:tailEnd/>
            </a:ln>
          </p:spPr>
          <p:txBody>
            <a:bodyPr>
              <a:spAutoFit/>
            </a:bodyPr>
            <a:lstStyle/>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Nhận diện và hiểu được tác dụng của dấu gạch ngang đặt ở dấu câu để đánh dấu lời nói trực tiếp của nhân vật. </a:t>
              </a:r>
            </a:p>
            <a:p>
              <a:pPr marL="914389" lvl="1" indent="-457200" algn="just" defTabSz="914377">
                <a:buFont typeface="Wingdings" panose="05000000000000000000" pitchFamily="2" charset="2"/>
                <a:buChar char="ü"/>
                <a:defRPr/>
              </a:pPr>
              <a:r>
                <a:rPr lang="vi-VN" sz="3200" b="1" dirty="0">
                  <a:solidFill>
                    <a:sysClr val="windowText" lastClr="000000"/>
                  </a:solidFill>
                  <a:latin typeface="Cambria" panose="02040503050406030204" pitchFamily="18" charset="0"/>
                  <a:ea typeface="Cambria" panose="02040503050406030204" pitchFamily="18" charset="0"/>
                </a:rPr>
                <a:t>Biết sử dụng dấu gạch ngang để đánh dấu lời nói của nhân vật</a:t>
              </a:r>
            </a:p>
          </p:txBody>
        </p:sp>
      </p:grpSp>
    </p:spTree>
    <p:extLst>
      <p:ext uri="{BB962C8B-B14F-4D97-AF65-F5344CB8AC3E}">
        <p14:creationId xmlns:p14="http://schemas.microsoft.com/office/powerpoint/2010/main" val="2272854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2" name="Picture 11">
            <a:extLst>
              <a:ext uri="{FF2B5EF4-FFF2-40B4-BE49-F238E27FC236}">
                <a16:creationId xmlns:a16="http://schemas.microsoft.com/office/drawing/2014/main" id="{7E7544C6-EE05-4B9A-95F7-AB506CF67650}"/>
              </a:ext>
            </a:extLst>
          </p:cNvPr>
          <p:cNvPicPr>
            <a:picLocks noChangeAspect="1"/>
          </p:cNvPicPr>
          <p:nvPr/>
        </p:nvPicPr>
        <p:blipFill>
          <a:blip r:embed="rId6"/>
          <a:stretch>
            <a:fillRect/>
          </a:stretch>
        </p:blipFill>
        <p:spPr>
          <a:xfrm>
            <a:off x="2052527" y="2635284"/>
            <a:ext cx="6943946" cy="2139881"/>
          </a:xfrm>
          <a:prstGeom prst="rect">
            <a:avLst/>
          </a:prstGeom>
        </p:spPr>
      </p:pic>
    </p:spTree>
    <p:extLst>
      <p:ext uri="{BB962C8B-B14F-4D97-AF65-F5344CB8AC3E}">
        <p14:creationId xmlns:p14="http://schemas.microsoft.com/office/powerpoint/2010/main" val="347308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734</Words>
  <Application>Microsoft Office PowerPoint</Application>
  <PresentationFormat>Widescreen</PresentationFormat>
  <Paragraphs>74</Paragraphs>
  <Slides>20</Slides>
  <Notes>10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20</vt:i4>
      </vt:variant>
    </vt:vector>
  </HeadingPairs>
  <TitlesOfParts>
    <vt:vector size="37" baseType="lpstr">
      <vt:lpstr>Arial</vt:lpstr>
      <vt:lpstr>Arial Black</vt:lpstr>
      <vt:lpstr>Calibri</vt:lpstr>
      <vt:lpstr>Calibri Light</vt:lpstr>
      <vt:lpstr>Cambria</vt:lpstr>
      <vt:lpstr>方正姚体</vt:lpstr>
      <vt:lpstr>Roboto</vt:lpstr>
      <vt:lpstr>Times New Roman</vt:lpstr>
      <vt:lpstr>UTM Cookies</vt:lpstr>
      <vt:lpstr>Wingdings</vt:lpstr>
      <vt:lpstr>华康海报体W12(P)</vt:lpstr>
      <vt:lpstr>字魂59号-创粗黑</vt:lpstr>
      <vt:lpstr>3_Office 主题</vt:lpstr>
      <vt:lpstr>5_Office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2022-11-26T06:23:00Z</dcterms:created>
  <dcterms:modified xsi:type="dcterms:W3CDTF">2023-04-26T07:21:33Z</dcterms:modified>
</cp:coreProperties>
</file>