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8" r:id="rId4"/>
    <p:sldId id="284" r:id="rId5"/>
    <p:sldId id="278" r:id="rId6"/>
    <p:sldId id="261" r:id="rId7"/>
    <p:sldId id="281" r:id="rId8"/>
    <p:sldId id="298" r:id="rId9"/>
    <p:sldId id="282" r:id="rId10"/>
    <p:sldId id="262" r:id="rId11"/>
    <p:sldId id="276" r:id="rId12"/>
    <p:sldId id="300" r:id="rId13"/>
    <p:sldId id="277" r:id="rId14"/>
    <p:sldId id="271" r:id="rId15"/>
    <p:sldId id="272" r:id="rId16"/>
    <p:sldId id="273" r:id="rId17"/>
    <p:sldId id="274" r:id="rId18"/>
    <p:sldId id="301" r:id="rId19"/>
    <p:sldId id="275" r:id="rId20"/>
    <p:sldId id="280" r:id="rId21"/>
    <p:sldId id="297" r:id="rId22"/>
    <p:sldId id="283" r:id="rId23"/>
    <p:sldId id="263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2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9D0E-DD1E-40B7-A7AF-7347692B0B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E3791-FE3B-40BE-B8C2-606C9EBAA1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5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9B8B-7CFE-42C0-9559-10A6947070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A5E1B-1EE8-4B5E-ADAA-9D4C472F98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9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40C9-84C1-4CEB-9D42-A1B612AA4C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C710-3829-4274-8A52-5AE4E5400F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50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B10F-F2A4-4896-9CF4-E50B700A21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3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DE3-61F8-43E9-9A3E-D2F7BFD4EE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19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E65E-E982-4CD3-995C-DA6D82B08C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2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7233-79DA-404F-80B5-6D8AEDE01A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72AD9-0B04-480F-A79D-2E6A2E3FBB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70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CB89-401A-4305-BF85-CEF2ED523B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23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9EFB3-A78B-4991-9EC6-1B0E7353B2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34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51B8D4-1FCC-41D4-B74D-A77895451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E8CCA5-4E95-44B5-BC7B-A3C81497F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59848B-BDC0-4BBF-BA3F-8F7F9781B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7CDFE-28F8-4822-89F9-F9F109A1E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835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270E8F-26C8-43EC-BCCB-3BEF6436B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257F6A-CF07-4B49-9BD6-B8F2912A3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307F14-E6F2-4140-A7FE-798FD4455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B358E-025A-467E-A11F-5FB2929D1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773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DDDF7D-5200-4461-8CF6-FB913F43A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FF5075-1636-471D-8963-06D6B1039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26A9BF-0221-4FB5-B594-76BE92EAC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BD8D9-DBFC-48CD-8E11-9D3C83871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072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C1195-ADCD-4DAF-8347-C32BD4E11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966AC-0D28-46E2-AC06-77303580A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56C52-E8B1-49EF-BF99-91BC43600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713F-2EA7-479F-8A4A-B3544DFC5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971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B6BCB0-AD68-4AF7-871D-534B4E900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5F559C-6939-437E-A356-38F2DE64B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1B0D28-96BC-4AD2-8D2F-8B63860CC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25B70-33BC-4103-854D-D4E82A61E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39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2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FDF21B-A79A-4457-BD0E-1F309922D7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02242D-4F79-4860-A8ED-325E4C094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57DE1C-3F68-4E15-918E-C62D47DFE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F750F-A3EF-4B09-981D-1FB4C18E3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92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9A888A-BCF2-41E0-BB5A-A921B7417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3B925-BEC7-4DDA-AD58-DFFD44AE1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296C0A-511C-41F3-A398-CC969553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32C5-C730-469F-81CF-F8F9F746B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81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DC243-D4AA-4DF1-9FE8-3D1C29E6A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5C1F5-6A22-4EB0-838A-CB39D68E56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7AA82-3635-4393-8DE2-359323ECA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7AB05-3470-43D7-B8A1-B9803B124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66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00F0B3-018A-4382-96EC-85B1B17B4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C1317-85F9-4812-A82F-CEE2C5399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BC829-8998-4894-822C-0F3F889C5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A24BF-3D32-4304-952A-55229C087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75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21742B-E13A-4CF4-B532-AB79966F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238CB4-A4E4-44CC-B475-694B949EA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F2CC37-20B7-4D1B-AA4E-F642A4329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3EB6F-4C75-4475-81E1-619902567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409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F1532-51C8-485A-BA5D-E1868AF5B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C0D2B6-B043-4A09-A56F-91BB14D9C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7782A5-08FC-4F5A-B489-B80F6E103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3398-F3B4-466B-ABD0-ED734323A0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035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EE7335-0989-482E-B88A-232B551B3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064181-F8CF-41AA-8583-479478600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AC6CBD-35FC-4597-8B72-E7FF62B04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3960-F745-4E3E-A799-F1CD7A99E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1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37C74FF-4049-42F8-A13C-8AF86EC5B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C2ACAD-CE47-43E7-A071-071D644C4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39D08B-DE4B-4983-9642-14F50A29C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9F99D-4F83-48BF-BBEF-8465876368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20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2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6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8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801A-56F8-4BD0-972E-A832D36E78B1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4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7BC1EA-94B8-4569-AB29-A7002380C56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8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15C237-01DD-4381-8961-EE7E64CC5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B1E8C84-F159-487F-ABC5-E24A666F7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2D8F9E-A6A0-4AF7-8A32-57419B47D6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019156-D06A-4C77-842A-811BDD2F29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A5C8FF4-E2C5-41C7-AE9A-05B5BA4015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35735BB-6915-4073-A5AB-5DA9825F2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5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38331"/>
            <a:ext cx="9796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Hai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6358" y="1035993"/>
            <a:ext cx="8939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8802" y="2005489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950"/>
            <a:ext cx="12193057" cy="4330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C0E3F-DE63-4EE5-A71E-ABF667F8B0CB}"/>
              </a:ext>
            </a:extLst>
          </p:cNvPr>
          <p:cNvSpPr txBox="1"/>
          <p:nvPr/>
        </p:nvSpPr>
        <p:spPr>
          <a:xfrm>
            <a:off x="9216262" y="2143988"/>
            <a:ext cx="248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156766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>
            <a:extLst>
              <a:ext uri="{FF2B5EF4-FFF2-40B4-BE49-F238E27FC236}">
                <a16:creationId xmlns:a16="http://schemas.microsoft.com/office/drawing/2014/main" id="{F4B73983-6616-46BD-BD2C-1B988FAD544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09135" y="728191"/>
            <a:ext cx="4038600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Con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chiền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chiện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Bay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vút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vút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đầy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yêu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mến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Khúc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ngọt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ngào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Cánh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đập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trời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xanh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Cao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hoài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vợi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hót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long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lanh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cành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sương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chói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ơi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chi,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bối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rối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thì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…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45C3A5CD-FB6E-45CA-BEF0-F68CEBB9D88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44267" y="728191"/>
            <a:ext cx="40386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veo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reo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từng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chuỗi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nhiều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Hót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mỏi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bay,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sà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Lúa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tròn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bụng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sữa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Đồng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quê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chan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chứa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lời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ca.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Bay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vút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biến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mất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rồi</a:t>
            </a:r>
            <a:endParaRPr lang="en-US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hót</a:t>
            </a:r>
            <a:endParaRPr lang="es-MX" altLang="en-US" sz="2600" b="1" dirty="0">
              <a:solidFill>
                <a:srgbClr val="0000FF"/>
              </a:solidFill>
              <a:latin typeface="Times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Làm</a:t>
            </a:r>
            <a:r>
              <a:rPr lang="es-MX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</a:t>
            </a:r>
            <a:r>
              <a:rPr lang="es-MX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xanh</a:t>
            </a:r>
            <a:r>
              <a:rPr lang="es-MX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da </a:t>
            </a:r>
            <a:r>
              <a:rPr lang="es-MX" altLang="en-US" sz="2600" b="1" dirty="0" err="1">
                <a:solidFill>
                  <a:srgbClr val="0000FF"/>
                </a:solidFill>
                <a:latin typeface="Times" panose="02020603050405020304" pitchFamily="18" charset="0"/>
              </a:rPr>
              <a:t>trời</a:t>
            </a:r>
            <a:r>
              <a:rPr lang="es-MX" altLang="en-US" sz="2600" b="1" dirty="0">
                <a:solidFill>
                  <a:srgbClr val="0000FF"/>
                </a:solidFill>
                <a:latin typeface="Times" panose="02020603050405020304" pitchFamily="18" charset="0"/>
              </a:rPr>
              <a:t> …	</a:t>
            </a:r>
            <a:r>
              <a:rPr lang="es-MX" altLang="en-US" sz="2400" b="1" dirty="0">
                <a:solidFill>
                  <a:srgbClr val="0000FF"/>
                </a:solidFill>
                <a:latin typeface="Times" panose="02020603050405020304" pitchFamily="18" charset="0"/>
              </a:rPr>
              <a:t>		      </a:t>
            </a:r>
            <a:r>
              <a:rPr lang="es-MX" altLang="en-US" sz="2600" b="1" i="1" dirty="0">
                <a:solidFill>
                  <a:srgbClr val="009900"/>
                </a:solidFill>
                <a:latin typeface="Times" panose="02020603050405020304" pitchFamily="18" charset="0"/>
              </a:rPr>
              <a:t>Huy </a:t>
            </a:r>
            <a:r>
              <a:rPr lang="es-MX" altLang="en-US" sz="2600" b="1" i="1" dirty="0" err="1">
                <a:solidFill>
                  <a:srgbClr val="009900"/>
                </a:solidFill>
                <a:latin typeface="Times" panose="02020603050405020304" pitchFamily="18" charset="0"/>
              </a:rPr>
              <a:t>Cận</a:t>
            </a:r>
            <a:r>
              <a:rPr lang="en-US" altLang="en-US" sz="2600" dirty="0">
                <a:solidFill>
                  <a:srgbClr val="009900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9220" name="AutoShape 7">
            <a:extLst>
              <a:ext uri="{FF2B5EF4-FFF2-40B4-BE49-F238E27FC236}">
                <a16:creationId xmlns:a16="http://schemas.microsoft.com/office/drawing/2014/main" id="{B205F3B3-9366-441B-ABBA-25F9F18D7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5" y="0"/>
            <a:ext cx="2696706" cy="647700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err="1">
                <a:solidFill>
                  <a:srgbClr val="FF0000"/>
                </a:solidFill>
                <a:latin typeface="Times" panose="02020603050405020304" pitchFamily="18" charset="0"/>
              </a:rPr>
              <a:t>Luyện</a:t>
            </a:r>
            <a:r>
              <a:rPr lang="en-US" altLang="en-US" sz="3600" b="1">
                <a:solidFill>
                  <a:srgbClr val="FF0000"/>
                </a:solidFill>
                <a:latin typeface="Times" panose="02020603050405020304" pitchFamily="18" charset="0"/>
              </a:rPr>
              <a:t> đọc</a:t>
            </a:r>
            <a:endParaRPr lang="en-US" altLang="en-US" sz="3600" b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pic>
        <p:nvPicPr>
          <p:cNvPr id="61448" name="Picture 8" descr="Thao luan nhon">
            <a:extLst>
              <a:ext uri="{FF2B5EF4-FFF2-40B4-BE49-F238E27FC236}">
                <a16:creationId xmlns:a16="http://schemas.microsoft.com/office/drawing/2014/main" id="{6B5DEABC-B59A-4275-BF0B-4D053CC4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7355" cy="117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408176" y="1959731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48745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1953096" y="1069852"/>
            <a:ext cx="99537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1.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22110" y="2576889"/>
            <a:ext cx="10947780" cy="35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   	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	  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68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721070" y="532145"/>
            <a:ext cx="9323446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 bay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60" y="0"/>
            <a:ext cx="1725318" cy="1530229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95999" y="2542387"/>
            <a:ext cx="1113214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	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342900" indent="-342900" algn="just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	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bay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hoài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vợi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bụng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sữa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đập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da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lòng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vui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mỏi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2338" y="546425"/>
            <a:ext cx="849800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4" name="Rectangle 102"/>
          <p:cNvSpPr>
            <a:spLocks noChangeArrowheads="1"/>
          </p:cNvSpPr>
          <p:nvPr/>
        </p:nvSpPr>
        <p:spPr bwMode="auto">
          <a:xfrm>
            <a:off x="0" y="2196481"/>
            <a:ext cx="578136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Khúc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long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lanh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sương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chi?</a:t>
            </a:r>
          </a:p>
        </p:txBody>
      </p:sp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5571509" y="2229759"/>
            <a:ext cx="5728836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veo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gieo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chuỗi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chứa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da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59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7476" y="563678"/>
            <a:ext cx="9316872" cy="14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458506" y="1701006"/>
            <a:ext cx="1159584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u="sng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3200" b="1" i="1" u="sng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u="sng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trù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2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0934C69-7D36-405A-B4BF-4BC0AE7E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029" y="422986"/>
            <a:ext cx="8697685" cy="127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bức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Huy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Cận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dung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46FEE41-923E-4DFB-820C-C75DD03C8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543" y="2291280"/>
            <a:ext cx="9960428" cy="30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bức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đáng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đang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bầu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do.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tầm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phì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ấm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no,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altLang="en-US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altLang="en-US"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9095" y="665260"/>
            <a:ext cx="3684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9543" y="1690062"/>
            <a:ext cx="8179233" cy="3477875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	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 bay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thanh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ấm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no,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hạnh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phúc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tràn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đầy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cuộc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4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99724" y="1707940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156199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4623CD14-CB8B-4DA5-8307-807BA670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B8EF552A-77CD-403F-80B8-48AF58D26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268413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664F5B14-FE0A-40A1-9094-8B73562F5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68413"/>
            <a:ext cx="34290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chiền chiện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vút vút cao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đầy yêu mến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hát ngọt ngào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E99F92AC-81D5-4DF2-968A-B6EFA2A0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196976"/>
            <a:ext cx="34290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đập trời xanh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hoài, cao vợi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long lanh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cành sương chói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D7D480C1-A076-46DA-A00F-0B83E280F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3860801"/>
            <a:ext cx="38100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ơi, chim nói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chi, chuyện chi?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vui bối rối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lên đến thì …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C29AEA00-CD56-4799-A209-460C231AA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82701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chiền chiện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0298C160-6143-4015-A25E-A9424FA07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1" y="1901826"/>
            <a:ext cx="1662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Bay vút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1F5D29A6-86F3-4AB7-8889-BC446AB5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551113"/>
            <a:ext cx="3130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đây yêu mến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7B200611-38C8-42FF-B1EF-D4520C850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961" y="319881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 ngào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id="{0C35618C-6E49-42A7-AD42-0FD12EA1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1196976"/>
            <a:ext cx="1982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xanh</a:t>
            </a:r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id="{5D4B007D-BDD5-4F2D-979F-4081EEBA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247173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</a:t>
            </a: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id="{1C7341B0-2A10-432B-AEB8-AF58B1AF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3860801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Chim ơi, chim nói</a:t>
            </a: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id="{73FB84CC-5F93-430B-B14B-E64D0B43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508501"/>
            <a:ext cx="457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chi, chuyện chi?</a:t>
            </a:r>
          </a:p>
        </p:txBody>
      </p:sp>
      <p:sp>
        <p:nvSpPr>
          <p:cNvPr id="17423" name="AutoShape 19">
            <a:extLst>
              <a:ext uri="{FF2B5EF4-FFF2-40B4-BE49-F238E27FC236}">
                <a16:creationId xmlns:a16="http://schemas.microsoft.com/office/drawing/2014/main" id="{1322977D-936F-4DD7-A35E-81B3AA17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1" y="213265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lòng</a:t>
            </a:r>
            <a:endParaRPr lang="en-US" altLang="en-US" sz="24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id="{7A0B9597-F4ED-4536-A400-3E081120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1" y="238126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298" name="Text Box 26">
            <a:extLst>
              <a:ext uri="{FF2B5EF4-FFF2-40B4-BE49-F238E27FC236}">
                <a16:creationId xmlns:a16="http://schemas.microsoft.com/office/drawing/2014/main" id="{47470B87-4291-4AC9-B1E8-DEA185E7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6" y="1901826"/>
            <a:ext cx="1662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vút cao</a:t>
            </a:r>
          </a:p>
        </p:txBody>
      </p:sp>
    </p:spTree>
  </p:cSld>
  <p:clrMapOvr>
    <a:masterClrMapping/>
  </p:clrMapOvr>
  <p:transition spd="slow"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  <p:bldP spid="54281" grpId="0"/>
      <p:bldP spid="54282" grpId="0"/>
      <p:bldP spid="54283" grpId="0"/>
      <p:bldP spid="54284" grpId="0"/>
      <p:bldP spid="54285" grpId="0"/>
      <p:bldP spid="54286" grpId="0"/>
      <p:bldP spid="54287" grpId="0"/>
      <p:bldP spid="54297" grpId="0" animBg="1"/>
      <p:bldP spid="54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29943" y="3291429"/>
            <a:ext cx="6338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Huy Cận (1919 – 2005), tên khai sinh là Cù Huy Cận; là một trong những nhà thơ xuất sắc nhất của phong trào Thơ mớ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uy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590"/>
            <a:ext cx="4994910" cy="31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37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14" y="85179"/>
            <a:ext cx="3593782" cy="2543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6114" y="2429059"/>
            <a:ext cx="8784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9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169166" y="846827"/>
            <a:ext cx="41171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6993" y="0"/>
            <a:ext cx="612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8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69166" y="3044279"/>
            <a:ext cx="504627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69165" y="5026287"/>
            <a:ext cx="4374333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90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4200" y="0"/>
            <a:ext cx="88015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Con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giả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Minh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phổ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Huy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Cận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Con chim chiền chiện - ( Minh Trang , LT Huy Cận )">
            <a:hlinkClick r:id="" action="ppaction://media"/>
            <a:extLst>
              <a:ext uri="{FF2B5EF4-FFF2-40B4-BE49-F238E27FC236}">
                <a16:creationId xmlns:a16="http://schemas.microsoft.com/office/drawing/2014/main" id="{E7154F0B-5AC0-4FBA-B271-335F36788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941" y="1323439"/>
            <a:ext cx="11444750" cy="53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25891" y="2471360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F7F2B-7E8B-4A13-9889-AA4AB6520380}"/>
              </a:ext>
            </a:extLst>
          </p:cNvPr>
          <p:cNvSpPr txBox="1"/>
          <p:nvPr/>
        </p:nvSpPr>
        <p:spPr>
          <a:xfrm>
            <a:off x="1625891" y="114264"/>
            <a:ext cx="9796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0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777" y="-70043"/>
            <a:ext cx="743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516854" y="1082342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38664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22271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05000" y="2688773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524000" y="2536372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6096000" y="2612572"/>
            <a:ext cx="0" cy="2743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1600200" y="2460173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dirty="0">
                <a:solidFill>
                  <a:srgbClr val="FF00FF"/>
                </a:solidFill>
                <a:latin typeface=".VnTime" panose="020B7200000000000000" pitchFamily="34" charset="0"/>
              </a:rPr>
              <a:t>, 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3365500" y="2472873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s­ương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endParaRPr lang="en-US" alt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1663700" y="299357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3162300" y="30062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2844800" y="2066473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>
            <a:off x="6934200" y="20791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044700" y="37047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1" name="Text Box 15"/>
          <p:cNvSpPr txBox="1">
            <a:spLocks noChangeArrowheads="1"/>
          </p:cNvSpPr>
          <p:nvPr/>
        </p:nvSpPr>
        <p:spPr bwMode="auto">
          <a:xfrm>
            <a:off x="1968500" y="4161973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5948106" y="256336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3" name="Text Box 17"/>
          <p:cNvSpPr txBox="1">
            <a:spLocks noChangeArrowheads="1"/>
          </p:cNvSpPr>
          <p:nvPr/>
        </p:nvSpPr>
        <p:spPr bwMode="auto">
          <a:xfrm>
            <a:off x="6046839" y="296779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4" name="Text Box 18"/>
          <p:cNvSpPr txBox="1">
            <a:spLocks noChangeArrowheads="1"/>
          </p:cNvSpPr>
          <p:nvPr/>
        </p:nvSpPr>
        <p:spPr bwMode="auto">
          <a:xfrm>
            <a:off x="5854700" y="3399973"/>
            <a:ext cx="345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2752CA-F683-48D1-9DAC-D3B19E845BE9}"/>
              </a:ext>
            </a:extLst>
          </p:cNvPr>
          <p:cNvSpPr txBox="1"/>
          <p:nvPr/>
        </p:nvSpPr>
        <p:spPr>
          <a:xfrm>
            <a:off x="1832368" y="112042"/>
            <a:ext cx="9796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/>
      <p:bldP spid="162825" grpId="0"/>
      <p:bldP spid="162826" grpId="0"/>
      <p:bldP spid="162827" grpId="0"/>
      <p:bldP spid="162828" grpId="0"/>
      <p:bldP spid="162829" grpId="0"/>
      <p:bldP spid="162830" grpId="0"/>
      <p:bldP spid="162831" grpId="0"/>
      <p:bldP spid="162832" grpId="0"/>
      <p:bldP spid="162833" grpId="0"/>
      <p:bldP spid="1628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F95F915-5D14-4836-908B-DD904E67F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4" y="260350"/>
            <a:ext cx="8855075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i="1" u="sng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giải: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hoài: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mãi không thôi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vợi: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đến mức tầm mắt khó thấy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điểm thuận lợi để phát triển, thời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phát triển mạnh nhất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Lúa tròn bụng sữa: </a:t>
            </a: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hạt lúa non bên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chứa chất bột đang hình thành, dạng lỏng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sữa.</a:t>
            </a:r>
          </a:p>
        </p:txBody>
      </p:sp>
    </p:spTree>
  </p:cSld>
  <p:clrMapOvr>
    <a:masterClrMapping/>
  </p:clrMapOvr>
  <p:transition spd="slow">
    <p:diamond/>
    <p:sndAc>
      <p:stSnd>
        <p:snd r:embed="rId2" name="arrow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ng sữa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3" y="10037"/>
            <a:ext cx="5377996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14601" y="3429000"/>
            <a:ext cx="230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029200" y="35814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248400" y="3331806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43449" y="4564626"/>
            <a:ext cx="57444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8001000" y="3886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248400"/>
            <a:ext cx="7620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1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"/>
            <a:ext cx="5279571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05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6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8594" y="-23876"/>
            <a:ext cx="7394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727517" y="1200329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99665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12823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12" y="350188"/>
            <a:ext cx="6353762" cy="563531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889524" y="1285461"/>
            <a:ext cx="5903188" cy="340580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LUYỆN ĐỌC</a:t>
            </a:r>
            <a:endParaRPr lang="en-US" sz="4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95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1142</Words>
  <Application>Microsoft Office PowerPoint</Application>
  <PresentationFormat>Widescreen</PresentationFormat>
  <Paragraphs>193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.VnTime</vt:lpstr>
      <vt:lpstr>Arial</vt:lpstr>
      <vt:lpstr>Calibri</vt:lpstr>
      <vt:lpstr>Calibri Light</vt:lpstr>
      <vt:lpstr>Tahoma</vt:lpstr>
      <vt:lpstr>Times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HANG</dc:creator>
  <cp:lastModifiedBy>ADMIN</cp:lastModifiedBy>
  <cp:revision>57</cp:revision>
  <dcterms:created xsi:type="dcterms:W3CDTF">2019-04-24T13:15:27Z</dcterms:created>
  <dcterms:modified xsi:type="dcterms:W3CDTF">2023-05-13T16:21:07Z</dcterms:modified>
</cp:coreProperties>
</file>