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activeX/activeX3.xml" ContentType="application/vnd.ms-office.activeX+xml"/>
  <Override PartName="/ppt/activeX/activeX4.xml" ContentType="application/vnd.ms-office.activeX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1"/>
  </p:notesMasterIdLst>
  <p:sldIdLst>
    <p:sldId id="798" r:id="rId3"/>
    <p:sldId id="298" r:id="rId4"/>
    <p:sldId id="351" r:id="rId5"/>
    <p:sldId id="271" r:id="rId6"/>
    <p:sldId id="272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4" r:id="rId16"/>
    <p:sldId id="363" r:id="rId17"/>
    <p:sldId id="353" r:id="rId18"/>
    <p:sldId id="366" r:id="rId19"/>
    <p:sldId id="367" r:id="rId20"/>
    <p:sldId id="352" r:id="rId21"/>
    <p:sldId id="365" r:id="rId22"/>
    <p:sldId id="308" r:id="rId23"/>
    <p:sldId id="310" r:id="rId24"/>
    <p:sldId id="348" r:id="rId25"/>
    <p:sldId id="368" r:id="rId26"/>
    <p:sldId id="369" r:id="rId27"/>
    <p:sldId id="342" r:id="rId28"/>
    <p:sldId id="343" r:id="rId29"/>
    <p:sldId id="33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DADE"/>
    <a:srgbClr val="16898C"/>
    <a:srgbClr val="20CACE"/>
    <a:srgbClr val="F8C69A"/>
    <a:srgbClr val="0091C4"/>
    <a:srgbClr val="FFFFFF"/>
    <a:srgbClr val="D3D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6" autoAdjust="0"/>
    <p:restoredTop sz="89893" autoAdjust="0"/>
  </p:normalViewPr>
  <p:slideViewPr>
    <p:cSldViewPr snapToGrid="0">
      <p:cViewPr varScale="1">
        <p:scale>
          <a:sx n="59" d="100"/>
          <a:sy n="59" d="100"/>
        </p:scale>
        <p:origin x="930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9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78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6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24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look at the balloon-letters.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</a:t>
            </a:r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questions about the letter and review the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colors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What’s this? (a balloon)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What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color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it?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What letter is this?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3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1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3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4064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8160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your name?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old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Which class are you in?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Which school do you go to?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69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0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43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0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8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33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74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1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7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</a:t>
            </a:r>
            <a:r>
              <a:rPr lang="en-US" baseline="0"/>
              <a:t> KẾ HOẠT ĐỘNG TƯƠNG TÁC TỪ SLIDE 6-15: HS NGHE VÀ CHỌN CHỮ CÁI NGHE ĐƯỢC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8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36" name="Google Shape;36;p3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-855993" y="-505757"/>
            <a:ext cx="14183193" cy="7743884"/>
            <a:chOff x="-641995" y="-379318"/>
            <a:chExt cx="10637395" cy="5807913"/>
          </a:xfrm>
        </p:grpSpPr>
        <p:sp>
          <p:nvSpPr>
            <p:cNvPr id="53" name="Google Shape;53;p3"/>
            <p:cNvSpPr/>
            <p:nvPr/>
          </p:nvSpPr>
          <p:spPr>
            <a:xfrm rot="689417" flipH="1">
              <a:off x="-539855" y="-794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4575775" y="-379318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 rot="1186784" flipH="1">
              <a:off x="7140400" y="2580387"/>
              <a:ext cx="2635599" cy="1755741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3118805" y="4134595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 flipH="1">
              <a:off x="-298062" y="2525726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58" name="Google Shape;58;p3"/>
          <p:cNvSpPr txBox="1">
            <a:spLocks noGrp="1"/>
          </p:cNvSpPr>
          <p:nvPr>
            <p:ph type="title" hasCustomPrompt="1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062200" y="3118200"/>
            <a:ext cx="6067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4328200" y="4315700"/>
            <a:ext cx="35356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7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9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45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11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0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14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6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9/19/2023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9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380238-AC04-024C-AE49-94C453D05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367590-101F-3910-1447-10886A4BC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315A5A-31F9-EDBE-EB55-D7109E6EB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4ACAD-E78C-451E-A6A3-B3BE80FDBA1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4518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B0F0"/>
            </a:gs>
            <a:gs pos="30000">
              <a:srgbClr val="C8F2F3"/>
            </a:gs>
            <a:gs pos="18000">
              <a:srgbClr val="90E5E7"/>
            </a:gs>
            <a:gs pos="6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084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6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6.mp3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9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7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7.mp3"/><Relationship Id="rId16" Type="http://schemas.openxmlformats.org/officeDocument/2006/relationships/image" Target="../media/image11.png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10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8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8.mp3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11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9.mp3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12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10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10.mp3"/><Relationship Id="rId16" Type="http://schemas.openxmlformats.org/officeDocument/2006/relationships/image" Target="../media/image11.png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13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11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11.mp3"/><Relationship Id="rId16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14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2.mp3"/><Relationship Id="rId7" Type="http://schemas.openxmlformats.org/officeDocument/2006/relationships/image" Target="../media/image11.png"/><Relationship Id="rId2" Type="http://schemas.microsoft.com/office/2007/relationships/media" Target="../media/media12.mp3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2.mp3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32.wmf"/><Relationship Id="rId2" Type="http://schemas.microsoft.com/office/2007/relationships/media" Target="../media/media12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6.wmf"/><Relationship Id="rId5" Type="http://schemas.openxmlformats.org/officeDocument/2006/relationships/control" Target="../activeX/activeX4.xml"/><Relationship Id="rId10" Type="http://schemas.openxmlformats.org/officeDocument/2006/relationships/image" Target="../media/image34.png"/><Relationship Id="rId4" Type="http://schemas.openxmlformats.org/officeDocument/2006/relationships/control" Target="../activeX/activeX3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1.png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audio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slide" Target="slide23.xml"/><Relationship Id="rId11" Type="http://schemas.openxmlformats.org/officeDocument/2006/relationships/image" Target="../media/image11.png"/><Relationship Id="rId5" Type="http://schemas.openxmlformats.org/officeDocument/2006/relationships/image" Target="../media/image52.emf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slide" Target="slide9.xml"/><Relationship Id="rId39" Type="http://schemas.openxmlformats.org/officeDocument/2006/relationships/image" Target="../media/image28.png"/><Relationship Id="rId3" Type="http://schemas.microsoft.com/office/2007/relationships/media" Target="../media/media1.mp3"/><Relationship Id="rId21" Type="http://schemas.openxmlformats.org/officeDocument/2006/relationships/image" Target="../media/image22.png"/><Relationship Id="rId34" Type="http://schemas.microsoft.com/office/2007/relationships/hdphoto" Target="../media/hdphoto6.wdp"/><Relationship Id="rId42" Type="http://schemas.openxmlformats.org/officeDocument/2006/relationships/image" Target="../media/image29.png"/><Relationship Id="rId47" Type="http://schemas.openxmlformats.org/officeDocument/2006/relationships/image" Target="../media/image32.wmf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7.png"/><Relationship Id="rId17" Type="http://schemas.openxmlformats.org/officeDocument/2006/relationships/slide" Target="slide6.xml"/><Relationship Id="rId25" Type="http://schemas.microsoft.com/office/2007/relationships/hdphoto" Target="../media/hdphoto3.wdp"/><Relationship Id="rId33" Type="http://schemas.openxmlformats.org/officeDocument/2006/relationships/image" Target="../media/image26.png"/><Relationship Id="rId38" Type="http://schemas.openxmlformats.org/officeDocument/2006/relationships/slide" Target="slide13.xml"/><Relationship Id="rId46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41" Type="http://schemas.openxmlformats.org/officeDocument/2006/relationships/slide" Target="slide14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gif"/><Relationship Id="rId24" Type="http://schemas.openxmlformats.org/officeDocument/2006/relationships/image" Target="../media/image23.png"/><Relationship Id="rId32" Type="http://schemas.openxmlformats.org/officeDocument/2006/relationships/slide" Target="slide11.xml"/><Relationship Id="rId37" Type="http://schemas.microsoft.com/office/2007/relationships/hdphoto" Target="../media/hdphoto7.wdp"/><Relationship Id="rId40" Type="http://schemas.microsoft.com/office/2007/relationships/hdphoto" Target="../media/hdphoto8.wdp"/><Relationship Id="rId45" Type="http://schemas.openxmlformats.org/officeDocument/2006/relationships/image" Target="../media/image31.png"/><Relationship Id="rId5" Type="http://schemas.openxmlformats.org/officeDocument/2006/relationships/control" Target="../activeX/activeX2.xml"/><Relationship Id="rId15" Type="http://schemas.openxmlformats.org/officeDocument/2006/relationships/slide" Target="slide28.xml"/><Relationship Id="rId23" Type="http://schemas.openxmlformats.org/officeDocument/2006/relationships/slide" Target="slide8.xml"/><Relationship Id="rId28" Type="http://schemas.microsoft.com/office/2007/relationships/hdphoto" Target="../media/hdphoto4.wdp"/><Relationship Id="rId36" Type="http://schemas.openxmlformats.org/officeDocument/2006/relationships/image" Target="../media/image27.png"/><Relationship Id="rId10" Type="http://schemas.openxmlformats.org/officeDocument/2006/relationships/image" Target="../media/image15.gif"/><Relationship Id="rId19" Type="http://schemas.microsoft.com/office/2007/relationships/hdphoto" Target="../media/hdphoto1.wdp"/><Relationship Id="rId31" Type="http://schemas.microsoft.com/office/2007/relationships/hdphoto" Target="../media/hdphoto5.wdp"/><Relationship Id="rId44" Type="http://schemas.openxmlformats.org/officeDocument/2006/relationships/image" Target="../media/image30.png"/><Relationship Id="rId4" Type="http://schemas.openxmlformats.org/officeDocument/2006/relationships/control" Target="../activeX/activeX1.xml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microsoft.com/office/2007/relationships/hdphoto" Target="../media/hdphoto2.wdp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slide" Target="slide12.xml"/><Relationship Id="rId43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5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3.mp3"/><Relationship Id="rId16" Type="http://schemas.openxmlformats.org/officeDocument/2006/relationships/image" Target="../media/image11.png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6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4.mp3"/><Relationship Id="rId16" Type="http://schemas.openxmlformats.org/officeDocument/2006/relationships/image" Target="../media/image11.png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7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5.mp3"/><Relationship Id="rId16" Type="http://schemas.openxmlformats.org/officeDocument/2006/relationships/image" Target="../media/image11.png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notesSlide" Target="../notesSlides/notesSlide8.xml"/><Relationship Id="rId15" Type="http://schemas.openxmlformats.org/officeDocument/2006/relationships/slide" Target="slide5.xml"/><Relationship Id="rId10" Type="http://schemas.openxmlformats.org/officeDocument/2006/relationships/image" Target="../media/image15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gif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6" descr="flower2DivWHT[1]">
            <a:extLst>
              <a:ext uri="{FF2B5EF4-FFF2-40B4-BE49-F238E27FC236}">
                <a16:creationId xmlns:a16="http://schemas.microsoft.com/office/drawing/2014/main" id="{66C805EA-2833-122E-617F-152FA22EF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73175" y="60325"/>
            <a:ext cx="97975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flower2DivWHT[1]">
            <a:extLst>
              <a:ext uri="{FF2B5EF4-FFF2-40B4-BE49-F238E27FC236}">
                <a16:creationId xmlns:a16="http://schemas.microsoft.com/office/drawing/2014/main" id="{E72F5096-969F-C85E-7236-2CEDA3A59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71600" y="6192611"/>
            <a:ext cx="96991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lower2DivWHT[1]">
            <a:extLst>
              <a:ext uri="{FF2B5EF4-FFF2-40B4-BE49-F238E27FC236}">
                <a16:creationId xmlns:a16="http://schemas.microsoft.com/office/drawing/2014/main" id="{38D98730-F2AA-6DD8-2AB8-8D9C8F86BE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71700" y="35814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flower2DivWHT[1]">
            <a:extLst>
              <a:ext uri="{FF2B5EF4-FFF2-40B4-BE49-F238E27FC236}">
                <a16:creationId xmlns:a16="http://schemas.microsoft.com/office/drawing/2014/main" id="{1D377EA2-9384-9952-97C6-380D0C72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22871" y="3241108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6">
            <a:extLst>
              <a:ext uri="{FF2B5EF4-FFF2-40B4-BE49-F238E27FC236}">
                <a16:creationId xmlns:a16="http://schemas.microsoft.com/office/drawing/2014/main" id="{26413D71-EB32-CF65-DAE0-F6FD5B4CF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5720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3081" name="WordArt 7">
            <a:extLst>
              <a:ext uri="{FF2B5EF4-FFF2-40B4-BE49-F238E27FC236}">
                <a16:creationId xmlns:a16="http://schemas.microsoft.com/office/drawing/2014/main" id="{52C839F5-7606-DD37-B3B6-CEDF6BFD10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7901" y="2959101"/>
            <a:ext cx="7299325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Welcome to our class</a:t>
            </a:r>
          </a:p>
        </p:txBody>
      </p:sp>
      <p:sp>
        <p:nvSpPr>
          <p:cNvPr id="3082" name="Text Box 30">
            <a:extLst>
              <a:ext uri="{FF2B5EF4-FFF2-40B4-BE49-F238E27FC236}">
                <a16:creationId xmlns:a16="http://schemas.microsoft.com/office/drawing/2014/main" id="{079A2274-CD3C-6B16-D4AE-749ECC9804B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308225" y="4716463"/>
            <a:ext cx="716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    </a:t>
            </a:r>
            <a:r>
              <a:rPr lang="en-US" altLang="en-US" sz="360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Duong Thi Hong Van</a:t>
            </a:r>
          </a:p>
        </p:txBody>
      </p:sp>
      <p:sp>
        <p:nvSpPr>
          <p:cNvPr id="3083" name="WordArt 31">
            <a:extLst>
              <a:ext uri="{FF2B5EF4-FFF2-40B4-BE49-F238E27FC236}">
                <a16:creationId xmlns:a16="http://schemas.microsoft.com/office/drawing/2014/main" id="{88AA22AD-0EF4-014B-34A3-8163927DF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5899" y="1054101"/>
            <a:ext cx="9775372" cy="3567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0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Bien Primary School</a:t>
            </a:r>
          </a:p>
        </p:txBody>
      </p:sp>
      <p:pic>
        <p:nvPicPr>
          <p:cNvPr id="3084" name="Picture 32" descr="ROSEWET">
            <a:extLst>
              <a:ext uri="{FF2B5EF4-FFF2-40B4-BE49-F238E27FC236}">
                <a16:creationId xmlns:a16="http://schemas.microsoft.com/office/drawing/2014/main" id="{A0742CDD-C435-157C-B472-6E6BFF0D4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194425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33" descr="ROSEWET">
            <a:extLst>
              <a:ext uri="{FF2B5EF4-FFF2-40B4-BE49-F238E27FC236}">
                <a16:creationId xmlns:a16="http://schemas.microsoft.com/office/drawing/2014/main" id="{00730F61-A36E-388B-C8A9-864A3575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3495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34" descr="ROSEWET">
            <a:extLst>
              <a:ext uri="{FF2B5EF4-FFF2-40B4-BE49-F238E27FC236}">
                <a16:creationId xmlns:a16="http://schemas.microsoft.com/office/drawing/2014/main" id="{175172CF-27DA-A128-CFFD-5F081AE1E6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-8954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35" descr="ROSEWET">
            <a:extLst>
              <a:ext uri="{FF2B5EF4-FFF2-40B4-BE49-F238E27FC236}">
                <a16:creationId xmlns:a16="http://schemas.microsoft.com/office/drawing/2014/main" id="{9744E0D9-10CB-8627-CEDB-57EE62F95F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258" y="6055292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36">
            <a:extLst>
              <a:ext uri="{FF2B5EF4-FFF2-40B4-BE49-F238E27FC236}">
                <a16:creationId xmlns:a16="http://schemas.microsoft.com/office/drawing/2014/main" id="{2679914B-837F-8870-ABFB-40174B242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938714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800000"/>
                </a:solidFill>
                <a:latin typeface=".VnArabia" panose="020B7200000000000000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736635" y="736351"/>
            <a:ext cx="194476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118437" y="810768"/>
            <a:ext cx="214353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436397" y="810768"/>
            <a:ext cx="174118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347E4-4691-4129-87B3-26AD7D3835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D2BD249A-39D8-4ACE-AB86-C0ABCDA8D08B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D184D548-97C3-455D-AAB3-B5F0350A6B27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9.mp3" descr="0.14-9.mp3">
            <a:hlinkClick r:id="" action="ppaction://media"/>
            <a:extLst>
              <a:ext uri="{FF2B5EF4-FFF2-40B4-BE49-F238E27FC236}">
                <a16:creationId xmlns:a16="http://schemas.microsoft.com/office/drawing/2014/main" id="{4676C9E2-1B41-65B7-E473-E8FC62FB3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3805" y="4043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839229" y="844811"/>
            <a:ext cx="209704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118437" y="810768"/>
            <a:ext cx="214353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054081" y="810768"/>
            <a:ext cx="250581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18AF5C-6B67-43AF-8541-9A20394396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3FE0E3A-E1BC-4937-8B38-FA293D8E3E37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+1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697C4AB3-CAED-4E12-884B-2AFAAE5EAAC9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8.mp3" descr="0.14-8.mp3">
            <a:hlinkClick r:id="" action="ppaction://media"/>
            <a:extLst>
              <a:ext uri="{FF2B5EF4-FFF2-40B4-BE49-F238E27FC236}">
                <a16:creationId xmlns:a16="http://schemas.microsoft.com/office/drawing/2014/main" id="{8318A4B7-9E59-B8B3-CB6F-79B003664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3805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50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7526322" y="828313"/>
            <a:ext cx="352051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363353" y="828312"/>
            <a:ext cx="116570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634846" y="769320"/>
            <a:ext cx="250581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3FECB4-B18C-4540-BE22-90496888B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2C98946-3C12-4EE3-8C46-A0ACB91EE3EA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B99405F7-CE84-45B5-BD66-3D7A2A539866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4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79BFA97A-3502-ECBF-A85C-2617FAB541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805" y="43550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4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4836764" y="769320"/>
            <a:ext cx="258756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8153776" y="708207"/>
            <a:ext cx="140294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788734" y="769320"/>
            <a:ext cx="219803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1E253C-2AE6-442D-BDDA-6DAEA70EE1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73AB378-C9C3-4E09-9344-8DF82EF0368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9460B8BE-5750-47B7-A0A9-FD2F9A93B0BA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4.mp3" descr="0.14-4.mp3">
            <a:hlinkClick r:id="" action="ppaction://media"/>
            <a:extLst>
              <a:ext uri="{FF2B5EF4-FFF2-40B4-BE49-F238E27FC236}">
                <a16:creationId xmlns:a16="http://schemas.microsoft.com/office/drawing/2014/main" id="{264D780D-7468-1322-2564-1A432A84A1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4147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9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5349436" y="1001479"/>
            <a:ext cx="977064" cy="4629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7253386" y="1005993"/>
            <a:ext cx="26084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2141828" y="1005992"/>
            <a:ext cx="22477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4186A2-792B-45D3-91AC-36912B741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EC314C6D-CB7B-413B-AC96-90336D5F5926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BF7F727B-9007-4530-90C7-99E4DF54E0FC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2.mp3" descr="0.12.mp3">
            <a:hlinkClick r:id="" action="ppaction://media"/>
            <a:extLst>
              <a:ext uri="{FF2B5EF4-FFF2-40B4-BE49-F238E27FC236}">
                <a16:creationId xmlns:a16="http://schemas.microsoft.com/office/drawing/2014/main" id="{36BB6CC5-99A2-1A5F-5CA7-3DF9DA89F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1568" y="13342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4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8230278" y="769320"/>
            <a:ext cx="192392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4839663" y="725468"/>
            <a:ext cx="267413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788734" y="769320"/>
            <a:ext cx="219803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28266-D0A6-4F17-9280-DD2168D96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9FFC9DEC-133E-4340-BC36-D0E19C45DE6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7DE5F2E-FC92-4F56-80E5-46917BB60B94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2.mp3" descr="0.14-2.mp3">
            <a:hlinkClick r:id="" action="ppaction://media"/>
            <a:extLst>
              <a:ext uri="{FF2B5EF4-FFF2-40B4-BE49-F238E27FC236}">
                <a16:creationId xmlns:a16="http://schemas.microsoft.com/office/drawing/2014/main" id="{F53FF5BB-F30A-9329-A8D4-68578BED42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70328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2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62597" y="795916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861" y="25809"/>
            <a:ext cx="7364279" cy="680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75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62597" y="795916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861" y="25809"/>
            <a:ext cx="7364279" cy="680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4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D68F8C31-EF5B-9310-2FF0-C2EE76D95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5317" y="25809"/>
            <a:ext cx="684695" cy="684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2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47848" y="-423284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992" y="186316"/>
            <a:ext cx="7364279" cy="680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5E629-DE3D-4A5F-8F42-5DA0DC23FFEC}"/>
              </a:ext>
            </a:extLst>
          </p:cNvPr>
          <p:cNvSpPr/>
          <p:nvPr/>
        </p:nvSpPr>
        <p:spPr>
          <a:xfrm>
            <a:off x="5044931" y="2362200"/>
            <a:ext cx="16383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9C5E6-B7D2-4831-98EB-0005DB98030C}"/>
              </a:ext>
            </a:extLst>
          </p:cNvPr>
          <p:cNvSpPr/>
          <p:nvPr/>
        </p:nvSpPr>
        <p:spPr>
          <a:xfrm>
            <a:off x="5187098" y="1752600"/>
            <a:ext cx="135396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BECEA-97A9-4B85-9AE2-23A05F16CF28}"/>
              </a:ext>
            </a:extLst>
          </p:cNvPr>
          <p:cNvSpPr/>
          <p:nvPr/>
        </p:nvSpPr>
        <p:spPr>
          <a:xfrm>
            <a:off x="5329264" y="3299946"/>
            <a:ext cx="135396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BB12E-6CD3-40C4-A029-EC862DDB6CB4}"/>
              </a:ext>
            </a:extLst>
          </p:cNvPr>
          <p:cNvSpPr/>
          <p:nvPr/>
        </p:nvSpPr>
        <p:spPr>
          <a:xfrm>
            <a:off x="5119398" y="3873295"/>
            <a:ext cx="148936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6003E-CECE-4FFF-A4FC-BC7F85455FF9}"/>
              </a:ext>
            </a:extLst>
          </p:cNvPr>
          <p:cNvSpPr/>
          <p:nvPr/>
        </p:nvSpPr>
        <p:spPr>
          <a:xfrm>
            <a:off x="5304589" y="4873501"/>
            <a:ext cx="1118981" cy="27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02D87-F7C4-48B1-8925-EF9497AE8D44}"/>
              </a:ext>
            </a:extLst>
          </p:cNvPr>
          <p:cNvSpPr/>
          <p:nvPr/>
        </p:nvSpPr>
        <p:spPr>
          <a:xfrm>
            <a:off x="5304589" y="5463467"/>
            <a:ext cx="1118981" cy="27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8F572-86B1-4312-80F7-6D4F13D57D50}"/>
              </a:ext>
            </a:extLst>
          </p:cNvPr>
          <p:cNvSpPr txBox="1"/>
          <p:nvPr/>
        </p:nvSpPr>
        <p:spPr>
          <a:xfrm>
            <a:off x="365808" y="114516"/>
            <a:ext cx="19172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who can sing it?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3BE042ED-4EC6-496A-9C9D-9BD2856E0B07}"/>
              </a:ext>
            </a:extLst>
          </p:cNvPr>
          <p:cNvSpPr/>
          <p:nvPr/>
        </p:nvSpPr>
        <p:spPr>
          <a:xfrm>
            <a:off x="9409550" y="181680"/>
            <a:ext cx="1424961" cy="3411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C118BB52-9E2A-4A0A-867A-D9FF66E0D367}"/>
              </a:ext>
            </a:extLst>
          </p:cNvPr>
          <p:cNvSpPr/>
          <p:nvPr/>
        </p:nvSpPr>
        <p:spPr>
          <a:xfrm>
            <a:off x="9409550" y="2021006"/>
            <a:ext cx="1424961" cy="341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11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CBBD63A-B3A6-7A32-5F68-53BF54C3F7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45206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ComboBox1" r:id="rId4" imgW="1228680" imgH="619200"/>
        </mc:Choice>
        <mc:Fallback>
          <p:control name="ComboBox1" r:id="rId4" imgW="1228680" imgH="619200">
            <p:pic>
              <p:nvPicPr>
                <p:cNvPr id="17" name="ComboBox1">
                  <a:extLst>
                    <a:ext uri="{FF2B5EF4-FFF2-40B4-BE49-F238E27FC236}">
                      <a16:creationId xmlns:a16="http://schemas.microsoft.com/office/drawing/2014/main" id="{38426E95-6DC9-45F7-BB6E-A63A8BE3D3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27246" y="575924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2" r:id="rId5" imgW="1228680" imgH="619200"/>
        </mc:Choice>
        <mc:Fallback>
          <p:control name="ComboBox2" r:id="rId5" imgW="1228680" imgH="619200">
            <p:pic>
              <p:nvPicPr>
                <p:cNvPr id="18" name="ComboBox2">
                  <a:extLst>
                    <a:ext uri="{FF2B5EF4-FFF2-40B4-BE49-F238E27FC236}">
                      <a16:creationId xmlns:a16="http://schemas.microsoft.com/office/drawing/2014/main" id="{4E60EC5C-7229-4EBE-ABED-2EA384B1E3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27246" y="2448116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3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3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>
            <a:off x="5156195" y="1208933"/>
            <a:ext cx="1879600" cy="18796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35"/>
          <p:cNvSpPr txBox="1">
            <a:spLocks noGrp="1"/>
          </p:cNvSpPr>
          <p:nvPr>
            <p:ph type="title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891" name="Google Shape;891;p35"/>
          <p:cNvSpPr txBox="1">
            <a:spLocks noGrp="1"/>
          </p:cNvSpPr>
          <p:nvPr>
            <p:ph type="title" idx="2"/>
          </p:nvPr>
        </p:nvSpPr>
        <p:spPr>
          <a:xfrm>
            <a:off x="3961844" y="3162599"/>
            <a:ext cx="4725440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Activity 2: Project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>
            <a:off x="56079" y="380245"/>
            <a:ext cx="2596912" cy="1542107"/>
            <a:chOff x="5647765" y="496793"/>
            <a:chExt cx="1947684" cy="1156580"/>
          </a:xfrm>
        </p:grpSpPr>
        <p:sp>
          <p:nvSpPr>
            <p:cNvPr id="894" name="Google Shape;894;p35"/>
            <p:cNvSpPr/>
            <p:nvPr/>
          </p:nvSpPr>
          <p:spPr>
            <a:xfrm>
              <a:off x="5647765" y="496793"/>
              <a:ext cx="1947684" cy="1156580"/>
            </a:xfrm>
            <a:custGeom>
              <a:avLst/>
              <a:gdLst/>
              <a:ahLst/>
              <a:cxnLst/>
              <a:rect l="l" t="t" r="r" b="b"/>
              <a:pathLst>
                <a:path w="49023" h="29111" extrusionOk="0">
                  <a:moveTo>
                    <a:pt x="25644" y="1"/>
                  </a:moveTo>
                  <a:cubicBezTo>
                    <a:pt x="25101" y="1"/>
                    <a:pt x="24579" y="23"/>
                    <a:pt x="24036" y="69"/>
                  </a:cubicBezTo>
                  <a:cubicBezTo>
                    <a:pt x="22292" y="227"/>
                    <a:pt x="20592" y="612"/>
                    <a:pt x="18939" y="1201"/>
                  </a:cubicBezTo>
                  <a:lnTo>
                    <a:pt x="18644" y="1314"/>
                  </a:lnTo>
                  <a:cubicBezTo>
                    <a:pt x="18372" y="1405"/>
                    <a:pt x="18078" y="1518"/>
                    <a:pt x="17783" y="1654"/>
                  </a:cubicBezTo>
                  <a:lnTo>
                    <a:pt x="17262" y="1881"/>
                  </a:lnTo>
                  <a:lnTo>
                    <a:pt x="16968" y="1994"/>
                  </a:lnTo>
                  <a:lnTo>
                    <a:pt x="16923" y="1994"/>
                  </a:lnTo>
                  <a:lnTo>
                    <a:pt x="16628" y="2130"/>
                  </a:lnTo>
                  <a:lnTo>
                    <a:pt x="16379" y="2266"/>
                  </a:lnTo>
                  <a:cubicBezTo>
                    <a:pt x="16107" y="2402"/>
                    <a:pt x="15790" y="2538"/>
                    <a:pt x="15473" y="2742"/>
                  </a:cubicBezTo>
                  <a:lnTo>
                    <a:pt x="15405" y="2787"/>
                  </a:lnTo>
                  <a:cubicBezTo>
                    <a:pt x="15065" y="2968"/>
                    <a:pt x="14725" y="3172"/>
                    <a:pt x="14363" y="3421"/>
                  </a:cubicBezTo>
                  <a:cubicBezTo>
                    <a:pt x="12958" y="4350"/>
                    <a:pt x="11644" y="5437"/>
                    <a:pt x="10512" y="6683"/>
                  </a:cubicBezTo>
                  <a:cubicBezTo>
                    <a:pt x="9470" y="7793"/>
                    <a:pt x="8564" y="8994"/>
                    <a:pt x="7771" y="10285"/>
                  </a:cubicBezTo>
                  <a:cubicBezTo>
                    <a:pt x="7091" y="11395"/>
                    <a:pt x="6502" y="12551"/>
                    <a:pt x="6004" y="13751"/>
                  </a:cubicBezTo>
                  <a:cubicBezTo>
                    <a:pt x="5936" y="13887"/>
                    <a:pt x="5890" y="14046"/>
                    <a:pt x="5822" y="14204"/>
                  </a:cubicBezTo>
                  <a:cubicBezTo>
                    <a:pt x="5573" y="14159"/>
                    <a:pt x="5301" y="14136"/>
                    <a:pt x="5030" y="14136"/>
                  </a:cubicBezTo>
                  <a:cubicBezTo>
                    <a:pt x="3376" y="14136"/>
                    <a:pt x="1881" y="15110"/>
                    <a:pt x="1224" y="16651"/>
                  </a:cubicBezTo>
                  <a:cubicBezTo>
                    <a:pt x="499" y="18078"/>
                    <a:pt x="612" y="19800"/>
                    <a:pt x="1541" y="21136"/>
                  </a:cubicBezTo>
                  <a:cubicBezTo>
                    <a:pt x="861" y="21725"/>
                    <a:pt x="363" y="22518"/>
                    <a:pt x="159" y="23401"/>
                  </a:cubicBezTo>
                  <a:cubicBezTo>
                    <a:pt x="1" y="24149"/>
                    <a:pt x="46" y="25259"/>
                    <a:pt x="1088" y="26460"/>
                  </a:cubicBezTo>
                  <a:cubicBezTo>
                    <a:pt x="1745" y="27275"/>
                    <a:pt x="2742" y="27751"/>
                    <a:pt x="3784" y="27751"/>
                  </a:cubicBezTo>
                  <a:cubicBezTo>
                    <a:pt x="4395" y="27751"/>
                    <a:pt x="5007" y="27592"/>
                    <a:pt x="5551" y="27320"/>
                  </a:cubicBezTo>
                  <a:cubicBezTo>
                    <a:pt x="5619" y="27388"/>
                    <a:pt x="5664" y="27479"/>
                    <a:pt x="5732" y="27547"/>
                  </a:cubicBezTo>
                  <a:cubicBezTo>
                    <a:pt x="6208" y="28113"/>
                    <a:pt x="7068" y="28770"/>
                    <a:pt x="8654" y="28861"/>
                  </a:cubicBezTo>
                  <a:lnTo>
                    <a:pt x="8835" y="28861"/>
                  </a:lnTo>
                  <a:cubicBezTo>
                    <a:pt x="9832" y="28861"/>
                    <a:pt x="10784" y="28498"/>
                    <a:pt x="11486" y="27819"/>
                  </a:cubicBezTo>
                  <a:cubicBezTo>
                    <a:pt x="12261" y="28638"/>
                    <a:pt x="13338" y="29111"/>
                    <a:pt x="14444" y="29111"/>
                  </a:cubicBezTo>
                  <a:cubicBezTo>
                    <a:pt x="14470" y="29111"/>
                    <a:pt x="14496" y="29111"/>
                    <a:pt x="14521" y="29110"/>
                  </a:cubicBezTo>
                  <a:lnTo>
                    <a:pt x="14635" y="29110"/>
                  </a:lnTo>
                  <a:cubicBezTo>
                    <a:pt x="15949" y="29087"/>
                    <a:pt x="17149" y="28385"/>
                    <a:pt x="17829" y="27275"/>
                  </a:cubicBezTo>
                  <a:cubicBezTo>
                    <a:pt x="18237" y="27479"/>
                    <a:pt x="18690" y="27570"/>
                    <a:pt x="19143" y="27570"/>
                  </a:cubicBezTo>
                  <a:cubicBezTo>
                    <a:pt x="19822" y="27570"/>
                    <a:pt x="20502" y="27366"/>
                    <a:pt x="21091" y="27003"/>
                  </a:cubicBezTo>
                  <a:cubicBezTo>
                    <a:pt x="22292" y="26301"/>
                    <a:pt x="22835" y="25010"/>
                    <a:pt x="22586" y="23469"/>
                  </a:cubicBezTo>
                  <a:cubicBezTo>
                    <a:pt x="22541" y="23266"/>
                    <a:pt x="22495" y="23062"/>
                    <a:pt x="22450" y="22880"/>
                  </a:cubicBezTo>
                  <a:cubicBezTo>
                    <a:pt x="23243" y="22088"/>
                    <a:pt x="23719" y="21023"/>
                    <a:pt x="23741" y="19913"/>
                  </a:cubicBezTo>
                  <a:cubicBezTo>
                    <a:pt x="23787" y="18191"/>
                    <a:pt x="22926" y="16560"/>
                    <a:pt x="21453" y="15631"/>
                  </a:cubicBezTo>
                  <a:cubicBezTo>
                    <a:pt x="21363" y="15563"/>
                    <a:pt x="21249" y="15518"/>
                    <a:pt x="21136" y="15450"/>
                  </a:cubicBezTo>
                  <a:cubicBezTo>
                    <a:pt x="21046" y="15405"/>
                    <a:pt x="20864" y="15314"/>
                    <a:pt x="20706" y="15246"/>
                  </a:cubicBezTo>
                  <a:cubicBezTo>
                    <a:pt x="21000" y="14997"/>
                    <a:pt x="21295" y="14771"/>
                    <a:pt x="21612" y="14567"/>
                  </a:cubicBezTo>
                  <a:lnTo>
                    <a:pt x="21635" y="14544"/>
                  </a:lnTo>
                  <a:lnTo>
                    <a:pt x="21657" y="14521"/>
                  </a:lnTo>
                  <a:cubicBezTo>
                    <a:pt x="21725" y="14476"/>
                    <a:pt x="21793" y="14431"/>
                    <a:pt x="21861" y="14408"/>
                  </a:cubicBezTo>
                  <a:lnTo>
                    <a:pt x="22020" y="14317"/>
                  </a:lnTo>
                  <a:lnTo>
                    <a:pt x="22042" y="14317"/>
                  </a:lnTo>
                  <a:lnTo>
                    <a:pt x="22065" y="14295"/>
                  </a:lnTo>
                  <a:cubicBezTo>
                    <a:pt x="22110" y="14272"/>
                    <a:pt x="22156" y="14250"/>
                    <a:pt x="22224" y="14227"/>
                  </a:cubicBezTo>
                  <a:lnTo>
                    <a:pt x="22427" y="14114"/>
                  </a:lnTo>
                  <a:lnTo>
                    <a:pt x="22495" y="14091"/>
                  </a:lnTo>
                  <a:lnTo>
                    <a:pt x="22586" y="14046"/>
                  </a:lnTo>
                  <a:lnTo>
                    <a:pt x="22880" y="13910"/>
                  </a:lnTo>
                  <a:lnTo>
                    <a:pt x="22926" y="13910"/>
                  </a:lnTo>
                  <a:cubicBezTo>
                    <a:pt x="22971" y="13887"/>
                    <a:pt x="23062" y="13864"/>
                    <a:pt x="23152" y="13819"/>
                  </a:cubicBezTo>
                  <a:cubicBezTo>
                    <a:pt x="23243" y="13796"/>
                    <a:pt x="23311" y="13774"/>
                    <a:pt x="23379" y="13729"/>
                  </a:cubicBezTo>
                  <a:cubicBezTo>
                    <a:pt x="23945" y="13525"/>
                    <a:pt x="24534" y="13389"/>
                    <a:pt x="25146" y="13343"/>
                  </a:cubicBezTo>
                  <a:lnTo>
                    <a:pt x="26120" y="13343"/>
                  </a:lnTo>
                  <a:cubicBezTo>
                    <a:pt x="25780" y="13796"/>
                    <a:pt x="25531" y="14317"/>
                    <a:pt x="25418" y="14884"/>
                  </a:cubicBezTo>
                  <a:cubicBezTo>
                    <a:pt x="25304" y="15609"/>
                    <a:pt x="25350" y="16719"/>
                    <a:pt x="26369" y="17874"/>
                  </a:cubicBezTo>
                  <a:cubicBezTo>
                    <a:pt x="27026" y="18690"/>
                    <a:pt x="28023" y="19165"/>
                    <a:pt x="29065" y="19165"/>
                  </a:cubicBezTo>
                  <a:cubicBezTo>
                    <a:pt x="29677" y="19165"/>
                    <a:pt x="30288" y="19007"/>
                    <a:pt x="30832" y="18735"/>
                  </a:cubicBezTo>
                  <a:cubicBezTo>
                    <a:pt x="30877" y="18803"/>
                    <a:pt x="30945" y="18893"/>
                    <a:pt x="31013" y="18961"/>
                  </a:cubicBezTo>
                  <a:cubicBezTo>
                    <a:pt x="31466" y="19528"/>
                    <a:pt x="32350" y="20207"/>
                    <a:pt x="33913" y="20275"/>
                  </a:cubicBezTo>
                  <a:lnTo>
                    <a:pt x="34094" y="20275"/>
                  </a:lnTo>
                  <a:cubicBezTo>
                    <a:pt x="35091" y="20275"/>
                    <a:pt x="36042" y="19913"/>
                    <a:pt x="36767" y="19233"/>
                  </a:cubicBezTo>
                  <a:cubicBezTo>
                    <a:pt x="37519" y="20051"/>
                    <a:pt x="38594" y="20503"/>
                    <a:pt x="39699" y="20503"/>
                  </a:cubicBezTo>
                  <a:cubicBezTo>
                    <a:pt x="39726" y="20503"/>
                    <a:pt x="39753" y="20502"/>
                    <a:pt x="39780" y="20502"/>
                  </a:cubicBezTo>
                  <a:lnTo>
                    <a:pt x="39893" y="20502"/>
                  </a:lnTo>
                  <a:cubicBezTo>
                    <a:pt x="41184" y="20457"/>
                    <a:pt x="42385" y="19777"/>
                    <a:pt x="43065" y="18644"/>
                  </a:cubicBezTo>
                  <a:cubicBezTo>
                    <a:pt x="43472" y="18848"/>
                    <a:pt x="43926" y="18939"/>
                    <a:pt x="44379" y="18939"/>
                  </a:cubicBezTo>
                  <a:cubicBezTo>
                    <a:pt x="45058" y="18939"/>
                    <a:pt x="45738" y="18735"/>
                    <a:pt x="46327" y="18372"/>
                  </a:cubicBezTo>
                  <a:cubicBezTo>
                    <a:pt x="47527" y="17670"/>
                    <a:pt x="48071" y="16379"/>
                    <a:pt x="47822" y="14861"/>
                  </a:cubicBezTo>
                  <a:cubicBezTo>
                    <a:pt x="47777" y="14657"/>
                    <a:pt x="47731" y="14453"/>
                    <a:pt x="47686" y="14250"/>
                  </a:cubicBezTo>
                  <a:cubicBezTo>
                    <a:pt x="48479" y="13479"/>
                    <a:pt x="48932" y="12415"/>
                    <a:pt x="48955" y="11305"/>
                  </a:cubicBezTo>
                  <a:cubicBezTo>
                    <a:pt x="49023" y="8541"/>
                    <a:pt x="46825" y="6276"/>
                    <a:pt x="44084" y="6253"/>
                  </a:cubicBezTo>
                  <a:cubicBezTo>
                    <a:pt x="43495" y="6253"/>
                    <a:pt x="42929" y="6366"/>
                    <a:pt x="42385" y="6570"/>
                  </a:cubicBezTo>
                  <a:cubicBezTo>
                    <a:pt x="42317" y="6411"/>
                    <a:pt x="42249" y="6253"/>
                    <a:pt x="42159" y="6094"/>
                  </a:cubicBezTo>
                  <a:cubicBezTo>
                    <a:pt x="41279" y="4357"/>
                    <a:pt x="39523" y="3260"/>
                    <a:pt x="37597" y="3260"/>
                  </a:cubicBezTo>
                  <a:cubicBezTo>
                    <a:pt x="37540" y="3260"/>
                    <a:pt x="37482" y="3261"/>
                    <a:pt x="37424" y="3263"/>
                  </a:cubicBezTo>
                  <a:lnTo>
                    <a:pt x="36971" y="3263"/>
                  </a:lnTo>
                  <a:cubicBezTo>
                    <a:pt x="36767" y="3263"/>
                    <a:pt x="36563" y="3308"/>
                    <a:pt x="36359" y="3331"/>
                  </a:cubicBezTo>
                  <a:lnTo>
                    <a:pt x="36087" y="3149"/>
                  </a:lnTo>
                  <a:lnTo>
                    <a:pt x="36042" y="3127"/>
                  </a:lnTo>
                  <a:lnTo>
                    <a:pt x="35974" y="3081"/>
                  </a:lnTo>
                  <a:cubicBezTo>
                    <a:pt x="35793" y="2968"/>
                    <a:pt x="35634" y="2855"/>
                    <a:pt x="35476" y="2764"/>
                  </a:cubicBezTo>
                  <a:cubicBezTo>
                    <a:pt x="34977" y="2470"/>
                    <a:pt x="34479" y="2198"/>
                    <a:pt x="33981" y="1949"/>
                  </a:cubicBezTo>
                  <a:cubicBezTo>
                    <a:pt x="32508" y="1224"/>
                    <a:pt x="30945" y="703"/>
                    <a:pt x="29337" y="363"/>
                  </a:cubicBezTo>
                  <a:cubicBezTo>
                    <a:pt x="28136" y="114"/>
                    <a:pt x="26890" y="1"/>
                    <a:pt x="2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63340" y="555157"/>
              <a:ext cx="1449072" cy="808704"/>
            </a:xfrm>
            <a:custGeom>
              <a:avLst/>
              <a:gdLst/>
              <a:ahLst/>
              <a:cxnLst/>
              <a:rect l="l" t="t" r="r" b="b"/>
              <a:pathLst>
                <a:path w="36473" h="20355" extrusionOk="0">
                  <a:moveTo>
                    <a:pt x="20130" y="1"/>
                  </a:moveTo>
                  <a:cubicBezTo>
                    <a:pt x="19672" y="1"/>
                    <a:pt x="19214" y="19"/>
                    <a:pt x="18757" y="57"/>
                  </a:cubicBezTo>
                  <a:cubicBezTo>
                    <a:pt x="17149" y="216"/>
                    <a:pt x="15540" y="556"/>
                    <a:pt x="14023" y="1122"/>
                  </a:cubicBezTo>
                  <a:cubicBezTo>
                    <a:pt x="13637" y="1258"/>
                    <a:pt x="13275" y="1371"/>
                    <a:pt x="12913" y="1530"/>
                  </a:cubicBezTo>
                  <a:lnTo>
                    <a:pt x="12391" y="1756"/>
                  </a:lnTo>
                  <a:lnTo>
                    <a:pt x="12120" y="1892"/>
                  </a:lnTo>
                  <a:lnTo>
                    <a:pt x="11848" y="2028"/>
                  </a:lnTo>
                  <a:cubicBezTo>
                    <a:pt x="11485" y="2209"/>
                    <a:pt x="11123" y="2391"/>
                    <a:pt x="10760" y="2595"/>
                  </a:cubicBezTo>
                  <a:cubicBezTo>
                    <a:pt x="10398" y="2798"/>
                    <a:pt x="10058" y="2980"/>
                    <a:pt x="9718" y="3206"/>
                  </a:cubicBezTo>
                  <a:cubicBezTo>
                    <a:pt x="8404" y="4067"/>
                    <a:pt x="7204" y="5086"/>
                    <a:pt x="6139" y="6242"/>
                  </a:cubicBezTo>
                  <a:cubicBezTo>
                    <a:pt x="5165" y="7284"/>
                    <a:pt x="4327" y="8416"/>
                    <a:pt x="3579" y="9640"/>
                  </a:cubicBezTo>
                  <a:cubicBezTo>
                    <a:pt x="2945" y="10682"/>
                    <a:pt x="2401" y="11769"/>
                    <a:pt x="1926" y="12902"/>
                  </a:cubicBezTo>
                  <a:cubicBezTo>
                    <a:pt x="1223" y="14533"/>
                    <a:pt x="702" y="16232"/>
                    <a:pt x="340" y="17976"/>
                  </a:cubicBezTo>
                  <a:cubicBezTo>
                    <a:pt x="181" y="18701"/>
                    <a:pt x="68" y="19449"/>
                    <a:pt x="0" y="20196"/>
                  </a:cubicBezTo>
                  <a:lnTo>
                    <a:pt x="1812" y="20355"/>
                  </a:lnTo>
                  <a:cubicBezTo>
                    <a:pt x="1880" y="19675"/>
                    <a:pt x="1994" y="18996"/>
                    <a:pt x="2129" y="18339"/>
                  </a:cubicBezTo>
                  <a:cubicBezTo>
                    <a:pt x="2469" y="16730"/>
                    <a:pt x="2968" y="15145"/>
                    <a:pt x="3602" y="13604"/>
                  </a:cubicBezTo>
                  <a:cubicBezTo>
                    <a:pt x="4055" y="12562"/>
                    <a:pt x="4553" y="11565"/>
                    <a:pt x="5142" y="10591"/>
                  </a:cubicBezTo>
                  <a:cubicBezTo>
                    <a:pt x="5822" y="9481"/>
                    <a:pt x="6592" y="8462"/>
                    <a:pt x="7476" y="7510"/>
                  </a:cubicBezTo>
                  <a:cubicBezTo>
                    <a:pt x="8450" y="6468"/>
                    <a:pt x="9537" y="5540"/>
                    <a:pt x="10738" y="4769"/>
                  </a:cubicBezTo>
                  <a:cubicBezTo>
                    <a:pt x="11032" y="4565"/>
                    <a:pt x="11349" y="4384"/>
                    <a:pt x="11667" y="4203"/>
                  </a:cubicBezTo>
                  <a:cubicBezTo>
                    <a:pt x="11984" y="3999"/>
                    <a:pt x="12324" y="3841"/>
                    <a:pt x="12641" y="3682"/>
                  </a:cubicBezTo>
                  <a:lnTo>
                    <a:pt x="12890" y="3569"/>
                  </a:lnTo>
                  <a:lnTo>
                    <a:pt x="13139" y="3455"/>
                  </a:lnTo>
                  <a:lnTo>
                    <a:pt x="13615" y="3252"/>
                  </a:lnTo>
                  <a:cubicBezTo>
                    <a:pt x="13955" y="3093"/>
                    <a:pt x="14294" y="2980"/>
                    <a:pt x="14634" y="2866"/>
                  </a:cubicBezTo>
                  <a:cubicBezTo>
                    <a:pt x="16016" y="2368"/>
                    <a:pt x="17443" y="2028"/>
                    <a:pt x="18916" y="1915"/>
                  </a:cubicBezTo>
                  <a:cubicBezTo>
                    <a:pt x="19372" y="1873"/>
                    <a:pt x="19827" y="1853"/>
                    <a:pt x="20282" y="1853"/>
                  </a:cubicBezTo>
                  <a:cubicBezTo>
                    <a:pt x="21295" y="1853"/>
                    <a:pt x="22302" y="1954"/>
                    <a:pt x="23288" y="2142"/>
                  </a:cubicBezTo>
                  <a:cubicBezTo>
                    <a:pt x="24624" y="2436"/>
                    <a:pt x="25916" y="2866"/>
                    <a:pt x="27139" y="3478"/>
                  </a:cubicBezTo>
                  <a:cubicBezTo>
                    <a:pt x="28204" y="3999"/>
                    <a:pt x="29200" y="4611"/>
                    <a:pt x="30152" y="5336"/>
                  </a:cubicBezTo>
                  <a:cubicBezTo>
                    <a:pt x="31511" y="6378"/>
                    <a:pt x="32734" y="7578"/>
                    <a:pt x="33799" y="8915"/>
                  </a:cubicBezTo>
                  <a:cubicBezTo>
                    <a:pt x="34184" y="9391"/>
                    <a:pt x="34456" y="9776"/>
                    <a:pt x="34660" y="10048"/>
                  </a:cubicBezTo>
                  <a:lnTo>
                    <a:pt x="34932" y="10478"/>
                  </a:lnTo>
                  <a:lnTo>
                    <a:pt x="36472" y="9459"/>
                  </a:lnTo>
                  <a:lnTo>
                    <a:pt x="36155" y="8983"/>
                  </a:lnTo>
                  <a:cubicBezTo>
                    <a:pt x="35951" y="8711"/>
                    <a:pt x="35634" y="8281"/>
                    <a:pt x="35226" y="7760"/>
                  </a:cubicBezTo>
                  <a:cubicBezTo>
                    <a:pt x="34048" y="6310"/>
                    <a:pt x="32734" y="4996"/>
                    <a:pt x="31262" y="3886"/>
                  </a:cubicBezTo>
                  <a:cubicBezTo>
                    <a:pt x="30220" y="3093"/>
                    <a:pt x="29110" y="2391"/>
                    <a:pt x="27954" y="1824"/>
                  </a:cubicBezTo>
                  <a:cubicBezTo>
                    <a:pt x="26595" y="1145"/>
                    <a:pt x="25145" y="646"/>
                    <a:pt x="23650" y="352"/>
                  </a:cubicBezTo>
                  <a:cubicBezTo>
                    <a:pt x="22492" y="124"/>
                    <a:pt x="21310" y="1"/>
                    <a:pt x="20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928140" y="622420"/>
              <a:ext cx="1329366" cy="746845"/>
            </a:xfrm>
            <a:custGeom>
              <a:avLst/>
              <a:gdLst/>
              <a:ahLst/>
              <a:cxnLst/>
              <a:rect l="l" t="t" r="r" b="b"/>
              <a:pathLst>
                <a:path w="33460" h="18798" extrusionOk="0">
                  <a:moveTo>
                    <a:pt x="18645" y="1"/>
                  </a:moveTo>
                  <a:cubicBezTo>
                    <a:pt x="18186" y="1"/>
                    <a:pt x="17725" y="21"/>
                    <a:pt x="17262" y="63"/>
                  </a:cubicBezTo>
                  <a:cubicBezTo>
                    <a:pt x="15790" y="177"/>
                    <a:pt x="14340" y="516"/>
                    <a:pt x="12935" y="1015"/>
                  </a:cubicBezTo>
                  <a:cubicBezTo>
                    <a:pt x="12595" y="1151"/>
                    <a:pt x="12256" y="1264"/>
                    <a:pt x="11916" y="1400"/>
                  </a:cubicBezTo>
                  <a:lnTo>
                    <a:pt x="11440" y="1626"/>
                  </a:lnTo>
                  <a:lnTo>
                    <a:pt x="11191" y="1717"/>
                  </a:lnTo>
                  <a:lnTo>
                    <a:pt x="10942" y="1853"/>
                  </a:lnTo>
                  <a:cubicBezTo>
                    <a:pt x="10602" y="2012"/>
                    <a:pt x="10262" y="2193"/>
                    <a:pt x="9945" y="2374"/>
                  </a:cubicBezTo>
                  <a:cubicBezTo>
                    <a:pt x="9628" y="2533"/>
                    <a:pt x="9311" y="2714"/>
                    <a:pt x="8994" y="2940"/>
                  </a:cubicBezTo>
                  <a:cubicBezTo>
                    <a:pt x="7793" y="3711"/>
                    <a:pt x="6683" y="4639"/>
                    <a:pt x="5709" y="5704"/>
                  </a:cubicBezTo>
                  <a:cubicBezTo>
                    <a:pt x="4825" y="6656"/>
                    <a:pt x="4032" y="7698"/>
                    <a:pt x="3353" y="8830"/>
                  </a:cubicBezTo>
                  <a:cubicBezTo>
                    <a:pt x="2764" y="9782"/>
                    <a:pt x="2243" y="10801"/>
                    <a:pt x="1812" y="11866"/>
                  </a:cubicBezTo>
                  <a:cubicBezTo>
                    <a:pt x="1155" y="13384"/>
                    <a:pt x="657" y="14992"/>
                    <a:pt x="317" y="16623"/>
                  </a:cubicBezTo>
                  <a:cubicBezTo>
                    <a:pt x="181" y="17280"/>
                    <a:pt x="68" y="17960"/>
                    <a:pt x="0" y="18639"/>
                  </a:cubicBezTo>
                  <a:lnTo>
                    <a:pt x="1812" y="18798"/>
                  </a:lnTo>
                  <a:cubicBezTo>
                    <a:pt x="1880" y="18186"/>
                    <a:pt x="1971" y="17574"/>
                    <a:pt x="2107" y="16985"/>
                  </a:cubicBezTo>
                  <a:cubicBezTo>
                    <a:pt x="2424" y="15468"/>
                    <a:pt x="2877" y="13973"/>
                    <a:pt x="3489" y="12545"/>
                  </a:cubicBezTo>
                  <a:cubicBezTo>
                    <a:pt x="4327" y="10484"/>
                    <a:pt x="5550" y="8581"/>
                    <a:pt x="7045" y="6905"/>
                  </a:cubicBezTo>
                  <a:cubicBezTo>
                    <a:pt x="7929" y="5976"/>
                    <a:pt x="8926" y="5138"/>
                    <a:pt x="9990" y="4435"/>
                  </a:cubicBezTo>
                  <a:cubicBezTo>
                    <a:pt x="10285" y="4232"/>
                    <a:pt x="10557" y="4096"/>
                    <a:pt x="10851" y="3914"/>
                  </a:cubicBezTo>
                  <a:cubicBezTo>
                    <a:pt x="11123" y="3733"/>
                    <a:pt x="11440" y="3597"/>
                    <a:pt x="11735" y="3461"/>
                  </a:cubicBezTo>
                  <a:cubicBezTo>
                    <a:pt x="12324" y="3167"/>
                    <a:pt x="12935" y="2918"/>
                    <a:pt x="13547" y="2691"/>
                  </a:cubicBezTo>
                  <a:cubicBezTo>
                    <a:pt x="14793" y="2238"/>
                    <a:pt x="16107" y="1966"/>
                    <a:pt x="17421" y="1853"/>
                  </a:cubicBezTo>
                  <a:cubicBezTo>
                    <a:pt x="17831" y="1818"/>
                    <a:pt x="18242" y="1800"/>
                    <a:pt x="18652" y="1800"/>
                  </a:cubicBezTo>
                  <a:cubicBezTo>
                    <a:pt x="19553" y="1800"/>
                    <a:pt x="20452" y="1886"/>
                    <a:pt x="21340" y="2057"/>
                  </a:cubicBezTo>
                  <a:cubicBezTo>
                    <a:pt x="22540" y="2306"/>
                    <a:pt x="23696" y="2714"/>
                    <a:pt x="24783" y="3235"/>
                  </a:cubicBezTo>
                  <a:cubicBezTo>
                    <a:pt x="25757" y="3711"/>
                    <a:pt x="26663" y="4300"/>
                    <a:pt x="27524" y="4934"/>
                  </a:cubicBezTo>
                  <a:cubicBezTo>
                    <a:pt x="28770" y="5908"/>
                    <a:pt x="29903" y="7018"/>
                    <a:pt x="30877" y="8241"/>
                  </a:cubicBezTo>
                  <a:cubicBezTo>
                    <a:pt x="31239" y="8694"/>
                    <a:pt x="31511" y="9034"/>
                    <a:pt x="31670" y="9306"/>
                  </a:cubicBezTo>
                  <a:cubicBezTo>
                    <a:pt x="31851" y="9555"/>
                    <a:pt x="31941" y="9691"/>
                    <a:pt x="31941" y="9691"/>
                  </a:cubicBezTo>
                  <a:lnTo>
                    <a:pt x="33459" y="8694"/>
                  </a:lnTo>
                  <a:lnTo>
                    <a:pt x="33165" y="8264"/>
                  </a:lnTo>
                  <a:cubicBezTo>
                    <a:pt x="32983" y="8015"/>
                    <a:pt x="32689" y="7607"/>
                    <a:pt x="32304" y="7131"/>
                  </a:cubicBezTo>
                  <a:cubicBezTo>
                    <a:pt x="31239" y="5772"/>
                    <a:pt x="29993" y="4571"/>
                    <a:pt x="28634" y="3529"/>
                  </a:cubicBezTo>
                  <a:cubicBezTo>
                    <a:pt x="27683" y="2804"/>
                    <a:pt x="26663" y="2170"/>
                    <a:pt x="25598" y="1626"/>
                  </a:cubicBezTo>
                  <a:cubicBezTo>
                    <a:pt x="24353" y="1038"/>
                    <a:pt x="23039" y="584"/>
                    <a:pt x="21702" y="290"/>
                  </a:cubicBezTo>
                  <a:cubicBezTo>
                    <a:pt x="20685" y="102"/>
                    <a:pt x="19669" y="1"/>
                    <a:pt x="18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97429" y="690318"/>
              <a:ext cx="1202468" cy="685263"/>
            </a:xfrm>
            <a:custGeom>
              <a:avLst/>
              <a:gdLst/>
              <a:ahLst/>
              <a:cxnLst/>
              <a:rect l="l" t="t" r="r" b="b"/>
              <a:pathLst>
                <a:path w="30266" h="17248" extrusionOk="0">
                  <a:moveTo>
                    <a:pt x="16908" y="0"/>
                  </a:moveTo>
                  <a:cubicBezTo>
                    <a:pt x="16498" y="0"/>
                    <a:pt x="16087" y="18"/>
                    <a:pt x="15677" y="53"/>
                  </a:cubicBezTo>
                  <a:cubicBezTo>
                    <a:pt x="14340" y="167"/>
                    <a:pt x="13026" y="461"/>
                    <a:pt x="11780" y="914"/>
                  </a:cubicBezTo>
                  <a:cubicBezTo>
                    <a:pt x="11146" y="1141"/>
                    <a:pt x="10534" y="1390"/>
                    <a:pt x="9945" y="1684"/>
                  </a:cubicBezTo>
                  <a:cubicBezTo>
                    <a:pt x="9673" y="1843"/>
                    <a:pt x="9334" y="1956"/>
                    <a:pt x="9039" y="2138"/>
                  </a:cubicBezTo>
                  <a:cubicBezTo>
                    <a:pt x="8767" y="2296"/>
                    <a:pt x="8473" y="2455"/>
                    <a:pt x="8201" y="2659"/>
                  </a:cubicBezTo>
                  <a:cubicBezTo>
                    <a:pt x="7114" y="3361"/>
                    <a:pt x="6117" y="4199"/>
                    <a:pt x="5233" y="5150"/>
                  </a:cubicBezTo>
                  <a:cubicBezTo>
                    <a:pt x="3716" y="6827"/>
                    <a:pt x="2515" y="8730"/>
                    <a:pt x="1654" y="10814"/>
                  </a:cubicBezTo>
                  <a:cubicBezTo>
                    <a:pt x="1065" y="12241"/>
                    <a:pt x="589" y="13736"/>
                    <a:pt x="272" y="15254"/>
                  </a:cubicBezTo>
                  <a:cubicBezTo>
                    <a:pt x="159" y="15865"/>
                    <a:pt x="46" y="16477"/>
                    <a:pt x="0" y="17089"/>
                  </a:cubicBezTo>
                  <a:lnTo>
                    <a:pt x="1813" y="17247"/>
                  </a:lnTo>
                  <a:cubicBezTo>
                    <a:pt x="1881" y="16704"/>
                    <a:pt x="1971" y="16160"/>
                    <a:pt x="2085" y="15639"/>
                  </a:cubicBezTo>
                  <a:cubicBezTo>
                    <a:pt x="2379" y="14234"/>
                    <a:pt x="2787" y="12853"/>
                    <a:pt x="3353" y="11516"/>
                  </a:cubicBezTo>
                  <a:cubicBezTo>
                    <a:pt x="4123" y="9636"/>
                    <a:pt x="5211" y="7914"/>
                    <a:pt x="6593" y="6419"/>
                  </a:cubicBezTo>
                  <a:cubicBezTo>
                    <a:pt x="7363" y="5558"/>
                    <a:pt x="8246" y="4833"/>
                    <a:pt x="9198" y="4199"/>
                  </a:cubicBezTo>
                  <a:cubicBezTo>
                    <a:pt x="10194" y="3565"/>
                    <a:pt x="11259" y="3044"/>
                    <a:pt x="12369" y="2636"/>
                  </a:cubicBezTo>
                  <a:cubicBezTo>
                    <a:pt x="13502" y="2251"/>
                    <a:pt x="14657" y="1979"/>
                    <a:pt x="15835" y="1888"/>
                  </a:cubicBezTo>
                  <a:cubicBezTo>
                    <a:pt x="16196" y="1852"/>
                    <a:pt x="16560" y="1835"/>
                    <a:pt x="16924" y="1835"/>
                  </a:cubicBezTo>
                  <a:cubicBezTo>
                    <a:pt x="17702" y="1835"/>
                    <a:pt x="18484" y="1915"/>
                    <a:pt x="19256" y="2070"/>
                  </a:cubicBezTo>
                  <a:cubicBezTo>
                    <a:pt x="20298" y="2273"/>
                    <a:pt x="21317" y="2636"/>
                    <a:pt x="22269" y="3112"/>
                  </a:cubicBezTo>
                  <a:cubicBezTo>
                    <a:pt x="23130" y="3519"/>
                    <a:pt x="23945" y="4040"/>
                    <a:pt x="24715" y="4629"/>
                  </a:cubicBezTo>
                  <a:cubicBezTo>
                    <a:pt x="25848" y="5490"/>
                    <a:pt x="26890" y="6510"/>
                    <a:pt x="27773" y="7642"/>
                  </a:cubicBezTo>
                  <a:cubicBezTo>
                    <a:pt x="28113" y="8027"/>
                    <a:pt x="28340" y="8367"/>
                    <a:pt x="28498" y="8594"/>
                  </a:cubicBezTo>
                  <a:lnTo>
                    <a:pt x="28748" y="8956"/>
                  </a:lnTo>
                  <a:lnTo>
                    <a:pt x="30265" y="7937"/>
                  </a:lnTo>
                  <a:lnTo>
                    <a:pt x="29994" y="7552"/>
                  </a:lnTo>
                  <a:cubicBezTo>
                    <a:pt x="29812" y="7302"/>
                    <a:pt x="29563" y="6917"/>
                    <a:pt x="29201" y="6487"/>
                  </a:cubicBezTo>
                  <a:cubicBezTo>
                    <a:pt x="28204" y="5241"/>
                    <a:pt x="27071" y="4131"/>
                    <a:pt x="25825" y="3157"/>
                  </a:cubicBezTo>
                  <a:cubicBezTo>
                    <a:pt x="24964" y="2500"/>
                    <a:pt x="24058" y="1934"/>
                    <a:pt x="23084" y="1458"/>
                  </a:cubicBezTo>
                  <a:cubicBezTo>
                    <a:pt x="21974" y="914"/>
                    <a:pt x="20819" y="529"/>
                    <a:pt x="19618" y="257"/>
                  </a:cubicBezTo>
                  <a:cubicBezTo>
                    <a:pt x="18715" y="86"/>
                    <a:pt x="17812" y="0"/>
                    <a:pt x="16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066718" y="759289"/>
              <a:ext cx="1075571" cy="622688"/>
            </a:xfrm>
            <a:custGeom>
              <a:avLst/>
              <a:gdLst/>
              <a:ahLst/>
              <a:cxnLst/>
              <a:rect l="l" t="t" r="r" b="b"/>
              <a:pathLst>
                <a:path w="27072" h="15673" extrusionOk="0">
                  <a:moveTo>
                    <a:pt x="15058" y="0"/>
                  </a:moveTo>
                  <a:cubicBezTo>
                    <a:pt x="14729" y="0"/>
                    <a:pt x="14399" y="13"/>
                    <a:pt x="14068" y="39"/>
                  </a:cubicBezTo>
                  <a:cubicBezTo>
                    <a:pt x="12891" y="152"/>
                    <a:pt x="11735" y="402"/>
                    <a:pt x="10603" y="809"/>
                  </a:cubicBezTo>
                  <a:cubicBezTo>
                    <a:pt x="9493" y="1217"/>
                    <a:pt x="8405" y="1738"/>
                    <a:pt x="7408" y="2372"/>
                  </a:cubicBezTo>
                  <a:cubicBezTo>
                    <a:pt x="6457" y="3007"/>
                    <a:pt x="5573" y="3754"/>
                    <a:pt x="4781" y="4592"/>
                  </a:cubicBezTo>
                  <a:cubicBezTo>
                    <a:pt x="3399" y="6110"/>
                    <a:pt x="2311" y="7854"/>
                    <a:pt x="1519" y="9735"/>
                  </a:cubicBezTo>
                  <a:cubicBezTo>
                    <a:pt x="975" y="11071"/>
                    <a:pt x="544" y="12453"/>
                    <a:pt x="250" y="13858"/>
                  </a:cubicBezTo>
                  <a:cubicBezTo>
                    <a:pt x="137" y="14379"/>
                    <a:pt x="91" y="14786"/>
                    <a:pt x="46" y="15058"/>
                  </a:cubicBezTo>
                  <a:cubicBezTo>
                    <a:pt x="1" y="15330"/>
                    <a:pt x="1" y="15489"/>
                    <a:pt x="1" y="15489"/>
                  </a:cubicBezTo>
                  <a:lnTo>
                    <a:pt x="1813" y="15670"/>
                  </a:lnTo>
                  <a:cubicBezTo>
                    <a:pt x="1813" y="15672"/>
                    <a:pt x="1813" y="15673"/>
                    <a:pt x="1813" y="15673"/>
                  </a:cubicBezTo>
                  <a:cubicBezTo>
                    <a:pt x="1817" y="15673"/>
                    <a:pt x="1866" y="15156"/>
                    <a:pt x="2040" y="14243"/>
                  </a:cubicBezTo>
                  <a:cubicBezTo>
                    <a:pt x="2311" y="12951"/>
                    <a:pt x="2696" y="11683"/>
                    <a:pt x="3218" y="10482"/>
                  </a:cubicBezTo>
                  <a:cubicBezTo>
                    <a:pt x="3920" y="8783"/>
                    <a:pt x="4894" y="7220"/>
                    <a:pt x="6117" y="5861"/>
                  </a:cubicBezTo>
                  <a:cubicBezTo>
                    <a:pt x="6797" y="5113"/>
                    <a:pt x="7567" y="4479"/>
                    <a:pt x="8405" y="3913"/>
                  </a:cubicBezTo>
                  <a:cubicBezTo>
                    <a:pt x="8632" y="3777"/>
                    <a:pt x="8858" y="3664"/>
                    <a:pt x="9062" y="3528"/>
                  </a:cubicBezTo>
                  <a:cubicBezTo>
                    <a:pt x="9289" y="3392"/>
                    <a:pt x="9515" y="3278"/>
                    <a:pt x="9764" y="3165"/>
                  </a:cubicBezTo>
                  <a:cubicBezTo>
                    <a:pt x="10240" y="2939"/>
                    <a:pt x="10716" y="2735"/>
                    <a:pt x="11214" y="2554"/>
                  </a:cubicBezTo>
                  <a:cubicBezTo>
                    <a:pt x="12188" y="2191"/>
                    <a:pt x="13208" y="1965"/>
                    <a:pt x="14250" y="1874"/>
                  </a:cubicBezTo>
                  <a:cubicBezTo>
                    <a:pt x="14534" y="1854"/>
                    <a:pt x="14818" y="1844"/>
                    <a:pt x="15101" y="1844"/>
                  </a:cubicBezTo>
                  <a:cubicBezTo>
                    <a:pt x="15790" y="1844"/>
                    <a:pt x="16475" y="1904"/>
                    <a:pt x="17149" y="2033"/>
                  </a:cubicBezTo>
                  <a:cubicBezTo>
                    <a:pt x="18055" y="2236"/>
                    <a:pt x="18939" y="2531"/>
                    <a:pt x="19755" y="2939"/>
                  </a:cubicBezTo>
                  <a:cubicBezTo>
                    <a:pt x="20525" y="3301"/>
                    <a:pt x="21250" y="3754"/>
                    <a:pt x="21907" y="4275"/>
                  </a:cubicBezTo>
                  <a:cubicBezTo>
                    <a:pt x="22926" y="5068"/>
                    <a:pt x="23855" y="5974"/>
                    <a:pt x="24670" y="6994"/>
                  </a:cubicBezTo>
                  <a:cubicBezTo>
                    <a:pt x="24965" y="7356"/>
                    <a:pt x="25191" y="7651"/>
                    <a:pt x="25327" y="7854"/>
                  </a:cubicBezTo>
                  <a:lnTo>
                    <a:pt x="25554" y="8172"/>
                  </a:lnTo>
                  <a:lnTo>
                    <a:pt x="27072" y="7152"/>
                  </a:lnTo>
                  <a:lnTo>
                    <a:pt x="26822" y="6790"/>
                  </a:lnTo>
                  <a:cubicBezTo>
                    <a:pt x="26664" y="6563"/>
                    <a:pt x="26437" y="6246"/>
                    <a:pt x="26097" y="5838"/>
                  </a:cubicBezTo>
                  <a:cubicBezTo>
                    <a:pt x="25191" y="4706"/>
                    <a:pt x="24172" y="3686"/>
                    <a:pt x="23017" y="2803"/>
                  </a:cubicBezTo>
                  <a:cubicBezTo>
                    <a:pt x="22246" y="2214"/>
                    <a:pt x="21431" y="1715"/>
                    <a:pt x="20570" y="1285"/>
                  </a:cubicBezTo>
                  <a:cubicBezTo>
                    <a:pt x="19596" y="809"/>
                    <a:pt x="18577" y="447"/>
                    <a:pt x="17512" y="243"/>
                  </a:cubicBezTo>
                  <a:cubicBezTo>
                    <a:pt x="16703" y="81"/>
                    <a:pt x="15882" y="0"/>
                    <a:pt x="15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135133" y="828539"/>
              <a:ext cx="949547" cy="559398"/>
            </a:xfrm>
            <a:custGeom>
              <a:avLst/>
              <a:gdLst/>
              <a:ahLst/>
              <a:cxnLst/>
              <a:rect l="l" t="t" r="r" b="b"/>
              <a:pathLst>
                <a:path w="23900" h="14080" extrusionOk="0">
                  <a:moveTo>
                    <a:pt x="13392" y="0"/>
                  </a:moveTo>
                  <a:cubicBezTo>
                    <a:pt x="13098" y="0"/>
                    <a:pt x="12803" y="13"/>
                    <a:pt x="12505" y="40"/>
                  </a:cubicBezTo>
                  <a:cubicBezTo>
                    <a:pt x="11463" y="131"/>
                    <a:pt x="10444" y="358"/>
                    <a:pt x="9470" y="720"/>
                  </a:cubicBezTo>
                  <a:cubicBezTo>
                    <a:pt x="8971" y="901"/>
                    <a:pt x="8473" y="1105"/>
                    <a:pt x="7997" y="1354"/>
                  </a:cubicBezTo>
                  <a:cubicBezTo>
                    <a:pt x="7748" y="1468"/>
                    <a:pt x="7521" y="1581"/>
                    <a:pt x="7295" y="1717"/>
                  </a:cubicBezTo>
                  <a:cubicBezTo>
                    <a:pt x="7068" y="1830"/>
                    <a:pt x="6842" y="1966"/>
                    <a:pt x="6638" y="2102"/>
                  </a:cubicBezTo>
                  <a:cubicBezTo>
                    <a:pt x="5800" y="2668"/>
                    <a:pt x="5007" y="3325"/>
                    <a:pt x="4327" y="4050"/>
                  </a:cubicBezTo>
                  <a:cubicBezTo>
                    <a:pt x="3104" y="5409"/>
                    <a:pt x="2107" y="6995"/>
                    <a:pt x="1405" y="8694"/>
                  </a:cubicBezTo>
                  <a:cubicBezTo>
                    <a:pt x="884" y="9917"/>
                    <a:pt x="499" y="11186"/>
                    <a:pt x="227" y="12477"/>
                  </a:cubicBezTo>
                  <a:cubicBezTo>
                    <a:pt x="136" y="12953"/>
                    <a:pt x="46" y="13428"/>
                    <a:pt x="0" y="13904"/>
                  </a:cubicBezTo>
                  <a:lnTo>
                    <a:pt x="1830" y="14062"/>
                  </a:lnTo>
                  <a:lnTo>
                    <a:pt x="1830" y="14062"/>
                  </a:lnTo>
                  <a:cubicBezTo>
                    <a:pt x="1835" y="13973"/>
                    <a:pt x="1889" y="13534"/>
                    <a:pt x="2017" y="12862"/>
                  </a:cubicBezTo>
                  <a:cubicBezTo>
                    <a:pt x="2266" y="11662"/>
                    <a:pt x="2628" y="10506"/>
                    <a:pt x="3104" y="9396"/>
                  </a:cubicBezTo>
                  <a:cubicBezTo>
                    <a:pt x="3716" y="7901"/>
                    <a:pt x="4576" y="6497"/>
                    <a:pt x="5664" y="5296"/>
                  </a:cubicBezTo>
                  <a:cubicBezTo>
                    <a:pt x="6253" y="4662"/>
                    <a:pt x="6910" y="4118"/>
                    <a:pt x="7635" y="3642"/>
                  </a:cubicBezTo>
                  <a:cubicBezTo>
                    <a:pt x="7816" y="3506"/>
                    <a:pt x="8020" y="3416"/>
                    <a:pt x="8201" y="3302"/>
                  </a:cubicBezTo>
                  <a:cubicBezTo>
                    <a:pt x="8382" y="3189"/>
                    <a:pt x="8586" y="3099"/>
                    <a:pt x="8790" y="2985"/>
                  </a:cubicBezTo>
                  <a:lnTo>
                    <a:pt x="8948" y="2917"/>
                  </a:lnTo>
                  <a:lnTo>
                    <a:pt x="9107" y="2849"/>
                  </a:lnTo>
                  <a:lnTo>
                    <a:pt x="9424" y="2713"/>
                  </a:lnTo>
                  <a:cubicBezTo>
                    <a:pt x="9651" y="2600"/>
                    <a:pt x="9855" y="2532"/>
                    <a:pt x="10081" y="2464"/>
                  </a:cubicBezTo>
                  <a:cubicBezTo>
                    <a:pt x="10919" y="2147"/>
                    <a:pt x="11780" y="1943"/>
                    <a:pt x="12664" y="1875"/>
                  </a:cubicBezTo>
                  <a:cubicBezTo>
                    <a:pt x="12908" y="1855"/>
                    <a:pt x="13153" y="1845"/>
                    <a:pt x="13397" y="1845"/>
                  </a:cubicBezTo>
                  <a:cubicBezTo>
                    <a:pt x="13966" y="1845"/>
                    <a:pt x="14533" y="1900"/>
                    <a:pt x="15088" y="2011"/>
                  </a:cubicBezTo>
                  <a:cubicBezTo>
                    <a:pt x="15835" y="2170"/>
                    <a:pt x="16583" y="2419"/>
                    <a:pt x="17285" y="2759"/>
                  </a:cubicBezTo>
                  <a:cubicBezTo>
                    <a:pt x="17919" y="3076"/>
                    <a:pt x="18554" y="3461"/>
                    <a:pt x="19120" y="3914"/>
                  </a:cubicBezTo>
                  <a:cubicBezTo>
                    <a:pt x="20049" y="4616"/>
                    <a:pt x="20864" y="5432"/>
                    <a:pt x="21589" y="6338"/>
                  </a:cubicBezTo>
                  <a:cubicBezTo>
                    <a:pt x="21861" y="6678"/>
                    <a:pt x="22065" y="6927"/>
                    <a:pt x="22178" y="7108"/>
                  </a:cubicBezTo>
                  <a:lnTo>
                    <a:pt x="22382" y="7403"/>
                  </a:lnTo>
                  <a:lnTo>
                    <a:pt x="23900" y="6383"/>
                  </a:lnTo>
                  <a:cubicBezTo>
                    <a:pt x="23900" y="6383"/>
                    <a:pt x="23832" y="6270"/>
                    <a:pt x="23696" y="6066"/>
                  </a:cubicBezTo>
                  <a:cubicBezTo>
                    <a:pt x="23537" y="5862"/>
                    <a:pt x="23333" y="5568"/>
                    <a:pt x="23039" y="5183"/>
                  </a:cubicBezTo>
                  <a:cubicBezTo>
                    <a:pt x="22223" y="4163"/>
                    <a:pt x="21272" y="3257"/>
                    <a:pt x="20253" y="2464"/>
                  </a:cubicBezTo>
                  <a:cubicBezTo>
                    <a:pt x="19573" y="1943"/>
                    <a:pt x="18848" y="1490"/>
                    <a:pt x="18100" y="1105"/>
                  </a:cubicBezTo>
                  <a:cubicBezTo>
                    <a:pt x="17262" y="697"/>
                    <a:pt x="16356" y="403"/>
                    <a:pt x="15450" y="199"/>
                  </a:cubicBezTo>
                  <a:cubicBezTo>
                    <a:pt x="14767" y="72"/>
                    <a:pt x="14083" y="0"/>
                    <a:pt x="13392" y="0"/>
                  </a:cubicBezTo>
                  <a:close/>
                  <a:moveTo>
                    <a:pt x="1830" y="14062"/>
                  </a:moveTo>
                  <a:cubicBezTo>
                    <a:pt x="1830" y="14074"/>
                    <a:pt x="1830" y="14079"/>
                    <a:pt x="1831" y="14079"/>
                  </a:cubicBezTo>
                  <a:cubicBezTo>
                    <a:pt x="1832" y="14079"/>
                    <a:pt x="1833" y="14074"/>
                    <a:pt x="1835" y="14063"/>
                  </a:cubicBezTo>
                  <a:lnTo>
                    <a:pt x="1830" y="140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204422" y="898503"/>
              <a:ext cx="822649" cy="495513"/>
            </a:xfrm>
            <a:custGeom>
              <a:avLst/>
              <a:gdLst/>
              <a:ahLst/>
              <a:cxnLst/>
              <a:rect l="l" t="t" r="r" b="b"/>
              <a:pathLst>
                <a:path w="20706" h="12472" extrusionOk="0">
                  <a:moveTo>
                    <a:pt x="1" y="12279"/>
                  </a:moveTo>
                  <a:cubicBezTo>
                    <a:pt x="1" y="12287"/>
                    <a:pt x="1" y="12291"/>
                    <a:pt x="1" y="12291"/>
                  </a:cubicBezTo>
                  <a:cubicBezTo>
                    <a:pt x="2" y="12291"/>
                    <a:pt x="2" y="12287"/>
                    <a:pt x="3" y="12279"/>
                  </a:cubicBezTo>
                  <a:lnTo>
                    <a:pt x="3" y="12279"/>
                  </a:lnTo>
                  <a:lnTo>
                    <a:pt x="1" y="12279"/>
                  </a:lnTo>
                  <a:close/>
                  <a:moveTo>
                    <a:pt x="11759" y="0"/>
                  </a:moveTo>
                  <a:cubicBezTo>
                    <a:pt x="11479" y="0"/>
                    <a:pt x="11199" y="15"/>
                    <a:pt x="10920" y="46"/>
                  </a:cubicBezTo>
                  <a:cubicBezTo>
                    <a:pt x="10014" y="114"/>
                    <a:pt x="9153" y="318"/>
                    <a:pt x="8315" y="635"/>
                  </a:cubicBezTo>
                  <a:cubicBezTo>
                    <a:pt x="8088" y="703"/>
                    <a:pt x="7861" y="771"/>
                    <a:pt x="7658" y="884"/>
                  </a:cubicBezTo>
                  <a:lnTo>
                    <a:pt x="7318" y="1020"/>
                  </a:lnTo>
                  <a:lnTo>
                    <a:pt x="7159" y="1088"/>
                  </a:lnTo>
                  <a:lnTo>
                    <a:pt x="7001" y="1156"/>
                  </a:lnTo>
                  <a:cubicBezTo>
                    <a:pt x="6819" y="1270"/>
                    <a:pt x="6615" y="1360"/>
                    <a:pt x="6412" y="1473"/>
                  </a:cubicBezTo>
                  <a:cubicBezTo>
                    <a:pt x="6230" y="1587"/>
                    <a:pt x="6027" y="1700"/>
                    <a:pt x="5845" y="1813"/>
                  </a:cubicBezTo>
                  <a:cubicBezTo>
                    <a:pt x="5120" y="2289"/>
                    <a:pt x="4463" y="2855"/>
                    <a:pt x="3874" y="3490"/>
                  </a:cubicBezTo>
                  <a:cubicBezTo>
                    <a:pt x="2787" y="4690"/>
                    <a:pt x="1904" y="6072"/>
                    <a:pt x="1269" y="7590"/>
                  </a:cubicBezTo>
                  <a:cubicBezTo>
                    <a:pt x="794" y="8700"/>
                    <a:pt x="454" y="9855"/>
                    <a:pt x="205" y="11056"/>
                  </a:cubicBezTo>
                  <a:cubicBezTo>
                    <a:pt x="54" y="11772"/>
                    <a:pt x="13" y="12206"/>
                    <a:pt x="3" y="12279"/>
                  </a:cubicBezTo>
                  <a:lnTo>
                    <a:pt x="3" y="12279"/>
                  </a:lnTo>
                  <a:lnTo>
                    <a:pt x="1830" y="12437"/>
                  </a:lnTo>
                  <a:lnTo>
                    <a:pt x="1830" y="12437"/>
                  </a:lnTo>
                  <a:cubicBezTo>
                    <a:pt x="1838" y="12328"/>
                    <a:pt x="1882" y="11964"/>
                    <a:pt x="1994" y="11418"/>
                  </a:cubicBezTo>
                  <a:cubicBezTo>
                    <a:pt x="2221" y="10354"/>
                    <a:pt x="2538" y="9312"/>
                    <a:pt x="2968" y="8315"/>
                  </a:cubicBezTo>
                  <a:cubicBezTo>
                    <a:pt x="3512" y="7001"/>
                    <a:pt x="4260" y="5778"/>
                    <a:pt x="5211" y="4736"/>
                  </a:cubicBezTo>
                  <a:cubicBezTo>
                    <a:pt x="5687" y="4192"/>
                    <a:pt x="6253" y="3739"/>
                    <a:pt x="6842" y="3331"/>
                  </a:cubicBezTo>
                  <a:cubicBezTo>
                    <a:pt x="7001" y="3240"/>
                    <a:pt x="7159" y="3150"/>
                    <a:pt x="7318" y="3059"/>
                  </a:cubicBezTo>
                  <a:cubicBezTo>
                    <a:pt x="7476" y="2946"/>
                    <a:pt x="7635" y="2878"/>
                    <a:pt x="7793" y="2810"/>
                  </a:cubicBezTo>
                  <a:lnTo>
                    <a:pt x="7929" y="2742"/>
                  </a:lnTo>
                  <a:lnTo>
                    <a:pt x="8065" y="2674"/>
                  </a:lnTo>
                  <a:lnTo>
                    <a:pt x="8360" y="2561"/>
                  </a:lnTo>
                  <a:cubicBezTo>
                    <a:pt x="8541" y="2470"/>
                    <a:pt x="8722" y="2402"/>
                    <a:pt x="8926" y="2334"/>
                  </a:cubicBezTo>
                  <a:cubicBezTo>
                    <a:pt x="9606" y="2085"/>
                    <a:pt x="10331" y="1927"/>
                    <a:pt x="11078" y="1836"/>
                  </a:cubicBezTo>
                  <a:cubicBezTo>
                    <a:pt x="11242" y="1824"/>
                    <a:pt x="11407" y="1819"/>
                    <a:pt x="11574" y="1819"/>
                  </a:cubicBezTo>
                  <a:cubicBezTo>
                    <a:pt x="12050" y="1819"/>
                    <a:pt x="12533" y="1865"/>
                    <a:pt x="13004" y="1949"/>
                  </a:cubicBezTo>
                  <a:cubicBezTo>
                    <a:pt x="13615" y="2085"/>
                    <a:pt x="14204" y="2289"/>
                    <a:pt x="14748" y="2561"/>
                  </a:cubicBezTo>
                  <a:cubicBezTo>
                    <a:pt x="15314" y="2833"/>
                    <a:pt x="15835" y="3172"/>
                    <a:pt x="16311" y="3535"/>
                  </a:cubicBezTo>
                  <a:cubicBezTo>
                    <a:pt x="17127" y="4169"/>
                    <a:pt x="17852" y="4871"/>
                    <a:pt x="18486" y="5664"/>
                  </a:cubicBezTo>
                  <a:cubicBezTo>
                    <a:pt x="18735" y="5959"/>
                    <a:pt x="18894" y="6208"/>
                    <a:pt x="19007" y="6367"/>
                  </a:cubicBezTo>
                  <a:lnTo>
                    <a:pt x="19188" y="6616"/>
                  </a:lnTo>
                  <a:lnTo>
                    <a:pt x="20706" y="5574"/>
                  </a:lnTo>
                  <a:lnTo>
                    <a:pt x="20525" y="5302"/>
                  </a:lnTo>
                  <a:cubicBezTo>
                    <a:pt x="20389" y="5121"/>
                    <a:pt x="20208" y="4849"/>
                    <a:pt x="19913" y="4509"/>
                  </a:cubicBezTo>
                  <a:cubicBezTo>
                    <a:pt x="19188" y="3603"/>
                    <a:pt x="18350" y="2787"/>
                    <a:pt x="17444" y="2085"/>
                  </a:cubicBezTo>
                  <a:cubicBezTo>
                    <a:pt x="16855" y="1632"/>
                    <a:pt x="16221" y="1247"/>
                    <a:pt x="15564" y="930"/>
                  </a:cubicBezTo>
                  <a:cubicBezTo>
                    <a:pt x="14861" y="590"/>
                    <a:pt x="14136" y="341"/>
                    <a:pt x="13366" y="160"/>
                  </a:cubicBezTo>
                  <a:cubicBezTo>
                    <a:pt x="12831" y="55"/>
                    <a:pt x="12295" y="0"/>
                    <a:pt x="11759" y="0"/>
                  </a:cubicBezTo>
                  <a:close/>
                  <a:moveTo>
                    <a:pt x="1830" y="12437"/>
                  </a:moveTo>
                  <a:cubicBezTo>
                    <a:pt x="1828" y="12460"/>
                    <a:pt x="1828" y="12472"/>
                    <a:pt x="1829" y="12472"/>
                  </a:cubicBezTo>
                  <a:cubicBezTo>
                    <a:pt x="1830" y="12472"/>
                    <a:pt x="1832" y="12460"/>
                    <a:pt x="1836" y="12438"/>
                  </a:cubicBezTo>
                  <a:lnTo>
                    <a:pt x="1830" y="124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38234" y="657303"/>
              <a:ext cx="674178" cy="504055"/>
            </a:xfrm>
            <a:custGeom>
              <a:avLst/>
              <a:gdLst/>
              <a:ahLst/>
              <a:cxnLst/>
              <a:rect l="l" t="t" r="r" b="b"/>
              <a:pathLst>
                <a:path w="16969" h="12687" extrusionOk="0">
                  <a:moveTo>
                    <a:pt x="9832" y="1"/>
                  </a:moveTo>
                  <a:cubicBezTo>
                    <a:pt x="8858" y="409"/>
                    <a:pt x="8065" y="1134"/>
                    <a:pt x="7567" y="2040"/>
                  </a:cubicBezTo>
                  <a:cubicBezTo>
                    <a:pt x="7567" y="2040"/>
                    <a:pt x="6311" y="880"/>
                    <a:pt x="4622" y="880"/>
                  </a:cubicBezTo>
                  <a:cubicBezTo>
                    <a:pt x="3715" y="880"/>
                    <a:pt x="2683" y="1214"/>
                    <a:pt x="1654" y="2244"/>
                  </a:cubicBezTo>
                  <a:cubicBezTo>
                    <a:pt x="1" y="3897"/>
                    <a:pt x="91" y="6185"/>
                    <a:pt x="499" y="7907"/>
                  </a:cubicBezTo>
                  <a:cubicBezTo>
                    <a:pt x="588" y="7903"/>
                    <a:pt x="678" y="7901"/>
                    <a:pt x="769" y="7901"/>
                  </a:cubicBezTo>
                  <a:cubicBezTo>
                    <a:pt x="1206" y="7901"/>
                    <a:pt x="1653" y="7945"/>
                    <a:pt x="2085" y="8020"/>
                  </a:cubicBezTo>
                  <a:cubicBezTo>
                    <a:pt x="2696" y="8156"/>
                    <a:pt x="3285" y="8360"/>
                    <a:pt x="3852" y="8632"/>
                  </a:cubicBezTo>
                  <a:cubicBezTo>
                    <a:pt x="4395" y="8904"/>
                    <a:pt x="4939" y="9243"/>
                    <a:pt x="5415" y="9606"/>
                  </a:cubicBezTo>
                  <a:cubicBezTo>
                    <a:pt x="6230" y="10240"/>
                    <a:pt x="6955" y="10965"/>
                    <a:pt x="7590" y="11758"/>
                  </a:cubicBezTo>
                  <a:cubicBezTo>
                    <a:pt x="7816" y="12030"/>
                    <a:pt x="7997" y="12279"/>
                    <a:pt x="8111" y="12438"/>
                  </a:cubicBezTo>
                  <a:lnTo>
                    <a:pt x="8269" y="12687"/>
                  </a:lnTo>
                  <a:lnTo>
                    <a:pt x="9810" y="11667"/>
                  </a:lnTo>
                  <a:lnTo>
                    <a:pt x="11169" y="10761"/>
                  </a:lnTo>
                  <a:lnTo>
                    <a:pt x="11237" y="10716"/>
                  </a:lnTo>
                  <a:lnTo>
                    <a:pt x="11259" y="10716"/>
                  </a:lnTo>
                  <a:lnTo>
                    <a:pt x="12709" y="9742"/>
                  </a:lnTo>
                  <a:lnTo>
                    <a:pt x="14136" y="8768"/>
                  </a:lnTo>
                  <a:lnTo>
                    <a:pt x="15428" y="7907"/>
                  </a:lnTo>
                  <a:lnTo>
                    <a:pt x="16968" y="6888"/>
                  </a:lnTo>
                  <a:lnTo>
                    <a:pt x="16651" y="6434"/>
                  </a:lnTo>
                  <a:cubicBezTo>
                    <a:pt x="16447" y="6163"/>
                    <a:pt x="16130" y="5710"/>
                    <a:pt x="15722" y="5211"/>
                  </a:cubicBezTo>
                  <a:cubicBezTo>
                    <a:pt x="14544" y="3761"/>
                    <a:pt x="13230" y="2447"/>
                    <a:pt x="11758" y="1315"/>
                  </a:cubicBezTo>
                  <a:cubicBezTo>
                    <a:pt x="11123" y="839"/>
                    <a:pt x="10489" y="409"/>
                    <a:pt x="9832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650904" y="1026752"/>
              <a:ext cx="913591" cy="572072"/>
            </a:xfrm>
            <a:custGeom>
              <a:avLst/>
              <a:gdLst/>
              <a:ahLst/>
              <a:cxnLst/>
              <a:rect l="l" t="t" r="r" b="b"/>
              <a:pathLst>
                <a:path w="22995" h="14399" extrusionOk="0">
                  <a:moveTo>
                    <a:pt x="12123" y="0"/>
                  </a:moveTo>
                  <a:cubicBezTo>
                    <a:pt x="12005" y="0"/>
                    <a:pt x="11883" y="4"/>
                    <a:pt x="11758" y="12"/>
                  </a:cubicBezTo>
                  <a:cubicBezTo>
                    <a:pt x="7363" y="284"/>
                    <a:pt x="7839" y="4520"/>
                    <a:pt x="7839" y="4520"/>
                  </a:cubicBezTo>
                  <a:cubicBezTo>
                    <a:pt x="7375" y="3042"/>
                    <a:pt x="6172" y="2288"/>
                    <a:pt x="4988" y="2288"/>
                  </a:cubicBezTo>
                  <a:cubicBezTo>
                    <a:pt x="3978" y="2288"/>
                    <a:pt x="2981" y="2838"/>
                    <a:pt x="2470" y="3954"/>
                  </a:cubicBezTo>
                  <a:cubicBezTo>
                    <a:pt x="1247" y="6650"/>
                    <a:pt x="3716" y="8032"/>
                    <a:pt x="3716" y="8032"/>
                  </a:cubicBezTo>
                  <a:cubicBezTo>
                    <a:pt x="3716" y="8032"/>
                    <a:pt x="1" y="9867"/>
                    <a:pt x="2108" y="12268"/>
                  </a:cubicBezTo>
                  <a:cubicBezTo>
                    <a:pt x="2633" y="12863"/>
                    <a:pt x="3198" y="13077"/>
                    <a:pt x="3738" y="13077"/>
                  </a:cubicBezTo>
                  <a:cubicBezTo>
                    <a:pt x="5109" y="13077"/>
                    <a:pt x="6321" y="11702"/>
                    <a:pt x="6321" y="11702"/>
                  </a:cubicBezTo>
                  <a:lnTo>
                    <a:pt x="6321" y="11702"/>
                  </a:lnTo>
                  <a:cubicBezTo>
                    <a:pt x="6321" y="11702"/>
                    <a:pt x="5982" y="14057"/>
                    <a:pt x="8677" y="14171"/>
                  </a:cubicBezTo>
                  <a:cubicBezTo>
                    <a:pt x="8716" y="14172"/>
                    <a:pt x="8754" y="14173"/>
                    <a:pt x="8792" y="14173"/>
                  </a:cubicBezTo>
                  <a:cubicBezTo>
                    <a:pt x="10920" y="14173"/>
                    <a:pt x="11554" y="11702"/>
                    <a:pt x="11554" y="11702"/>
                  </a:cubicBezTo>
                  <a:cubicBezTo>
                    <a:pt x="11554" y="11702"/>
                    <a:pt x="11974" y="14399"/>
                    <a:pt x="14474" y="14399"/>
                  </a:cubicBezTo>
                  <a:cubicBezTo>
                    <a:pt x="14505" y="14399"/>
                    <a:pt x="14536" y="14398"/>
                    <a:pt x="14567" y="14397"/>
                  </a:cubicBezTo>
                  <a:cubicBezTo>
                    <a:pt x="16923" y="14352"/>
                    <a:pt x="17263" y="11407"/>
                    <a:pt x="17263" y="11407"/>
                  </a:cubicBezTo>
                  <a:cubicBezTo>
                    <a:pt x="17263" y="11407"/>
                    <a:pt x="17795" y="12878"/>
                    <a:pt x="19092" y="12878"/>
                  </a:cubicBezTo>
                  <a:cubicBezTo>
                    <a:pt x="19444" y="12878"/>
                    <a:pt x="19852" y="12770"/>
                    <a:pt x="20321" y="12494"/>
                  </a:cubicBezTo>
                  <a:cubicBezTo>
                    <a:pt x="22020" y="11498"/>
                    <a:pt x="20706" y="9096"/>
                    <a:pt x="20706" y="9096"/>
                  </a:cubicBezTo>
                  <a:cubicBezTo>
                    <a:pt x="22994" y="7896"/>
                    <a:pt x="22609" y="4747"/>
                    <a:pt x="20661" y="3569"/>
                  </a:cubicBezTo>
                  <a:cubicBezTo>
                    <a:pt x="19991" y="3153"/>
                    <a:pt x="19363" y="3000"/>
                    <a:pt x="18802" y="3000"/>
                  </a:cubicBezTo>
                  <a:cubicBezTo>
                    <a:pt x="17257" y="3000"/>
                    <a:pt x="16221" y="4158"/>
                    <a:pt x="16221" y="4158"/>
                  </a:cubicBezTo>
                  <a:cubicBezTo>
                    <a:pt x="16221" y="4158"/>
                    <a:pt x="15965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650904" y="1158616"/>
              <a:ext cx="913591" cy="441082"/>
            </a:xfrm>
            <a:custGeom>
              <a:avLst/>
              <a:gdLst/>
              <a:ahLst/>
              <a:cxnLst/>
              <a:rect l="l" t="t" r="r" b="b"/>
              <a:pathLst>
                <a:path w="22995" h="11102" extrusionOk="0">
                  <a:moveTo>
                    <a:pt x="20208" y="1"/>
                  </a:moveTo>
                  <a:cubicBezTo>
                    <a:pt x="22632" y="2674"/>
                    <a:pt x="20253" y="5664"/>
                    <a:pt x="18984" y="6140"/>
                  </a:cubicBezTo>
                  <a:cubicBezTo>
                    <a:pt x="18820" y="6200"/>
                    <a:pt x="18658" y="6227"/>
                    <a:pt x="18500" y="6227"/>
                  </a:cubicBezTo>
                  <a:cubicBezTo>
                    <a:pt x="17418" y="6227"/>
                    <a:pt x="16538" y="4985"/>
                    <a:pt x="16538" y="4985"/>
                  </a:cubicBezTo>
                  <a:lnTo>
                    <a:pt x="16538" y="4985"/>
                  </a:lnTo>
                  <a:cubicBezTo>
                    <a:pt x="16538" y="4985"/>
                    <a:pt x="16878" y="8269"/>
                    <a:pt x="14748" y="8541"/>
                  </a:cubicBezTo>
                  <a:cubicBezTo>
                    <a:pt x="14654" y="8552"/>
                    <a:pt x="14562" y="8557"/>
                    <a:pt x="14472" y="8557"/>
                  </a:cubicBezTo>
                  <a:cubicBezTo>
                    <a:pt x="12504" y="8557"/>
                    <a:pt x="11758" y="6049"/>
                    <a:pt x="11758" y="6049"/>
                  </a:cubicBezTo>
                  <a:cubicBezTo>
                    <a:pt x="11758" y="6049"/>
                    <a:pt x="10428" y="8317"/>
                    <a:pt x="9329" y="8317"/>
                  </a:cubicBezTo>
                  <a:cubicBezTo>
                    <a:pt x="9308" y="8317"/>
                    <a:pt x="9287" y="8316"/>
                    <a:pt x="9266" y="8315"/>
                  </a:cubicBezTo>
                  <a:cubicBezTo>
                    <a:pt x="8179" y="8247"/>
                    <a:pt x="7137" y="5732"/>
                    <a:pt x="7137" y="5732"/>
                  </a:cubicBezTo>
                  <a:cubicBezTo>
                    <a:pt x="7137" y="5732"/>
                    <a:pt x="5964" y="7313"/>
                    <a:pt x="4768" y="7313"/>
                  </a:cubicBezTo>
                  <a:cubicBezTo>
                    <a:pt x="4613" y="7313"/>
                    <a:pt x="4458" y="7287"/>
                    <a:pt x="4305" y="7227"/>
                  </a:cubicBezTo>
                  <a:cubicBezTo>
                    <a:pt x="2991" y="6706"/>
                    <a:pt x="3716" y="4736"/>
                    <a:pt x="3716" y="4735"/>
                  </a:cubicBezTo>
                  <a:lnTo>
                    <a:pt x="3716" y="4735"/>
                  </a:lnTo>
                  <a:cubicBezTo>
                    <a:pt x="3716" y="4736"/>
                    <a:pt x="1" y="6548"/>
                    <a:pt x="2108" y="8949"/>
                  </a:cubicBezTo>
                  <a:cubicBezTo>
                    <a:pt x="2634" y="9552"/>
                    <a:pt x="3199" y="9768"/>
                    <a:pt x="3741" y="9768"/>
                  </a:cubicBezTo>
                  <a:cubicBezTo>
                    <a:pt x="5110" y="9768"/>
                    <a:pt x="6321" y="8383"/>
                    <a:pt x="6321" y="8383"/>
                  </a:cubicBezTo>
                  <a:lnTo>
                    <a:pt x="6321" y="8383"/>
                  </a:lnTo>
                  <a:cubicBezTo>
                    <a:pt x="6321" y="8383"/>
                    <a:pt x="5982" y="10738"/>
                    <a:pt x="8677" y="10874"/>
                  </a:cubicBezTo>
                  <a:cubicBezTo>
                    <a:pt x="8715" y="10876"/>
                    <a:pt x="8753" y="10877"/>
                    <a:pt x="8791" y="10877"/>
                  </a:cubicBezTo>
                  <a:cubicBezTo>
                    <a:pt x="10920" y="10877"/>
                    <a:pt x="11554" y="8383"/>
                    <a:pt x="11554" y="8383"/>
                  </a:cubicBezTo>
                  <a:cubicBezTo>
                    <a:pt x="11554" y="8383"/>
                    <a:pt x="11978" y="11101"/>
                    <a:pt x="14504" y="11101"/>
                  </a:cubicBezTo>
                  <a:cubicBezTo>
                    <a:pt x="14525" y="11101"/>
                    <a:pt x="14546" y="11101"/>
                    <a:pt x="14567" y="11101"/>
                  </a:cubicBezTo>
                  <a:cubicBezTo>
                    <a:pt x="16923" y="11056"/>
                    <a:pt x="17263" y="8088"/>
                    <a:pt x="17263" y="8088"/>
                  </a:cubicBezTo>
                  <a:cubicBezTo>
                    <a:pt x="17263" y="8088"/>
                    <a:pt x="17797" y="9579"/>
                    <a:pt x="19100" y="9579"/>
                  </a:cubicBezTo>
                  <a:cubicBezTo>
                    <a:pt x="19450" y="9579"/>
                    <a:pt x="19855" y="9472"/>
                    <a:pt x="20321" y="9198"/>
                  </a:cubicBezTo>
                  <a:cubicBezTo>
                    <a:pt x="22020" y="8201"/>
                    <a:pt x="20706" y="5800"/>
                    <a:pt x="20706" y="5800"/>
                  </a:cubicBezTo>
                  <a:cubicBezTo>
                    <a:pt x="22994" y="4599"/>
                    <a:pt x="22609" y="1451"/>
                    <a:pt x="20661" y="250"/>
                  </a:cubicBezTo>
                  <a:cubicBezTo>
                    <a:pt x="20525" y="159"/>
                    <a:pt x="20366" y="91"/>
                    <a:pt x="2020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655358" y="685630"/>
              <a:ext cx="910850" cy="571198"/>
            </a:xfrm>
            <a:custGeom>
              <a:avLst/>
              <a:gdLst/>
              <a:ahLst/>
              <a:cxnLst/>
              <a:rect l="l" t="t" r="r" b="b"/>
              <a:pathLst>
                <a:path w="22926" h="14377" extrusionOk="0">
                  <a:moveTo>
                    <a:pt x="12079" y="1"/>
                  </a:moveTo>
                  <a:cubicBezTo>
                    <a:pt x="11960" y="1"/>
                    <a:pt x="11838" y="5"/>
                    <a:pt x="11712" y="13"/>
                  </a:cubicBezTo>
                  <a:cubicBezTo>
                    <a:pt x="7340" y="285"/>
                    <a:pt x="7815" y="4498"/>
                    <a:pt x="7815" y="4498"/>
                  </a:cubicBezTo>
                  <a:cubicBezTo>
                    <a:pt x="7351" y="3032"/>
                    <a:pt x="6149" y="2277"/>
                    <a:pt x="4965" y="2277"/>
                  </a:cubicBezTo>
                  <a:cubicBezTo>
                    <a:pt x="3955" y="2277"/>
                    <a:pt x="2958" y="2828"/>
                    <a:pt x="2447" y="3955"/>
                  </a:cubicBezTo>
                  <a:cubicBezTo>
                    <a:pt x="1223" y="6650"/>
                    <a:pt x="3693" y="8009"/>
                    <a:pt x="3693" y="8009"/>
                  </a:cubicBezTo>
                  <a:cubicBezTo>
                    <a:pt x="3693" y="8009"/>
                    <a:pt x="0" y="9844"/>
                    <a:pt x="2107" y="12246"/>
                  </a:cubicBezTo>
                  <a:cubicBezTo>
                    <a:pt x="2626" y="12841"/>
                    <a:pt x="3186" y="13055"/>
                    <a:pt x="3723" y="13055"/>
                  </a:cubicBezTo>
                  <a:cubicBezTo>
                    <a:pt x="5085" y="13055"/>
                    <a:pt x="6297" y="11680"/>
                    <a:pt x="6298" y="11679"/>
                  </a:cubicBezTo>
                  <a:lnTo>
                    <a:pt x="6298" y="11679"/>
                  </a:lnTo>
                  <a:cubicBezTo>
                    <a:pt x="6298" y="11680"/>
                    <a:pt x="5958" y="14035"/>
                    <a:pt x="8631" y="14148"/>
                  </a:cubicBezTo>
                  <a:cubicBezTo>
                    <a:pt x="8670" y="14150"/>
                    <a:pt x="8709" y="14151"/>
                    <a:pt x="8747" y="14151"/>
                  </a:cubicBezTo>
                  <a:cubicBezTo>
                    <a:pt x="10896" y="14151"/>
                    <a:pt x="11531" y="11679"/>
                    <a:pt x="11531" y="11679"/>
                  </a:cubicBezTo>
                  <a:cubicBezTo>
                    <a:pt x="11531" y="11679"/>
                    <a:pt x="11929" y="14376"/>
                    <a:pt x="14428" y="14376"/>
                  </a:cubicBezTo>
                  <a:cubicBezTo>
                    <a:pt x="14458" y="14376"/>
                    <a:pt x="14490" y="14376"/>
                    <a:pt x="14521" y="14375"/>
                  </a:cubicBezTo>
                  <a:cubicBezTo>
                    <a:pt x="16877" y="14330"/>
                    <a:pt x="17217" y="11385"/>
                    <a:pt x="17217" y="11385"/>
                  </a:cubicBezTo>
                  <a:cubicBezTo>
                    <a:pt x="17217" y="11385"/>
                    <a:pt x="17749" y="12856"/>
                    <a:pt x="19046" y="12856"/>
                  </a:cubicBezTo>
                  <a:cubicBezTo>
                    <a:pt x="19398" y="12856"/>
                    <a:pt x="19806" y="12748"/>
                    <a:pt x="20275" y="12472"/>
                  </a:cubicBezTo>
                  <a:cubicBezTo>
                    <a:pt x="21951" y="11475"/>
                    <a:pt x="20637" y="9074"/>
                    <a:pt x="20637" y="9074"/>
                  </a:cubicBezTo>
                  <a:cubicBezTo>
                    <a:pt x="22925" y="7874"/>
                    <a:pt x="22563" y="4747"/>
                    <a:pt x="20615" y="3547"/>
                  </a:cubicBezTo>
                  <a:cubicBezTo>
                    <a:pt x="19941" y="3138"/>
                    <a:pt x="19312" y="2987"/>
                    <a:pt x="18751" y="2987"/>
                  </a:cubicBezTo>
                  <a:cubicBezTo>
                    <a:pt x="17201" y="2987"/>
                    <a:pt x="16175" y="4136"/>
                    <a:pt x="16175" y="4136"/>
                  </a:cubicBezTo>
                  <a:cubicBezTo>
                    <a:pt x="16175" y="4136"/>
                    <a:pt x="15919" y="1"/>
                    <a:pt x="12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655358" y="817534"/>
              <a:ext cx="910850" cy="438381"/>
            </a:xfrm>
            <a:custGeom>
              <a:avLst/>
              <a:gdLst/>
              <a:ahLst/>
              <a:cxnLst/>
              <a:rect l="l" t="t" r="r" b="b"/>
              <a:pathLst>
                <a:path w="22926" h="11034" extrusionOk="0">
                  <a:moveTo>
                    <a:pt x="20162" y="0"/>
                  </a:moveTo>
                  <a:lnTo>
                    <a:pt x="20162" y="0"/>
                  </a:lnTo>
                  <a:cubicBezTo>
                    <a:pt x="22563" y="2651"/>
                    <a:pt x="20207" y="5664"/>
                    <a:pt x="18916" y="6117"/>
                  </a:cubicBezTo>
                  <a:cubicBezTo>
                    <a:pt x="18759" y="6173"/>
                    <a:pt x="18604" y="6197"/>
                    <a:pt x="18453" y="6197"/>
                  </a:cubicBezTo>
                  <a:cubicBezTo>
                    <a:pt x="17380" y="6197"/>
                    <a:pt x="16492" y="4962"/>
                    <a:pt x="16492" y="4961"/>
                  </a:cubicBezTo>
                  <a:lnTo>
                    <a:pt x="16492" y="4961"/>
                  </a:lnTo>
                  <a:cubicBezTo>
                    <a:pt x="16492" y="4962"/>
                    <a:pt x="16854" y="8246"/>
                    <a:pt x="14702" y="8495"/>
                  </a:cubicBezTo>
                  <a:cubicBezTo>
                    <a:pt x="14599" y="8508"/>
                    <a:pt x="14500" y="8514"/>
                    <a:pt x="14403" y="8514"/>
                  </a:cubicBezTo>
                  <a:cubicBezTo>
                    <a:pt x="12454" y="8514"/>
                    <a:pt x="11735" y="6026"/>
                    <a:pt x="11735" y="6026"/>
                  </a:cubicBezTo>
                  <a:cubicBezTo>
                    <a:pt x="11735" y="6026"/>
                    <a:pt x="10383" y="8294"/>
                    <a:pt x="9305" y="8294"/>
                  </a:cubicBezTo>
                  <a:cubicBezTo>
                    <a:pt x="9284" y="8294"/>
                    <a:pt x="9263" y="8293"/>
                    <a:pt x="9243" y="8291"/>
                  </a:cubicBezTo>
                  <a:cubicBezTo>
                    <a:pt x="8155" y="8223"/>
                    <a:pt x="7113" y="5709"/>
                    <a:pt x="7113" y="5709"/>
                  </a:cubicBezTo>
                  <a:cubicBezTo>
                    <a:pt x="7113" y="5709"/>
                    <a:pt x="5941" y="7290"/>
                    <a:pt x="4760" y="7290"/>
                  </a:cubicBezTo>
                  <a:cubicBezTo>
                    <a:pt x="4607" y="7290"/>
                    <a:pt x="4455" y="7264"/>
                    <a:pt x="4304" y="7204"/>
                  </a:cubicBezTo>
                  <a:cubicBezTo>
                    <a:pt x="2968" y="6683"/>
                    <a:pt x="3692" y="4690"/>
                    <a:pt x="3693" y="4689"/>
                  </a:cubicBezTo>
                  <a:lnTo>
                    <a:pt x="3693" y="4689"/>
                  </a:lnTo>
                  <a:cubicBezTo>
                    <a:pt x="3692" y="4690"/>
                    <a:pt x="0" y="6502"/>
                    <a:pt x="2107" y="8903"/>
                  </a:cubicBezTo>
                  <a:cubicBezTo>
                    <a:pt x="2626" y="9498"/>
                    <a:pt x="3186" y="9712"/>
                    <a:pt x="3723" y="9712"/>
                  </a:cubicBezTo>
                  <a:cubicBezTo>
                    <a:pt x="5085" y="9712"/>
                    <a:pt x="6297" y="8337"/>
                    <a:pt x="6298" y="8337"/>
                  </a:cubicBezTo>
                  <a:lnTo>
                    <a:pt x="6298" y="8337"/>
                  </a:lnTo>
                  <a:cubicBezTo>
                    <a:pt x="6298" y="8337"/>
                    <a:pt x="5958" y="10693"/>
                    <a:pt x="8631" y="10806"/>
                  </a:cubicBezTo>
                  <a:cubicBezTo>
                    <a:pt x="8679" y="10808"/>
                    <a:pt x="8727" y="10809"/>
                    <a:pt x="8773" y="10809"/>
                  </a:cubicBezTo>
                  <a:cubicBezTo>
                    <a:pt x="10902" y="10809"/>
                    <a:pt x="11531" y="8337"/>
                    <a:pt x="11531" y="8337"/>
                  </a:cubicBezTo>
                  <a:cubicBezTo>
                    <a:pt x="11531" y="8337"/>
                    <a:pt x="11929" y="11034"/>
                    <a:pt x="14428" y="11034"/>
                  </a:cubicBezTo>
                  <a:cubicBezTo>
                    <a:pt x="14458" y="11034"/>
                    <a:pt x="14490" y="11033"/>
                    <a:pt x="14521" y="11032"/>
                  </a:cubicBezTo>
                  <a:cubicBezTo>
                    <a:pt x="16877" y="10987"/>
                    <a:pt x="17217" y="8042"/>
                    <a:pt x="17217" y="8042"/>
                  </a:cubicBezTo>
                  <a:cubicBezTo>
                    <a:pt x="17217" y="8042"/>
                    <a:pt x="17749" y="9514"/>
                    <a:pt x="19046" y="9514"/>
                  </a:cubicBezTo>
                  <a:cubicBezTo>
                    <a:pt x="19398" y="9514"/>
                    <a:pt x="19806" y="9405"/>
                    <a:pt x="20275" y="9129"/>
                  </a:cubicBezTo>
                  <a:cubicBezTo>
                    <a:pt x="21951" y="8155"/>
                    <a:pt x="20637" y="5732"/>
                    <a:pt x="20637" y="5732"/>
                  </a:cubicBezTo>
                  <a:cubicBezTo>
                    <a:pt x="22925" y="4554"/>
                    <a:pt x="22563" y="1427"/>
                    <a:pt x="20615" y="227"/>
                  </a:cubicBezTo>
                  <a:cubicBezTo>
                    <a:pt x="20456" y="136"/>
                    <a:pt x="20320" y="68"/>
                    <a:pt x="2016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143238" y="685908"/>
              <a:ext cx="211761" cy="160350"/>
            </a:xfrm>
            <a:custGeom>
              <a:avLst/>
              <a:gdLst/>
              <a:ahLst/>
              <a:cxnLst/>
              <a:rect l="l" t="t" r="r" b="b"/>
              <a:pathLst>
                <a:path w="5330" h="4036" extrusionOk="0">
                  <a:moveTo>
                    <a:pt x="4636" y="1"/>
                  </a:moveTo>
                  <a:cubicBezTo>
                    <a:pt x="4506" y="1"/>
                    <a:pt x="4348" y="45"/>
                    <a:pt x="4169" y="142"/>
                  </a:cubicBezTo>
                  <a:cubicBezTo>
                    <a:pt x="4169" y="142"/>
                    <a:pt x="0" y="1886"/>
                    <a:pt x="0" y="3698"/>
                  </a:cubicBezTo>
                  <a:cubicBezTo>
                    <a:pt x="0" y="3937"/>
                    <a:pt x="135" y="4035"/>
                    <a:pt x="358" y="4035"/>
                  </a:cubicBezTo>
                  <a:cubicBezTo>
                    <a:pt x="1063" y="4035"/>
                    <a:pt x="2644" y="3044"/>
                    <a:pt x="3557" y="2407"/>
                  </a:cubicBezTo>
                  <a:cubicBezTo>
                    <a:pt x="5254" y="1244"/>
                    <a:pt x="5330" y="1"/>
                    <a:pt x="463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68546" y="859806"/>
              <a:ext cx="77434" cy="66309"/>
            </a:xfrm>
            <a:custGeom>
              <a:avLst/>
              <a:gdLst/>
              <a:ahLst/>
              <a:cxnLst/>
              <a:rect l="l" t="t" r="r" b="b"/>
              <a:pathLst>
                <a:path w="1949" h="1669" extrusionOk="0">
                  <a:moveTo>
                    <a:pt x="1133" y="1"/>
                  </a:moveTo>
                  <a:cubicBezTo>
                    <a:pt x="385" y="1"/>
                    <a:pt x="0" y="907"/>
                    <a:pt x="544" y="1428"/>
                  </a:cubicBezTo>
                  <a:cubicBezTo>
                    <a:pt x="710" y="1594"/>
                    <a:pt x="914" y="1668"/>
                    <a:pt x="1113" y="1668"/>
                  </a:cubicBezTo>
                  <a:cubicBezTo>
                    <a:pt x="1539" y="1668"/>
                    <a:pt x="1948" y="1332"/>
                    <a:pt x="1948" y="839"/>
                  </a:cubicBezTo>
                  <a:cubicBezTo>
                    <a:pt x="1948" y="363"/>
                    <a:pt x="1586" y="1"/>
                    <a:pt x="113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 rot="2035528">
            <a:off x="9215511" y="2515745"/>
            <a:ext cx="563571" cy="505397"/>
            <a:chOff x="4713117" y="984916"/>
            <a:chExt cx="504929" cy="452763"/>
          </a:xfrm>
        </p:grpSpPr>
        <p:sp>
          <p:nvSpPr>
            <p:cNvPr id="909" name="Google Shape;909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35"/>
          <p:cNvGrpSpPr/>
          <p:nvPr/>
        </p:nvGrpSpPr>
        <p:grpSpPr>
          <a:xfrm flipH="1">
            <a:off x="10799957" y="5081963"/>
            <a:ext cx="1076740" cy="1506665"/>
            <a:chOff x="4888147" y="3306936"/>
            <a:chExt cx="1009857" cy="1413077"/>
          </a:xfrm>
        </p:grpSpPr>
        <p:sp>
          <p:nvSpPr>
            <p:cNvPr id="915" name="Google Shape;915;p35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5"/>
          <p:cNvGrpSpPr/>
          <p:nvPr/>
        </p:nvGrpSpPr>
        <p:grpSpPr>
          <a:xfrm rot="-800240">
            <a:off x="3354823" y="4519275"/>
            <a:ext cx="563552" cy="505403"/>
            <a:chOff x="4713117" y="984916"/>
            <a:chExt cx="504929" cy="452763"/>
          </a:xfrm>
        </p:grpSpPr>
        <p:sp>
          <p:nvSpPr>
            <p:cNvPr id="954" name="Google Shape;954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35"/>
          <p:cNvGrpSpPr/>
          <p:nvPr/>
        </p:nvGrpSpPr>
        <p:grpSpPr>
          <a:xfrm rot="925753">
            <a:off x="3775561" y="861719"/>
            <a:ext cx="563547" cy="505425"/>
            <a:chOff x="4713117" y="984916"/>
            <a:chExt cx="504929" cy="452763"/>
          </a:xfrm>
        </p:grpSpPr>
        <p:sp>
          <p:nvSpPr>
            <p:cNvPr id="960" name="Google Shape;960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891;p35">
            <a:extLst>
              <a:ext uri="{FF2B5EF4-FFF2-40B4-BE49-F238E27FC236}">
                <a16:creationId xmlns:a16="http://schemas.microsoft.com/office/drawing/2014/main" id="{E42DF648-B81C-42A1-B185-ABD492EBB8A0}"/>
              </a:ext>
            </a:extLst>
          </p:cNvPr>
          <p:cNvSpPr txBox="1">
            <a:spLocks/>
          </p:cNvSpPr>
          <p:nvPr/>
        </p:nvSpPr>
        <p:spPr>
          <a:xfrm>
            <a:off x="3097001" y="4171030"/>
            <a:ext cx="606760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8" name="Google Shape;914;p35">
            <a:extLst>
              <a:ext uri="{FF2B5EF4-FFF2-40B4-BE49-F238E27FC236}">
                <a16:creationId xmlns:a16="http://schemas.microsoft.com/office/drawing/2014/main" id="{7236AED1-A950-4BF2-904E-DC6F9FCB5438}"/>
              </a:ext>
            </a:extLst>
          </p:cNvPr>
          <p:cNvGrpSpPr/>
          <p:nvPr/>
        </p:nvGrpSpPr>
        <p:grpSpPr>
          <a:xfrm flipH="1">
            <a:off x="464667" y="5240417"/>
            <a:ext cx="889868" cy="1245177"/>
            <a:chOff x="4888147" y="3306936"/>
            <a:chExt cx="1009857" cy="1413077"/>
          </a:xfrm>
        </p:grpSpPr>
        <p:sp>
          <p:nvSpPr>
            <p:cNvPr id="79" name="Google Shape;915;p35">
              <a:extLst>
                <a:ext uri="{FF2B5EF4-FFF2-40B4-BE49-F238E27FC236}">
                  <a16:creationId xmlns:a16="http://schemas.microsoft.com/office/drawing/2014/main" id="{3157B609-A9E0-4E5A-9B63-5FEC64219B79}"/>
                </a:ext>
              </a:extLst>
            </p:cNvPr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35">
              <a:extLst>
                <a:ext uri="{FF2B5EF4-FFF2-40B4-BE49-F238E27FC236}">
                  <a16:creationId xmlns:a16="http://schemas.microsoft.com/office/drawing/2014/main" id="{A2F8C109-BA40-430B-AFE6-F0F5FB4FF5B7}"/>
                </a:ext>
              </a:extLst>
            </p:cNvPr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35">
              <a:extLst>
                <a:ext uri="{FF2B5EF4-FFF2-40B4-BE49-F238E27FC236}">
                  <a16:creationId xmlns:a16="http://schemas.microsoft.com/office/drawing/2014/main" id="{6AD91A83-4D7D-4B0E-B283-F3916D8879CA}"/>
                </a:ext>
              </a:extLst>
            </p:cNvPr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35">
              <a:extLst>
                <a:ext uri="{FF2B5EF4-FFF2-40B4-BE49-F238E27FC236}">
                  <a16:creationId xmlns:a16="http://schemas.microsoft.com/office/drawing/2014/main" id="{2A3C4D19-C08D-4E2F-AB6C-EE1557CC9DD4}"/>
                </a:ext>
              </a:extLst>
            </p:cNvPr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35">
              <a:extLst>
                <a:ext uri="{FF2B5EF4-FFF2-40B4-BE49-F238E27FC236}">
                  <a16:creationId xmlns:a16="http://schemas.microsoft.com/office/drawing/2014/main" id="{B9D8848E-B6A0-4048-864B-5DC94D37E22D}"/>
                </a:ext>
              </a:extLst>
            </p:cNvPr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35">
              <a:extLst>
                <a:ext uri="{FF2B5EF4-FFF2-40B4-BE49-F238E27FC236}">
                  <a16:creationId xmlns:a16="http://schemas.microsoft.com/office/drawing/2014/main" id="{04B53665-399A-482A-929B-BFA12B4AD498}"/>
                </a:ext>
              </a:extLst>
            </p:cNvPr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35">
              <a:extLst>
                <a:ext uri="{FF2B5EF4-FFF2-40B4-BE49-F238E27FC236}">
                  <a16:creationId xmlns:a16="http://schemas.microsoft.com/office/drawing/2014/main" id="{B092187E-97A5-4C4B-84B8-232C42E57C92}"/>
                </a:ext>
              </a:extLst>
            </p:cNvPr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35">
              <a:extLst>
                <a:ext uri="{FF2B5EF4-FFF2-40B4-BE49-F238E27FC236}">
                  <a16:creationId xmlns:a16="http://schemas.microsoft.com/office/drawing/2014/main" id="{FD7611B2-9963-4221-BD41-3BDE10DDF3C2}"/>
                </a:ext>
              </a:extLst>
            </p:cNvPr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35">
              <a:extLst>
                <a:ext uri="{FF2B5EF4-FFF2-40B4-BE49-F238E27FC236}">
                  <a16:creationId xmlns:a16="http://schemas.microsoft.com/office/drawing/2014/main" id="{35020360-C4CC-4290-8888-51A97FA8EB3B}"/>
                </a:ext>
              </a:extLst>
            </p:cNvPr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35">
              <a:extLst>
                <a:ext uri="{FF2B5EF4-FFF2-40B4-BE49-F238E27FC236}">
                  <a16:creationId xmlns:a16="http://schemas.microsoft.com/office/drawing/2014/main" id="{00A70241-770D-4DA3-82BB-B71598620193}"/>
                </a:ext>
              </a:extLst>
            </p:cNvPr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35">
              <a:extLst>
                <a:ext uri="{FF2B5EF4-FFF2-40B4-BE49-F238E27FC236}">
                  <a16:creationId xmlns:a16="http://schemas.microsoft.com/office/drawing/2014/main" id="{75D7913F-9B74-4AA4-80CB-56C0F7D36CED}"/>
                </a:ext>
              </a:extLst>
            </p:cNvPr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35">
              <a:extLst>
                <a:ext uri="{FF2B5EF4-FFF2-40B4-BE49-F238E27FC236}">
                  <a16:creationId xmlns:a16="http://schemas.microsoft.com/office/drawing/2014/main" id="{90CBECF7-A4AA-467A-AA32-617B029661D0}"/>
                </a:ext>
              </a:extLst>
            </p:cNvPr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35">
              <a:extLst>
                <a:ext uri="{FF2B5EF4-FFF2-40B4-BE49-F238E27FC236}">
                  <a16:creationId xmlns:a16="http://schemas.microsoft.com/office/drawing/2014/main" id="{FE4FB44E-7F72-4874-95AE-E6809B629F8E}"/>
                </a:ext>
              </a:extLst>
            </p:cNvPr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35">
              <a:extLst>
                <a:ext uri="{FF2B5EF4-FFF2-40B4-BE49-F238E27FC236}">
                  <a16:creationId xmlns:a16="http://schemas.microsoft.com/office/drawing/2014/main" id="{1B495E8C-023E-4690-86C6-4A75E4E710FB}"/>
                </a:ext>
              </a:extLst>
            </p:cNvPr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35">
              <a:extLst>
                <a:ext uri="{FF2B5EF4-FFF2-40B4-BE49-F238E27FC236}">
                  <a16:creationId xmlns:a16="http://schemas.microsoft.com/office/drawing/2014/main" id="{1D3B1404-DC98-450B-804D-3B708CD53B13}"/>
                </a:ext>
              </a:extLst>
            </p:cNvPr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35">
              <a:extLst>
                <a:ext uri="{FF2B5EF4-FFF2-40B4-BE49-F238E27FC236}">
                  <a16:creationId xmlns:a16="http://schemas.microsoft.com/office/drawing/2014/main" id="{C1630734-A6A3-43F0-A11F-6BCB1A3A1DE4}"/>
                </a:ext>
              </a:extLst>
            </p:cNvPr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35">
              <a:extLst>
                <a:ext uri="{FF2B5EF4-FFF2-40B4-BE49-F238E27FC236}">
                  <a16:creationId xmlns:a16="http://schemas.microsoft.com/office/drawing/2014/main" id="{577B795C-CF7A-4006-9595-BC76430605BC}"/>
                </a:ext>
              </a:extLst>
            </p:cNvPr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35">
              <a:extLst>
                <a:ext uri="{FF2B5EF4-FFF2-40B4-BE49-F238E27FC236}">
                  <a16:creationId xmlns:a16="http://schemas.microsoft.com/office/drawing/2014/main" id="{5841744A-5C13-4225-9612-B99587D94781}"/>
                </a:ext>
              </a:extLst>
            </p:cNvPr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35">
              <a:extLst>
                <a:ext uri="{FF2B5EF4-FFF2-40B4-BE49-F238E27FC236}">
                  <a16:creationId xmlns:a16="http://schemas.microsoft.com/office/drawing/2014/main" id="{6F0ECADE-A5AC-4526-9BE6-4BB7CF12BCEC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35">
              <a:extLst>
                <a:ext uri="{FF2B5EF4-FFF2-40B4-BE49-F238E27FC236}">
                  <a16:creationId xmlns:a16="http://schemas.microsoft.com/office/drawing/2014/main" id="{3C002221-BB99-42A2-9FDF-93BE72274FF3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35">
              <a:extLst>
                <a:ext uri="{FF2B5EF4-FFF2-40B4-BE49-F238E27FC236}">
                  <a16:creationId xmlns:a16="http://schemas.microsoft.com/office/drawing/2014/main" id="{90F6AB4A-8C5D-466F-A29A-A77D588C9A44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35">
              <a:extLst>
                <a:ext uri="{FF2B5EF4-FFF2-40B4-BE49-F238E27FC236}">
                  <a16:creationId xmlns:a16="http://schemas.microsoft.com/office/drawing/2014/main" id="{0EA555E5-7929-4E1A-989E-FBFE5EA1D446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35">
              <a:extLst>
                <a:ext uri="{FF2B5EF4-FFF2-40B4-BE49-F238E27FC236}">
                  <a16:creationId xmlns:a16="http://schemas.microsoft.com/office/drawing/2014/main" id="{96CE0904-6775-4056-8952-E22D3F9482C2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35">
              <a:extLst>
                <a:ext uri="{FF2B5EF4-FFF2-40B4-BE49-F238E27FC236}">
                  <a16:creationId xmlns:a16="http://schemas.microsoft.com/office/drawing/2014/main" id="{9EAD3FEB-3DAF-4183-8B8F-59AB7CEEBA50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35">
              <a:extLst>
                <a:ext uri="{FF2B5EF4-FFF2-40B4-BE49-F238E27FC236}">
                  <a16:creationId xmlns:a16="http://schemas.microsoft.com/office/drawing/2014/main" id="{B9FA2EA3-8F25-4EE3-BA11-E8AB84748858}"/>
                </a:ext>
              </a:extLst>
            </p:cNvPr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35">
              <a:extLst>
                <a:ext uri="{FF2B5EF4-FFF2-40B4-BE49-F238E27FC236}">
                  <a16:creationId xmlns:a16="http://schemas.microsoft.com/office/drawing/2014/main" id="{E9782F31-491C-479F-8164-36434F017067}"/>
                </a:ext>
              </a:extLst>
            </p:cNvPr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35">
              <a:extLst>
                <a:ext uri="{FF2B5EF4-FFF2-40B4-BE49-F238E27FC236}">
                  <a16:creationId xmlns:a16="http://schemas.microsoft.com/office/drawing/2014/main" id="{D288A884-3668-47F3-943A-8C435C1F969E}"/>
                </a:ext>
              </a:extLst>
            </p:cNvPr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35">
              <a:extLst>
                <a:ext uri="{FF2B5EF4-FFF2-40B4-BE49-F238E27FC236}">
                  <a16:creationId xmlns:a16="http://schemas.microsoft.com/office/drawing/2014/main" id="{5A1C2BC7-45B9-4BAA-8673-F4FF8F93C618}"/>
                </a:ext>
              </a:extLst>
            </p:cNvPr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35">
              <a:extLst>
                <a:ext uri="{FF2B5EF4-FFF2-40B4-BE49-F238E27FC236}">
                  <a16:creationId xmlns:a16="http://schemas.microsoft.com/office/drawing/2014/main" id="{DCB01807-67FE-409A-85E4-ACE41B9568CA}"/>
                </a:ext>
              </a:extLst>
            </p:cNvPr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35">
              <a:extLst>
                <a:ext uri="{FF2B5EF4-FFF2-40B4-BE49-F238E27FC236}">
                  <a16:creationId xmlns:a16="http://schemas.microsoft.com/office/drawing/2014/main" id="{FFE84518-9526-4A0A-824E-FD20BA0E6ED7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35">
              <a:extLst>
                <a:ext uri="{FF2B5EF4-FFF2-40B4-BE49-F238E27FC236}">
                  <a16:creationId xmlns:a16="http://schemas.microsoft.com/office/drawing/2014/main" id="{E0F51733-19BB-4611-AC3A-61B9FB649D93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35">
              <a:extLst>
                <a:ext uri="{FF2B5EF4-FFF2-40B4-BE49-F238E27FC236}">
                  <a16:creationId xmlns:a16="http://schemas.microsoft.com/office/drawing/2014/main" id="{9C0D8CF5-3AAA-4DD0-A175-27A4E028F872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35">
              <a:extLst>
                <a:ext uri="{FF2B5EF4-FFF2-40B4-BE49-F238E27FC236}">
                  <a16:creationId xmlns:a16="http://schemas.microsoft.com/office/drawing/2014/main" id="{B36FF64A-A7FF-4043-8378-43163CDEA9B0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35">
              <a:extLst>
                <a:ext uri="{FF2B5EF4-FFF2-40B4-BE49-F238E27FC236}">
                  <a16:creationId xmlns:a16="http://schemas.microsoft.com/office/drawing/2014/main" id="{AB732A52-B24E-418A-A08C-629F02D05058}"/>
                </a:ext>
              </a:extLst>
            </p:cNvPr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49;p35">
              <a:extLst>
                <a:ext uri="{FF2B5EF4-FFF2-40B4-BE49-F238E27FC236}">
                  <a16:creationId xmlns:a16="http://schemas.microsoft.com/office/drawing/2014/main" id="{72B8186C-C17E-404A-8136-3BC2C7FC8D5A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50;p35">
              <a:extLst>
                <a:ext uri="{FF2B5EF4-FFF2-40B4-BE49-F238E27FC236}">
                  <a16:creationId xmlns:a16="http://schemas.microsoft.com/office/drawing/2014/main" id="{1DC08C1A-945E-4D49-90BA-7FE47BC8D99F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51;p35">
              <a:extLst>
                <a:ext uri="{FF2B5EF4-FFF2-40B4-BE49-F238E27FC236}">
                  <a16:creationId xmlns:a16="http://schemas.microsoft.com/office/drawing/2014/main" id="{F67EB2CF-F211-4F6B-9321-445868ED1B90}"/>
                </a:ext>
              </a:extLst>
            </p:cNvPr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52;p35">
              <a:extLst>
                <a:ext uri="{FF2B5EF4-FFF2-40B4-BE49-F238E27FC236}">
                  <a16:creationId xmlns:a16="http://schemas.microsoft.com/office/drawing/2014/main" id="{55C2D94E-106E-46AB-9D14-3DED127A8B75}"/>
                </a:ext>
              </a:extLst>
            </p:cNvPr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32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D49F5-E7ED-4E92-882F-96EDFA80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884" y="1545098"/>
            <a:ext cx="5229955" cy="11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6C0B9E9-404D-4701-835C-6D543638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5" y="0"/>
            <a:ext cx="6658904" cy="1629002"/>
          </a:xfrm>
          <a:prstGeom prst="rect">
            <a:avLst/>
          </a:prstGeom>
        </p:spPr>
      </p:pic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5849B-CF39-4A90-A7BE-BCDF6AE06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56" y="1019885"/>
            <a:ext cx="8622089" cy="4818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28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E78DF-86CA-4B21-9C47-610F3C619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24581" r="4925" b="24323"/>
          <a:stretch/>
        </p:blipFill>
        <p:spPr>
          <a:xfrm>
            <a:off x="3908322" y="0"/>
            <a:ext cx="4375355" cy="256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234686F-DB72-4830-8EDB-FE5031BD4DD4}"/>
              </a:ext>
            </a:extLst>
          </p:cNvPr>
          <p:cNvSpPr/>
          <p:nvPr/>
        </p:nvSpPr>
        <p:spPr>
          <a:xfrm>
            <a:off x="1805182" y="2168836"/>
            <a:ext cx="2198486" cy="1385525"/>
          </a:xfrm>
          <a:prstGeom prst="wedgeRoundRectCallout">
            <a:avLst>
              <a:gd name="adj1" fmla="val 59257"/>
              <a:gd name="adj2" fmla="val -824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talk!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D3F5D70-2ECA-45BE-8DCE-6BC3BED086B0}"/>
              </a:ext>
            </a:extLst>
          </p:cNvPr>
          <p:cNvSpPr/>
          <p:nvPr/>
        </p:nvSpPr>
        <p:spPr>
          <a:xfrm>
            <a:off x="7241397" y="2247559"/>
            <a:ext cx="4029354" cy="1181442"/>
          </a:xfrm>
          <a:prstGeom prst="wedgeRoundRectCallout">
            <a:avLst>
              <a:gd name="adj1" fmla="val -39131"/>
              <a:gd name="adj2" fmla="val -64280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What’s your name?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3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15B94-7765-477D-A29F-5003FD14C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117" y="420252"/>
            <a:ext cx="5468113" cy="330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FD7A9F-01D4-4612-BCEC-CBB84310D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8" y="301420"/>
            <a:ext cx="2581275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59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Group Discussion Cliparts, Download Free Group Discussion Cliparts png  images, Free ClipArts on Clipart Library">
            <a:extLst>
              <a:ext uri="{FF2B5EF4-FFF2-40B4-BE49-F238E27FC236}">
                <a16:creationId xmlns:a16="http://schemas.microsoft.com/office/drawing/2014/main" id="{0EF018B9-A121-4E08-8A4F-448DCFD0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22" y="723513"/>
            <a:ext cx="7772318" cy="5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DDABC-268F-497A-8FF2-AB6B095656D6}"/>
              </a:ext>
            </a:extLst>
          </p:cNvPr>
          <p:cNvSpPr/>
          <p:nvPr/>
        </p:nvSpPr>
        <p:spPr>
          <a:xfrm>
            <a:off x="863516" y="369570"/>
            <a:ext cx="2888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Group work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8399D4D-5378-4000-9412-7F4938C6C7E1}"/>
              </a:ext>
            </a:extLst>
          </p:cNvPr>
          <p:cNvSpPr/>
          <p:nvPr/>
        </p:nvSpPr>
        <p:spPr>
          <a:xfrm>
            <a:off x="279243" y="1077456"/>
            <a:ext cx="3972353" cy="1622323"/>
          </a:xfrm>
          <a:prstGeom prst="wedgeRoundRectCallout">
            <a:avLst>
              <a:gd name="adj1" fmla="val 78192"/>
              <a:gd name="adj2" fmla="val -260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Hi! My name is…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I am 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0B948-7BFA-4053-A62C-974679E0B024}"/>
              </a:ext>
            </a:extLst>
          </p:cNvPr>
          <p:cNvSpPr/>
          <p:nvPr/>
        </p:nvSpPr>
        <p:spPr>
          <a:xfrm>
            <a:off x="6730361" y="4509313"/>
            <a:ext cx="135396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1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FB9B30-1676-4C70-90CB-D7A350649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0FAC-3E73-4DE7-8323-6F235A26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8681" y="2225231"/>
            <a:ext cx="2467319" cy="341042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A6CDE4C-FCDD-4F68-8D6D-BCA0694203A5}"/>
              </a:ext>
            </a:extLst>
          </p:cNvPr>
          <p:cNvSpPr/>
          <p:nvPr/>
        </p:nvSpPr>
        <p:spPr>
          <a:xfrm>
            <a:off x="5972121" y="630632"/>
            <a:ext cx="3972353" cy="1622323"/>
          </a:xfrm>
          <a:prstGeom prst="wedgeRoundRectCallout">
            <a:avLst>
              <a:gd name="adj1" fmla="val -47670"/>
              <a:gd name="adj2" fmla="val 8572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Hi! My name is…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am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0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B48710-97B4-4649-A938-83323525A35E}"/>
              </a:ext>
            </a:extLst>
          </p:cNvPr>
          <p:cNvSpPr/>
          <p:nvPr/>
        </p:nvSpPr>
        <p:spPr>
          <a:xfrm>
            <a:off x="3039963" y="2015001"/>
            <a:ext cx="56813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Mini game!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0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2" y="776937"/>
            <a:ext cx="8809474" cy="4960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0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lick.wav"/>
          </p:stSnd>
        </p:sndAc>
      </p:transition>
    </mc:Choice>
    <mc:Fallback xmlns="">
      <p:transition spd="slow">
        <p:split orient="vert"/>
        <p:sndAc>
          <p:stSnd>
            <p:snd r:embed="rId7" name="click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5466"/>
            <a:ext cx="11834192" cy="6656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20" y="3191289"/>
            <a:ext cx="936763" cy="936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192"/>
            <a:ext cx="1864182" cy="220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001"/>
            <a:ext cx="1470991" cy="1156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09" y="4064027"/>
            <a:ext cx="907392" cy="820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32" y="5353878"/>
            <a:ext cx="1239770" cy="973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3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6" action="ppaction://hlinksldjump" highlightClick="1">
              <a:snd r:embed="rId7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1593168"/>
            <a:ext cx="7153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</a:rPr>
              <a:t>Goodbye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729" y="48253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图片 144">
            <a:extLst>
              <a:ext uri="{FF2B5EF4-FFF2-40B4-BE49-F238E27FC236}">
                <a16:creationId xmlns:a16="http://schemas.microsoft.com/office/drawing/2014/main" id="{E2E2BD58-1DAE-4411-B4BC-E6B57A62A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70657" y="3640236"/>
            <a:ext cx="2405843" cy="3217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0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>
            <a:off x="5156195" y="1208933"/>
            <a:ext cx="1879600" cy="18796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35"/>
          <p:cNvSpPr txBox="1">
            <a:spLocks noGrp="1"/>
          </p:cNvSpPr>
          <p:nvPr>
            <p:ph type="title"/>
          </p:nvPr>
        </p:nvSpPr>
        <p:spPr>
          <a:xfrm flipH="1">
            <a:off x="5035201" y="1461822"/>
            <a:ext cx="2191200" cy="16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891" name="Google Shape;891;p35"/>
          <p:cNvSpPr txBox="1">
            <a:spLocks noGrp="1"/>
          </p:cNvSpPr>
          <p:nvPr>
            <p:ph type="title" idx="2"/>
          </p:nvPr>
        </p:nvSpPr>
        <p:spPr>
          <a:xfrm>
            <a:off x="3961844" y="3162599"/>
            <a:ext cx="4725440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Activity 1: Fun time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>
            <a:off x="56079" y="380245"/>
            <a:ext cx="2596912" cy="1542107"/>
            <a:chOff x="5647765" y="496793"/>
            <a:chExt cx="1947684" cy="1156580"/>
          </a:xfrm>
        </p:grpSpPr>
        <p:sp>
          <p:nvSpPr>
            <p:cNvPr id="894" name="Google Shape;894;p35"/>
            <p:cNvSpPr/>
            <p:nvPr/>
          </p:nvSpPr>
          <p:spPr>
            <a:xfrm>
              <a:off x="5647765" y="496793"/>
              <a:ext cx="1947684" cy="1156580"/>
            </a:xfrm>
            <a:custGeom>
              <a:avLst/>
              <a:gdLst/>
              <a:ahLst/>
              <a:cxnLst/>
              <a:rect l="l" t="t" r="r" b="b"/>
              <a:pathLst>
                <a:path w="49023" h="29111" extrusionOk="0">
                  <a:moveTo>
                    <a:pt x="25644" y="1"/>
                  </a:moveTo>
                  <a:cubicBezTo>
                    <a:pt x="25101" y="1"/>
                    <a:pt x="24579" y="23"/>
                    <a:pt x="24036" y="69"/>
                  </a:cubicBezTo>
                  <a:cubicBezTo>
                    <a:pt x="22292" y="227"/>
                    <a:pt x="20592" y="612"/>
                    <a:pt x="18939" y="1201"/>
                  </a:cubicBezTo>
                  <a:lnTo>
                    <a:pt x="18644" y="1314"/>
                  </a:lnTo>
                  <a:cubicBezTo>
                    <a:pt x="18372" y="1405"/>
                    <a:pt x="18078" y="1518"/>
                    <a:pt x="17783" y="1654"/>
                  </a:cubicBezTo>
                  <a:lnTo>
                    <a:pt x="17262" y="1881"/>
                  </a:lnTo>
                  <a:lnTo>
                    <a:pt x="16968" y="1994"/>
                  </a:lnTo>
                  <a:lnTo>
                    <a:pt x="16923" y="1994"/>
                  </a:lnTo>
                  <a:lnTo>
                    <a:pt x="16628" y="2130"/>
                  </a:lnTo>
                  <a:lnTo>
                    <a:pt x="16379" y="2266"/>
                  </a:lnTo>
                  <a:cubicBezTo>
                    <a:pt x="16107" y="2402"/>
                    <a:pt x="15790" y="2538"/>
                    <a:pt x="15473" y="2742"/>
                  </a:cubicBezTo>
                  <a:lnTo>
                    <a:pt x="15405" y="2787"/>
                  </a:lnTo>
                  <a:cubicBezTo>
                    <a:pt x="15065" y="2968"/>
                    <a:pt x="14725" y="3172"/>
                    <a:pt x="14363" y="3421"/>
                  </a:cubicBezTo>
                  <a:cubicBezTo>
                    <a:pt x="12958" y="4350"/>
                    <a:pt x="11644" y="5437"/>
                    <a:pt x="10512" y="6683"/>
                  </a:cubicBezTo>
                  <a:cubicBezTo>
                    <a:pt x="9470" y="7793"/>
                    <a:pt x="8564" y="8994"/>
                    <a:pt x="7771" y="10285"/>
                  </a:cubicBezTo>
                  <a:cubicBezTo>
                    <a:pt x="7091" y="11395"/>
                    <a:pt x="6502" y="12551"/>
                    <a:pt x="6004" y="13751"/>
                  </a:cubicBezTo>
                  <a:cubicBezTo>
                    <a:pt x="5936" y="13887"/>
                    <a:pt x="5890" y="14046"/>
                    <a:pt x="5822" y="14204"/>
                  </a:cubicBezTo>
                  <a:cubicBezTo>
                    <a:pt x="5573" y="14159"/>
                    <a:pt x="5301" y="14136"/>
                    <a:pt x="5030" y="14136"/>
                  </a:cubicBezTo>
                  <a:cubicBezTo>
                    <a:pt x="3376" y="14136"/>
                    <a:pt x="1881" y="15110"/>
                    <a:pt x="1224" y="16651"/>
                  </a:cubicBezTo>
                  <a:cubicBezTo>
                    <a:pt x="499" y="18078"/>
                    <a:pt x="612" y="19800"/>
                    <a:pt x="1541" y="21136"/>
                  </a:cubicBezTo>
                  <a:cubicBezTo>
                    <a:pt x="861" y="21725"/>
                    <a:pt x="363" y="22518"/>
                    <a:pt x="159" y="23401"/>
                  </a:cubicBezTo>
                  <a:cubicBezTo>
                    <a:pt x="1" y="24149"/>
                    <a:pt x="46" y="25259"/>
                    <a:pt x="1088" y="26460"/>
                  </a:cubicBezTo>
                  <a:cubicBezTo>
                    <a:pt x="1745" y="27275"/>
                    <a:pt x="2742" y="27751"/>
                    <a:pt x="3784" y="27751"/>
                  </a:cubicBezTo>
                  <a:cubicBezTo>
                    <a:pt x="4395" y="27751"/>
                    <a:pt x="5007" y="27592"/>
                    <a:pt x="5551" y="27320"/>
                  </a:cubicBezTo>
                  <a:cubicBezTo>
                    <a:pt x="5619" y="27388"/>
                    <a:pt x="5664" y="27479"/>
                    <a:pt x="5732" y="27547"/>
                  </a:cubicBezTo>
                  <a:cubicBezTo>
                    <a:pt x="6208" y="28113"/>
                    <a:pt x="7068" y="28770"/>
                    <a:pt x="8654" y="28861"/>
                  </a:cubicBezTo>
                  <a:lnTo>
                    <a:pt x="8835" y="28861"/>
                  </a:lnTo>
                  <a:cubicBezTo>
                    <a:pt x="9832" y="28861"/>
                    <a:pt x="10784" y="28498"/>
                    <a:pt x="11486" y="27819"/>
                  </a:cubicBezTo>
                  <a:cubicBezTo>
                    <a:pt x="12261" y="28638"/>
                    <a:pt x="13338" y="29111"/>
                    <a:pt x="14444" y="29111"/>
                  </a:cubicBezTo>
                  <a:cubicBezTo>
                    <a:pt x="14470" y="29111"/>
                    <a:pt x="14496" y="29111"/>
                    <a:pt x="14521" y="29110"/>
                  </a:cubicBezTo>
                  <a:lnTo>
                    <a:pt x="14635" y="29110"/>
                  </a:lnTo>
                  <a:cubicBezTo>
                    <a:pt x="15949" y="29087"/>
                    <a:pt x="17149" y="28385"/>
                    <a:pt x="17829" y="27275"/>
                  </a:cubicBezTo>
                  <a:cubicBezTo>
                    <a:pt x="18237" y="27479"/>
                    <a:pt x="18690" y="27570"/>
                    <a:pt x="19143" y="27570"/>
                  </a:cubicBezTo>
                  <a:cubicBezTo>
                    <a:pt x="19822" y="27570"/>
                    <a:pt x="20502" y="27366"/>
                    <a:pt x="21091" y="27003"/>
                  </a:cubicBezTo>
                  <a:cubicBezTo>
                    <a:pt x="22292" y="26301"/>
                    <a:pt x="22835" y="25010"/>
                    <a:pt x="22586" y="23469"/>
                  </a:cubicBezTo>
                  <a:cubicBezTo>
                    <a:pt x="22541" y="23266"/>
                    <a:pt x="22495" y="23062"/>
                    <a:pt x="22450" y="22880"/>
                  </a:cubicBezTo>
                  <a:cubicBezTo>
                    <a:pt x="23243" y="22088"/>
                    <a:pt x="23719" y="21023"/>
                    <a:pt x="23741" y="19913"/>
                  </a:cubicBezTo>
                  <a:cubicBezTo>
                    <a:pt x="23787" y="18191"/>
                    <a:pt x="22926" y="16560"/>
                    <a:pt x="21453" y="15631"/>
                  </a:cubicBezTo>
                  <a:cubicBezTo>
                    <a:pt x="21363" y="15563"/>
                    <a:pt x="21249" y="15518"/>
                    <a:pt x="21136" y="15450"/>
                  </a:cubicBezTo>
                  <a:cubicBezTo>
                    <a:pt x="21046" y="15405"/>
                    <a:pt x="20864" y="15314"/>
                    <a:pt x="20706" y="15246"/>
                  </a:cubicBezTo>
                  <a:cubicBezTo>
                    <a:pt x="21000" y="14997"/>
                    <a:pt x="21295" y="14771"/>
                    <a:pt x="21612" y="14567"/>
                  </a:cubicBezTo>
                  <a:lnTo>
                    <a:pt x="21635" y="14544"/>
                  </a:lnTo>
                  <a:lnTo>
                    <a:pt x="21657" y="14521"/>
                  </a:lnTo>
                  <a:cubicBezTo>
                    <a:pt x="21725" y="14476"/>
                    <a:pt x="21793" y="14431"/>
                    <a:pt x="21861" y="14408"/>
                  </a:cubicBezTo>
                  <a:lnTo>
                    <a:pt x="22020" y="14317"/>
                  </a:lnTo>
                  <a:lnTo>
                    <a:pt x="22042" y="14317"/>
                  </a:lnTo>
                  <a:lnTo>
                    <a:pt x="22065" y="14295"/>
                  </a:lnTo>
                  <a:cubicBezTo>
                    <a:pt x="22110" y="14272"/>
                    <a:pt x="22156" y="14250"/>
                    <a:pt x="22224" y="14227"/>
                  </a:cubicBezTo>
                  <a:lnTo>
                    <a:pt x="22427" y="14114"/>
                  </a:lnTo>
                  <a:lnTo>
                    <a:pt x="22495" y="14091"/>
                  </a:lnTo>
                  <a:lnTo>
                    <a:pt x="22586" y="14046"/>
                  </a:lnTo>
                  <a:lnTo>
                    <a:pt x="22880" y="13910"/>
                  </a:lnTo>
                  <a:lnTo>
                    <a:pt x="22926" y="13910"/>
                  </a:lnTo>
                  <a:cubicBezTo>
                    <a:pt x="22971" y="13887"/>
                    <a:pt x="23062" y="13864"/>
                    <a:pt x="23152" y="13819"/>
                  </a:cubicBezTo>
                  <a:cubicBezTo>
                    <a:pt x="23243" y="13796"/>
                    <a:pt x="23311" y="13774"/>
                    <a:pt x="23379" y="13729"/>
                  </a:cubicBezTo>
                  <a:cubicBezTo>
                    <a:pt x="23945" y="13525"/>
                    <a:pt x="24534" y="13389"/>
                    <a:pt x="25146" y="13343"/>
                  </a:cubicBezTo>
                  <a:lnTo>
                    <a:pt x="26120" y="13343"/>
                  </a:lnTo>
                  <a:cubicBezTo>
                    <a:pt x="25780" y="13796"/>
                    <a:pt x="25531" y="14317"/>
                    <a:pt x="25418" y="14884"/>
                  </a:cubicBezTo>
                  <a:cubicBezTo>
                    <a:pt x="25304" y="15609"/>
                    <a:pt x="25350" y="16719"/>
                    <a:pt x="26369" y="17874"/>
                  </a:cubicBezTo>
                  <a:cubicBezTo>
                    <a:pt x="27026" y="18690"/>
                    <a:pt x="28023" y="19165"/>
                    <a:pt x="29065" y="19165"/>
                  </a:cubicBezTo>
                  <a:cubicBezTo>
                    <a:pt x="29677" y="19165"/>
                    <a:pt x="30288" y="19007"/>
                    <a:pt x="30832" y="18735"/>
                  </a:cubicBezTo>
                  <a:cubicBezTo>
                    <a:pt x="30877" y="18803"/>
                    <a:pt x="30945" y="18893"/>
                    <a:pt x="31013" y="18961"/>
                  </a:cubicBezTo>
                  <a:cubicBezTo>
                    <a:pt x="31466" y="19528"/>
                    <a:pt x="32350" y="20207"/>
                    <a:pt x="33913" y="20275"/>
                  </a:cubicBezTo>
                  <a:lnTo>
                    <a:pt x="34094" y="20275"/>
                  </a:lnTo>
                  <a:cubicBezTo>
                    <a:pt x="35091" y="20275"/>
                    <a:pt x="36042" y="19913"/>
                    <a:pt x="36767" y="19233"/>
                  </a:cubicBezTo>
                  <a:cubicBezTo>
                    <a:pt x="37519" y="20051"/>
                    <a:pt x="38594" y="20503"/>
                    <a:pt x="39699" y="20503"/>
                  </a:cubicBezTo>
                  <a:cubicBezTo>
                    <a:pt x="39726" y="20503"/>
                    <a:pt x="39753" y="20502"/>
                    <a:pt x="39780" y="20502"/>
                  </a:cubicBezTo>
                  <a:lnTo>
                    <a:pt x="39893" y="20502"/>
                  </a:lnTo>
                  <a:cubicBezTo>
                    <a:pt x="41184" y="20457"/>
                    <a:pt x="42385" y="19777"/>
                    <a:pt x="43065" y="18644"/>
                  </a:cubicBezTo>
                  <a:cubicBezTo>
                    <a:pt x="43472" y="18848"/>
                    <a:pt x="43926" y="18939"/>
                    <a:pt x="44379" y="18939"/>
                  </a:cubicBezTo>
                  <a:cubicBezTo>
                    <a:pt x="45058" y="18939"/>
                    <a:pt x="45738" y="18735"/>
                    <a:pt x="46327" y="18372"/>
                  </a:cubicBezTo>
                  <a:cubicBezTo>
                    <a:pt x="47527" y="17670"/>
                    <a:pt x="48071" y="16379"/>
                    <a:pt x="47822" y="14861"/>
                  </a:cubicBezTo>
                  <a:cubicBezTo>
                    <a:pt x="47777" y="14657"/>
                    <a:pt x="47731" y="14453"/>
                    <a:pt x="47686" y="14250"/>
                  </a:cubicBezTo>
                  <a:cubicBezTo>
                    <a:pt x="48479" y="13479"/>
                    <a:pt x="48932" y="12415"/>
                    <a:pt x="48955" y="11305"/>
                  </a:cubicBezTo>
                  <a:cubicBezTo>
                    <a:pt x="49023" y="8541"/>
                    <a:pt x="46825" y="6276"/>
                    <a:pt x="44084" y="6253"/>
                  </a:cubicBezTo>
                  <a:cubicBezTo>
                    <a:pt x="43495" y="6253"/>
                    <a:pt x="42929" y="6366"/>
                    <a:pt x="42385" y="6570"/>
                  </a:cubicBezTo>
                  <a:cubicBezTo>
                    <a:pt x="42317" y="6411"/>
                    <a:pt x="42249" y="6253"/>
                    <a:pt x="42159" y="6094"/>
                  </a:cubicBezTo>
                  <a:cubicBezTo>
                    <a:pt x="41279" y="4357"/>
                    <a:pt x="39523" y="3260"/>
                    <a:pt x="37597" y="3260"/>
                  </a:cubicBezTo>
                  <a:cubicBezTo>
                    <a:pt x="37540" y="3260"/>
                    <a:pt x="37482" y="3261"/>
                    <a:pt x="37424" y="3263"/>
                  </a:cubicBezTo>
                  <a:lnTo>
                    <a:pt x="36971" y="3263"/>
                  </a:lnTo>
                  <a:cubicBezTo>
                    <a:pt x="36767" y="3263"/>
                    <a:pt x="36563" y="3308"/>
                    <a:pt x="36359" y="3331"/>
                  </a:cubicBezTo>
                  <a:lnTo>
                    <a:pt x="36087" y="3149"/>
                  </a:lnTo>
                  <a:lnTo>
                    <a:pt x="36042" y="3127"/>
                  </a:lnTo>
                  <a:lnTo>
                    <a:pt x="35974" y="3081"/>
                  </a:lnTo>
                  <a:cubicBezTo>
                    <a:pt x="35793" y="2968"/>
                    <a:pt x="35634" y="2855"/>
                    <a:pt x="35476" y="2764"/>
                  </a:cubicBezTo>
                  <a:cubicBezTo>
                    <a:pt x="34977" y="2470"/>
                    <a:pt x="34479" y="2198"/>
                    <a:pt x="33981" y="1949"/>
                  </a:cubicBezTo>
                  <a:cubicBezTo>
                    <a:pt x="32508" y="1224"/>
                    <a:pt x="30945" y="703"/>
                    <a:pt x="29337" y="363"/>
                  </a:cubicBezTo>
                  <a:cubicBezTo>
                    <a:pt x="28136" y="114"/>
                    <a:pt x="26890" y="1"/>
                    <a:pt x="2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63340" y="555157"/>
              <a:ext cx="1449072" cy="808704"/>
            </a:xfrm>
            <a:custGeom>
              <a:avLst/>
              <a:gdLst/>
              <a:ahLst/>
              <a:cxnLst/>
              <a:rect l="l" t="t" r="r" b="b"/>
              <a:pathLst>
                <a:path w="36473" h="20355" extrusionOk="0">
                  <a:moveTo>
                    <a:pt x="20130" y="1"/>
                  </a:moveTo>
                  <a:cubicBezTo>
                    <a:pt x="19672" y="1"/>
                    <a:pt x="19214" y="19"/>
                    <a:pt x="18757" y="57"/>
                  </a:cubicBezTo>
                  <a:cubicBezTo>
                    <a:pt x="17149" y="216"/>
                    <a:pt x="15540" y="556"/>
                    <a:pt x="14023" y="1122"/>
                  </a:cubicBezTo>
                  <a:cubicBezTo>
                    <a:pt x="13637" y="1258"/>
                    <a:pt x="13275" y="1371"/>
                    <a:pt x="12913" y="1530"/>
                  </a:cubicBezTo>
                  <a:lnTo>
                    <a:pt x="12391" y="1756"/>
                  </a:lnTo>
                  <a:lnTo>
                    <a:pt x="12120" y="1892"/>
                  </a:lnTo>
                  <a:lnTo>
                    <a:pt x="11848" y="2028"/>
                  </a:lnTo>
                  <a:cubicBezTo>
                    <a:pt x="11485" y="2209"/>
                    <a:pt x="11123" y="2391"/>
                    <a:pt x="10760" y="2595"/>
                  </a:cubicBezTo>
                  <a:cubicBezTo>
                    <a:pt x="10398" y="2798"/>
                    <a:pt x="10058" y="2980"/>
                    <a:pt x="9718" y="3206"/>
                  </a:cubicBezTo>
                  <a:cubicBezTo>
                    <a:pt x="8404" y="4067"/>
                    <a:pt x="7204" y="5086"/>
                    <a:pt x="6139" y="6242"/>
                  </a:cubicBezTo>
                  <a:cubicBezTo>
                    <a:pt x="5165" y="7284"/>
                    <a:pt x="4327" y="8416"/>
                    <a:pt x="3579" y="9640"/>
                  </a:cubicBezTo>
                  <a:cubicBezTo>
                    <a:pt x="2945" y="10682"/>
                    <a:pt x="2401" y="11769"/>
                    <a:pt x="1926" y="12902"/>
                  </a:cubicBezTo>
                  <a:cubicBezTo>
                    <a:pt x="1223" y="14533"/>
                    <a:pt x="702" y="16232"/>
                    <a:pt x="340" y="17976"/>
                  </a:cubicBezTo>
                  <a:cubicBezTo>
                    <a:pt x="181" y="18701"/>
                    <a:pt x="68" y="19449"/>
                    <a:pt x="0" y="20196"/>
                  </a:cubicBezTo>
                  <a:lnTo>
                    <a:pt x="1812" y="20355"/>
                  </a:lnTo>
                  <a:cubicBezTo>
                    <a:pt x="1880" y="19675"/>
                    <a:pt x="1994" y="18996"/>
                    <a:pt x="2129" y="18339"/>
                  </a:cubicBezTo>
                  <a:cubicBezTo>
                    <a:pt x="2469" y="16730"/>
                    <a:pt x="2968" y="15145"/>
                    <a:pt x="3602" y="13604"/>
                  </a:cubicBezTo>
                  <a:cubicBezTo>
                    <a:pt x="4055" y="12562"/>
                    <a:pt x="4553" y="11565"/>
                    <a:pt x="5142" y="10591"/>
                  </a:cubicBezTo>
                  <a:cubicBezTo>
                    <a:pt x="5822" y="9481"/>
                    <a:pt x="6592" y="8462"/>
                    <a:pt x="7476" y="7510"/>
                  </a:cubicBezTo>
                  <a:cubicBezTo>
                    <a:pt x="8450" y="6468"/>
                    <a:pt x="9537" y="5540"/>
                    <a:pt x="10738" y="4769"/>
                  </a:cubicBezTo>
                  <a:cubicBezTo>
                    <a:pt x="11032" y="4565"/>
                    <a:pt x="11349" y="4384"/>
                    <a:pt x="11667" y="4203"/>
                  </a:cubicBezTo>
                  <a:cubicBezTo>
                    <a:pt x="11984" y="3999"/>
                    <a:pt x="12324" y="3841"/>
                    <a:pt x="12641" y="3682"/>
                  </a:cubicBezTo>
                  <a:lnTo>
                    <a:pt x="12890" y="3569"/>
                  </a:lnTo>
                  <a:lnTo>
                    <a:pt x="13139" y="3455"/>
                  </a:lnTo>
                  <a:lnTo>
                    <a:pt x="13615" y="3252"/>
                  </a:lnTo>
                  <a:cubicBezTo>
                    <a:pt x="13955" y="3093"/>
                    <a:pt x="14294" y="2980"/>
                    <a:pt x="14634" y="2866"/>
                  </a:cubicBezTo>
                  <a:cubicBezTo>
                    <a:pt x="16016" y="2368"/>
                    <a:pt x="17443" y="2028"/>
                    <a:pt x="18916" y="1915"/>
                  </a:cubicBezTo>
                  <a:cubicBezTo>
                    <a:pt x="19372" y="1873"/>
                    <a:pt x="19827" y="1853"/>
                    <a:pt x="20282" y="1853"/>
                  </a:cubicBezTo>
                  <a:cubicBezTo>
                    <a:pt x="21295" y="1853"/>
                    <a:pt x="22302" y="1954"/>
                    <a:pt x="23288" y="2142"/>
                  </a:cubicBezTo>
                  <a:cubicBezTo>
                    <a:pt x="24624" y="2436"/>
                    <a:pt x="25916" y="2866"/>
                    <a:pt x="27139" y="3478"/>
                  </a:cubicBezTo>
                  <a:cubicBezTo>
                    <a:pt x="28204" y="3999"/>
                    <a:pt x="29200" y="4611"/>
                    <a:pt x="30152" y="5336"/>
                  </a:cubicBezTo>
                  <a:cubicBezTo>
                    <a:pt x="31511" y="6378"/>
                    <a:pt x="32734" y="7578"/>
                    <a:pt x="33799" y="8915"/>
                  </a:cubicBezTo>
                  <a:cubicBezTo>
                    <a:pt x="34184" y="9391"/>
                    <a:pt x="34456" y="9776"/>
                    <a:pt x="34660" y="10048"/>
                  </a:cubicBezTo>
                  <a:lnTo>
                    <a:pt x="34932" y="10478"/>
                  </a:lnTo>
                  <a:lnTo>
                    <a:pt x="36472" y="9459"/>
                  </a:lnTo>
                  <a:lnTo>
                    <a:pt x="36155" y="8983"/>
                  </a:lnTo>
                  <a:cubicBezTo>
                    <a:pt x="35951" y="8711"/>
                    <a:pt x="35634" y="8281"/>
                    <a:pt x="35226" y="7760"/>
                  </a:cubicBezTo>
                  <a:cubicBezTo>
                    <a:pt x="34048" y="6310"/>
                    <a:pt x="32734" y="4996"/>
                    <a:pt x="31262" y="3886"/>
                  </a:cubicBezTo>
                  <a:cubicBezTo>
                    <a:pt x="30220" y="3093"/>
                    <a:pt x="29110" y="2391"/>
                    <a:pt x="27954" y="1824"/>
                  </a:cubicBezTo>
                  <a:cubicBezTo>
                    <a:pt x="26595" y="1145"/>
                    <a:pt x="25145" y="646"/>
                    <a:pt x="23650" y="352"/>
                  </a:cubicBezTo>
                  <a:cubicBezTo>
                    <a:pt x="22492" y="124"/>
                    <a:pt x="21310" y="1"/>
                    <a:pt x="20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928140" y="622420"/>
              <a:ext cx="1329366" cy="746845"/>
            </a:xfrm>
            <a:custGeom>
              <a:avLst/>
              <a:gdLst/>
              <a:ahLst/>
              <a:cxnLst/>
              <a:rect l="l" t="t" r="r" b="b"/>
              <a:pathLst>
                <a:path w="33460" h="18798" extrusionOk="0">
                  <a:moveTo>
                    <a:pt x="18645" y="1"/>
                  </a:moveTo>
                  <a:cubicBezTo>
                    <a:pt x="18186" y="1"/>
                    <a:pt x="17725" y="21"/>
                    <a:pt x="17262" y="63"/>
                  </a:cubicBezTo>
                  <a:cubicBezTo>
                    <a:pt x="15790" y="177"/>
                    <a:pt x="14340" y="516"/>
                    <a:pt x="12935" y="1015"/>
                  </a:cubicBezTo>
                  <a:cubicBezTo>
                    <a:pt x="12595" y="1151"/>
                    <a:pt x="12256" y="1264"/>
                    <a:pt x="11916" y="1400"/>
                  </a:cubicBezTo>
                  <a:lnTo>
                    <a:pt x="11440" y="1626"/>
                  </a:lnTo>
                  <a:lnTo>
                    <a:pt x="11191" y="1717"/>
                  </a:lnTo>
                  <a:lnTo>
                    <a:pt x="10942" y="1853"/>
                  </a:lnTo>
                  <a:cubicBezTo>
                    <a:pt x="10602" y="2012"/>
                    <a:pt x="10262" y="2193"/>
                    <a:pt x="9945" y="2374"/>
                  </a:cubicBezTo>
                  <a:cubicBezTo>
                    <a:pt x="9628" y="2533"/>
                    <a:pt x="9311" y="2714"/>
                    <a:pt x="8994" y="2940"/>
                  </a:cubicBezTo>
                  <a:cubicBezTo>
                    <a:pt x="7793" y="3711"/>
                    <a:pt x="6683" y="4639"/>
                    <a:pt x="5709" y="5704"/>
                  </a:cubicBezTo>
                  <a:cubicBezTo>
                    <a:pt x="4825" y="6656"/>
                    <a:pt x="4032" y="7698"/>
                    <a:pt x="3353" y="8830"/>
                  </a:cubicBezTo>
                  <a:cubicBezTo>
                    <a:pt x="2764" y="9782"/>
                    <a:pt x="2243" y="10801"/>
                    <a:pt x="1812" y="11866"/>
                  </a:cubicBezTo>
                  <a:cubicBezTo>
                    <a:pt x="1155" y="13384"/>
                    <a:pt x="657" y="14992"/>
                    <a:pt x="317" y="16623"/>
                  </a:cubicBezTo>
                  <a:cubicBezTo>
                    <a:pt x="181" y="17280"/>
                    <a:pt x="68" y="17960"/>
                    <a:pt x="0" y="18639"/>
                  </a:cubicBezTo>
                  <a:lnTo>
                    <a:pt x="1812" y="18798"/>
                  </a:lnTo>
                  <a:cubicBezTo>
                    <a:pt x="1880" y="18186"/>
                    <a:pt x="1971" y="17574"/>
                    <a:pt x="2107" y="16985"/>
                  </a:cubicBezTo>
                  <a:cubicBezTo>
                    <a:pt x="2424" y="15468"/>
                    <a:pt x="2877" y="13973"/>
                    <a:pt x="3489" y="12545"/>
                  </a:cubicBezTo>
                  <a:cubicBezTo>
                    <a:pt x="4327" y="10484"/>
                    <a:pt x="5550" y="8581"/>
                    <a:pt x="7045" y="6905"/>
                  </a:cubicBezTo>
                  <a:cubicBezTo>
                    <a:pt x="7929" y="5976"/>
                    <a:pt x="8926" y="5138"/>
                    <a:pt x="9990" y="4435"/>
                  </a:cubicBezTo>
                  <a:cubicBezTo>
                    <a:pt x="10285" y="4232"/>
                    <a:pt x="10557" y="4096"/>
                    <a:pt x="10851" y="3914"/>
                  </a:cubicBezTo>
                  <a:cubicBezTo>
                    <a:pt x="11123" y="3733"/>
                    <a:pt x="11440" y="3597"/>
                    <a:pt x="11735" y="3461"/>
                  </a:cubicBezTo>
                  <a:cubicBezTo>
                    <a:pt x="12324" y="3167"/>
                    <a:pt x="12935" y="2918"/>
                    <a:pt x="13547" y="2691"/>
                  </a:cubicBezTo>
                  <a:cubicBezTo>
                    <a:pt x="14793" y="2238"/>
                    <a:pt x="16107" y="1966"/>
                    <a:pt x="17421" y="1853"/>
                  </a:cubicBezTo>
                  <a:cubicBezTo>
                    <a:pt x="17831" y="1818"/>
                    <a:pt x="18242" y="1800"/>
                    <a:pt x="18652" y="1800"/>
                  </a:cubicBezTo>
                  <a:cubicBezTo>
                    <a:pt x="19553" y="1800"/>
                    <a:pt x="20452" y="1886"/>
                    <a:pt x="21340" y="2057"/>
                  </a:cubicBezTo>
                  <a:cubicBezTo>
                    <a:pt x="22540" y="2306"/>
                    <a:pt x="23696" y="2714"/>
                    <a:pt x="24783" y="3235"/>
                  </a:cubicBezTo>
                  <a:cubicBezTo>
                    <a:pt x="25757" y="3711"/>
                    <a:pt x="26663" y="4300"/>
                    <a:pt x="27524" y="4934"/>
                  </a:cubicBezTo>
                  <a:cubicBezTo>
                    <a:pt x="28770" y="5908"/>
                    <a:pt x="29903" y="7018"/>
                    <a:pt x="30877" y="8241"/>
                  </a:cubicBezTo>
                  <a:cubicBezTo>
                    <a:pt x="31239" y="8694"/>
                    <a:pt x="31511" y="9034"/>
                    <a:pt x="31670" y="9306"/>
                  </a:cubicBezTo>
                  <a:cubicBezTo>
                    <a:pt x="31851" y="9555"/>
                    <a:pt x="31941" y="9691"/>
                    <a:pt x="31941" y="9691"/>
                  </a:cubicBezTo>
                  <a:lnTo>
                    <a:pt x="33459" y="8694"/>
                  </a:lnTo>
                  <a:lnTo>
                    <a:pt x="33165" y="8264"/>
                  </a:lnTo>
                  <a:cubicBezTo>
                    <a:pt x="32983" y="8015"/>
                    <a:pt x="32689" y="7607"/>
                    <a:pt x="32304" y="7131"/>
                  </a:cubicBezTo>
                  <a:cubicBezTo>
                    <a:pt x="31239" y="5772"/>
                    <a:pt x="29993" y="4571"/>
                    <a:pt x="28634" y="3529"/>
                  </a:cubicBezTo>
                  <a:cubicBezTo>
                    <a:pt x="27683" y="2804"/>
                    <a:pt x="26663" y="2170"/>
                    <a:pt x="25598" y="1626"/>
                  </a:cubicBezTo>
                  <a:cubicBezTo>
                    <a:pt x="24353" y="1038"/>
                    <a:pt x="23039" y="584"/>
                    <a:pt x="21702" y="290"/>
                  </a:cubicBezTo>
                  <a:cubicBezTo>
                    <a:pt x="20685" y="102"/>
                    <a:pt x="19669" y="1"/>
                    <a:pt x="18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97429" y="690318"/>
              <a:ext cx="1202468" cy="685263"/>
            </a:xfrm>
            <a:custGeom>
              <a:avLst/>
              <a:gdLst/>
              <a:ahLst/>
              <a:cxnLst/>
              <a:rect l="l" t="t" r="r" b="b"/>
              <a:pathLst>
                <a:path w="30266" h="17248" extrusionOk="0">
                  <a:moveTo>
                    <a:pt x="16908" y="0"/>
                  </a:moveTo>
                  <a:cubicBezTo>
                    <a:pt x="16498" y="0"/>
                    <a:pt x="16087" y="18"/>
                    <a:pt x="15677" y="53"/>
                  </a:cubicBezTo>
                  <a:cubicBezTo>
                    <a:pt x="14340" y="167"/>
                    <a:pt x="13026" y="461"/>
                    <a:pt x="11780" y="914"/>
                  </a:cubicBezTo>
                  <a:cubicBezTo>
                    <a:pt x="11146" y="1141"/>
                    <a:pt x="10534" y="1390"/>
                    <a:pt x="9945" y="1684"/>
                  </a:cubicBezTo>
                  <a:cubicBezTo>
                    <a:pt x="9673" y="1843"/>
                    <a:pt x="9334" y="1956"/>
                    <a:pt x="9039" y="2138"/>
                  </a:cubicBezTo>
                  <a:cubicBezTo>
                    <a:pt x="8767" y="2296"/>
                    <a:pt x="8473" y="2455"/>
                    <a:pt x="8201" y="2659"/>
                  </a:cubicBezTo>
                  <a:cubicBezTo>
                    <a:pt x="7114" y="3361"/>
                    <a:pt x="6117" y="4199"/>
                    <a:pt x="5233" y="5150"/>
                  </a:cubicBezTo>
                  <a:cubicBezTo>
                    <a:pt x="3716" y="6827"/>
                    <a:pt x="2515" y="8730"/>
                    <a:pt x="1654" y="10814"/>
                  </a:cubicBezTo>
                  <a:cubicBezTo>
                    <a:pt x="1065" y="12241"/>
                    <a:pt x="589" y="13736"/>
                    <a:pt x="272" y="15254"/>
                  </a:cubicBezTo>
                  <a:cubicBezTo>
                    <a:pt x="159" y="15865"/>
                    <a:pt x="46" y="16477"/>
                    <a:pt x="0" y="17089"/>
                  </a:cubicBezTo>
                  <a:lnTo>
                    <a:pt x="1813" y="17247"/>
                  </a:lnTo>
                  <a:cubicBezTo>
                    <a:pt x="1881" y="16704"/>
                    <a:pt x="1971" y="16160"/>
                    <a:pt x="2085" y="15639"/>
                  </a:cubicBezTo>
                  <a:cubicBezTo>
                    <a:pt x="2379" y="14234"/>
                    <a:pt x="2787" y="12853"/>
                    <a:pt x="3353" y="11516"/>
                  </a:cubicBezTo>
                  <a:cubicBezTo>
                    <a:pt x="4123" y="9636"/>
                    <a:pt x="5211" y="7914"/>
                    <a:pt x="6593" y="6419"/>
                  </a:cubicBezTo>
                  <a:cubicBezTo>
                    <a:pt x="7363" y="5558"/>
                    <a:pt x="8246" y="4833"/>
                    <a:pt x="9198" y="4199"/>
                  </a:cubicBezTo>
                  <a:cubicBezTo>
                    <a:pt x="10194" y="3565"/>
                    <a:pt x="11259" y="3044"/>
                    <a:pt x="12369" y="2636"/>
                  </a:cubicBezTo>
                  <a:cubicBezTo>
                    <a:pt x="13502" y="2251"/>
                    <a:pt x="14657" y="1979"/>
                    <a:pt x="15835" y="1888"/>
                  </a:cubicBezTo>
                  <a:cubicBezTo>
                    <a:pt x="16196" y="1852"/>
                    <a:pt x="16560" y="1835"/>
                    <a:pt x="16924" y="1835"/>
                  </a:cubicBezTo>
                  <a:cubicBezTo>
                    <a:pt x="17702" y="1835"/>
                    <a:pt x="18484" y="1915"/>
                    <a:pt x="19256" y="2070"/>
                  </a:cubicBezTo>
                  <a:cubicBezTo>
                    <a:pt x="20298" y="2273"/>
                    <a:pt x="21317" y="2636"/>
                    <a:pt x="22269" y="3112"/>
                  </a:cubicBezTo>
                  <a:cubicBezTo>
                    <a:pt x="23130" y="3519"/>
                    <a:pt x="23945" y="4040"/>
                    <a:pt x="24715" y="4629"/>
                  </a:cubicBezTo>
                  <a:cubicBezTo>
                    <a:pt x="25848" y="5490"/>
                    <a:pt x="26890" y="6510"/>
                    <a:pt x="27773" y="7642"/>
                  </a:cubicBezTo>
                  <a:cubicBezTo>
                    <a:pt x="28113" y="8027"/>
                    <a:pt x="28340" y="8367"/>
                    <a:pt x="28498" y="8594"/>
                  </a:cubicBezTo>
                  <a:lnTo>
                    <a:pt x="28748" y="8956"/>
                  </a:lnTo>
                  <a:lnTo>
                    <a:pt x="30265" y="7937"/>
                  </a:lnTo>
                  <a:lnTo>
                    <a:pt x="29994" y="7552"/>
                  </a:lnTo>
                  <a:cubicBezTo>
                    <a:pt x="29812" y="7302"/>
                    <a:pt x="29563" y="6917"/>
                    <a:pt x="29201" y="6487"/>
                  </a:cubicBezTo>
                  <a:cubicBezTo>
                    <a:pt x="28204" y="5241"/>
                    <a:pt x="27071" y="4131"/>
                    <a:pt x="25825" y="3157"/>
                  </a:cubicBezTo>
                  <a:cubicBezTo>
                    <a:pt x="24964" y="2500"/>
                    <a:pt x="24058" y="1934"/>
                    <a:pt x="23084" y="1458"/>
                  </a:cubicBezTo>
                  <a:cubicBezTo>
                    <a:pt x="21974" y="914"/>
                    <a:pt x="20819" y="529"/>
                    <a:pt x="19618" y="257"/>
                  </a:cubicBezTo>
                  <a:cubicBezTo>
                    <a:pt x="18715" y="86"/>
                    <a:pt x="17812" y="0"/>
                    <a:pt x="16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066718" y="759289"/>
              <a:ext cx="1075571" cy="622688"/>
            </a:xfrm>
            <a:custGeom>
              <a:avLst/>
              <a:gdLst/>
              <a:ahLst/>
              <a:cxnLst/>
              <a:rect l="l" t="t" r="r" b="b"/>
              <a:pathLst>
                <a:path w="27072" h="15673" extrusionOk="0">
                  <a:moveTo>
                    <a:pt x="15058" y="0"/>
                  </a:moveTo>
                  <a:cubicBezTo>
                    <a:pt x="14729" y="0"/>
                    <a:pt x="14399" y="13"/>
                    <a:pt x="14068" y="39"/>
                  </a:cubicBezTo>
                  <a:cubicBezTo>
                    <a:pt x="12891" y="152"/>
                    <a:pt x="11735" y="402"/>
                    <a:pt x="10603" y="809"/>
                  </a:cubicBezTo>
                  <a:cubicBezTo>
                    <a:pt x="9493" y="1217"/>
                    <a:pt x="8405" y="1738"/>
                    <a:pt x="7408" y="2372"/>
                  </a:cubicBezTo>
                  <a:cubicBezTo>
                    <a:pt x="6457" y="3007"/>
                    <a:pt x="5573" y="3754"/>
                    <a:pt x="4781" y="4592"/>
                  </a:cubicBezTo>
                  <a:cubicBezTo>
                    <a:pt x="3399" y="6110"/>
                    <a:pt x="2311" y="7854"/>
                    <a:pt x="1519" y="9735"/>
                  </a:cubicBezTo>
                  <a:cubicBezTo>
                    <a:pt x="975" y="11071"/>
                    <a:pt x="544" y="12453"/>
                    <a:pt x="250" y="13858"/>
                  </a:cubicBezTo>
                  <a:cubicBezTo>
                    <a:pt x="137" y="14379"/>
                    <a:pt x="91" y="14786"/>
                    <a:pt x="46" y="15058"/>
                  </a:cubicBezTo>
                  <a:cubicBezTo>
                    <a:pt x="1" y="15330"/>
                    <a:pt x="1" y="15489"/>
                    <a:pt x="1" y="15489"/>
                  </a:cubicBezTo>
                  <a:lnTo>
                    <a:pt x="1813" y="15670"/>
                  </a:lnTo>
                  <a:cubicBezTo>
                    <a:pt x="1813" y="15672"/>
                    <a:pt x="1813" y="15673"/>
                    <a:pt x="1813" y="15673"/>
                  </a:cubicBezTo>
                  <a:cubicBezTo>
                    <a:pt x="1817" y="15673"/>
                    <a:pt x="1866" y="15156"/>
                    <a:pt x="2040" y="14243"/>
                  </a:cubicBezTo>
                  <a:cubicBezTo>
                    <a:pt x="2311" y="12951"/>
                    <a:pt x="2696" y="11683"/>
                    <a:pt x="3218" y="10482"/>
                  </a:cubicBezTo>
                  <a:cubicBezTo>
                    <a:pt x="3920" y="8783"/>
                    <a:pt x="4894" y="7220"/>
                    <a:pt x="6117" y="5861"/>
                  </a:cubicBezTo>
                  <a:cubicBezTo>
                    <a:pt x="6797" y="5113"/>
                    <a:pt x="7567" y="4479"/>
                    <a:pt x="8405" y="3913"/>
                  </a:cubicBezTo>
                  <a:cubicBezTo>
                    <a:pt x="8632" y="3777"/>
                    <a:pt x="8858" y="3664"/>
                    <a:pt x="9062" y="3528"/>
                  </a:cubicBezTo>
                  <a:cubicBezTo>
                    <a:pt x="9289" y="3392"/>
                    <a:pt x="9515" y="3278"/>
                    <a:pt x="9764" y="3165"/>
                  </a:cubicBezTo>
                  <a:cubicBezTo>
                    <a:pt x="10240" y="2939"/>
                    <a:pt x="10716" y="2735"/>
                    <a:pt x="11214" y="2554"/>
                  </a:cubicBezTo>
                  <a:cubicBezTo>
                    <a:pt x="12188" y="2191"/>
                    <a:pt x="13208" y="1965"/>
                    <a:pt x="14250" y="1874"/>
                  </a:cubicBezTo>
                  <a:cubicBezTo>
                    <a:pt x="14534" y="1854"/>
                    <a:pt x="14818" y="1844"/>
                    <a:pt x="15101" y="1844"/>
                  </a:cubicBezTo>
                  <a:cubicBezTo>
                    <a:pt x="15790" y="1844"/>
                    <a:pt x="16475" y="1904"/>
                    <a:pt x="17149" y="2033"/>
                  </a:cubicBezTo>
                  <a:cubicBezTo>
                    <a:pt x="18055" y="2236"/>
                    <a:pt x="18939" y="2531"/>
                    <a:pt x="19755" y="2939"/>
                  </a:cubicBezTo>
                  <a:cubicBezTo>
                    <a:pt x="20525" y="3301"/>
                    <a:pt x="21250" y="3754"/>
                    <a:pt x="21907" y="4275"/>
                  </a:cubicBezTo>
                  <a:cubicBezTo>
                    <a:pt x="22926" y="5068"/>
                    <a:pt x="23855" y="5974"/>
                    <a:pt x="24670" y="6994"/>
                  </a:cubicBezTo>
                  <a:cubicBezTo>
                    <a:pt x="24965" y="7356"/>
                    <a:pt x="25191" y="7651"/>
                    <a:pt x="25327" y="7854"/>
                  </a:cubicBezTo>
                  <a:lnTo>
                    <a:pt x="25554" y="8172"/>
                  </a:lnTo>
                  <a:lnTo>
                    <a:pt x="27072" y="7152"/>
                  </a:lnTo>
                  <a:lnTo>
                    <a:pt x="26822" y="6790"/>
                  </a:lnTo>
                  <a:cubicBezTo>
                    <a:pt x="26664" y="6563"/>
                    <a:pt x="26437" y="6246"/>
                    <a:pt x="26097" y="5838"/>
                  </a:cubicBezTo>
                  <a:cubicBezTo>
                    <a:pt x="25191" y="4706"/>
                    <a:pt x="24172" y="3686"/>
                    <a:pt x="23017" y="2803"/>
                  </a:cubicBezTo>
                  <a:cubicBezTo>
                    <a:pt x="22246" y="2214"/>
                    <a:pt x="21431" y="1715"/>
                    <a:pt x="20570" y="1285"/>
                  </a:cubicBezTo>
                  <a:cubicBezTo>
                    <a:pt x="19596" y="809"/>
                    <a:pt x="18577" y="447"/>
                    <a:pt x="17512" y="243"/>
                  </a:cubicBezTo>
                  <a:cubicBezTo>
                    <a:pt x="16703" y="81"/>
                    <a:pt x="15882" y="0"/>
                    <a:pt x="15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135133" y="828539"/>
              <a:ext cx="949547" cy="559398"/>
            </a:xfrm>
            <a:custGeom>
              <a:avLst/>
              <a:gdLst/>
              <a:ahLst/>
              <a:cxnLst/>
              <a:rect l="l" t="t" r="r" b="b"/>
              <a:pathLst>
                <a:path w="23900" h="14080" extrusionOk="0">
                  <a:moveTo>
                    <a:pt x="13392" y="0"/>
                  </a:moveTo>
                  <a:cubicBezTo>
                    <a:pt x="13098" y="0"/>
                    <a:pt x="12803" y="13"/>
                    <a:pt x="12505" y="40"/>
                  </a:cubicBezTo>
                  <a:cubicBezTo>
                    <a:pt x="11463" y="131"/>
                    <a:pt x="10444" y="358"/>
                    <a:pt x="9470" y="720"/>
                  </a:cubicBezTo>
                  <a:cubicBezTo>
                    <a:pt x="8971" y="901"/>
                    <a:pt x="8473" y="1105"/>
                    <a:pt x="7997" y="1354"/>
                  </a:cubicBezTo>
                  <a:cubicBezTo>
                    <a:pt x="7748" y="1468"/>
                    <a:pt x="7521" y="1581"/>
                    <a:pt x="7295" y="1717"/>
                  </a:cubicBezTo>
                  <a:cubicBezTo>
                    <a:pt x="7068" y="1830"/>
                    <a:pt x="6842" y="1966"/>
                    <a:pt x="6638" y="2102"/>
                  </a:cubicBezTo>
                  <a:cubicBezTo>
                    <a:pt x="5800" y="2668"/>
                    <a:pt x="5007" y="3325"/>
                    <a:pt x="4327" y="4050"/>
                  </a:cubicBezTo>
                  <a:cubicBezTo>
                    <a:pt x="3104" y="5409"/>
                    <a:pt x="2107" y="6995"/>
                    <a:pt x="1405" y="8694"/>
                  </a:cubicBezTo>
                  <a:cubicBezTo>
                    <a:pt x="884" y="9917"/>
                    <a:pt x="499" y="11186"/>
                    <a:pt x="227" y="12477"/>
                  </a:cubicBezTo>
                  <a:cubicBezTo>
                    <a:pt x="136" y="12953"/>
                    <a:pt x="46" y="13428"/>
                    <a:pt x="0" y="13904"/>
                  </a:cubicBezTo>
                  <a:lnTo>
                    <a:pt x="1830" y="14062"/>
                  </a:lnTo>
                  <a:lnTo>
                    <a:pt x="1830" y="14062"/>
                  </a:lnTo>
                  <a:cubicBezTo>
                    <a:pt x="1835" y="13973"/>
                    <a:pt x="1889" y="13534"/>
                    <a:pt x="2017" y="12862"/>
                  </a:cubicBezTo>
                  <a:cubicBezTo>
                    <a:pt x="2266" y="11662"/>
                    <a:pt x="2628" y="10506"/>
                    <a:pt x="3104" y="9396"/>
                  </a:cubicBezTo>
                  <a:cubicBezTo>
                    <a:pt x="3716" y="7901"/>
                    <a:pt x="4576" y="6497"/>
                    <a:pt x="5664" y="5296"/>
                  </a:cubicBezTo>
                  <a:cubicBezTo>
                    <a:pt x="6253" y="4662"/>
                    <a:pt x="6910" y="4118"/>
                    <a:pt x="7635" y="3642"/>
                  </a:cubicBezTo>
                  <a:cubicBezTo>
                    <a:pt x="7816" y="3506"/>
                    <a:pt x="8020" y="3416"/>
                    <a:pt x="8201" y="3302"/>
                  </a:cubicBezTo>
                  <a:cubicBezTo>
                    <a:pt x="8382" y="3189"/>
                    <a:pt x="8586" y="3099"/>
                    <a:pt x="8790" y="2985"/>
                  </a:cubicBezTo>
                  <a:lnTo>
                    <a:pt x="8948" y="2917"/>
                  </a:lnTo>
                  <a:lnTo>
                    <a:pt x="9107" y="2849"/>
                  </a:lnTo>
                  <a:lnTo>
                    <a:pt x="9424" y="2713"/>
                  </a:lnTo>
                  <a:cubicBezTo>
                    <a:pt x="9651" y="2600"/>
                    <a:pt x="9855" y="2532"/>
                    <a:pt x="10081" y="2464"/>
                  </a:cubicBezTo>
                  <a:cubicBezTo>
                    <a:pt x="10919" y="2147"/>
                    <a:pt x="11780" y="1943"/>
                    <a:pt x="12664" y="1875"/>
                  </a:cubicBezTo>
                  <a:cubicBezTo>
                    <a:pt x="12908" y="1855"/>
                    <a:pt x="13153" y="1845"/>
                    <a:pt x="13397" y="1845"/>
                  </a:cubicBezTo>
                  <a:cubicBezTo>
                    <a:pt x="13966" y="1845"/>
                    <a:pt x="14533" y="1900"/>
                    <a:pt x="15088" y="2011"/>
                  </a:cubicBezTo>
                  <a:cubicBezTo>
                    <a:pt x="15835" y="2170"/>
                    <a:pt x="16583" y="2419"/>
                    <a:pt x="17285" y="2759"/>
                  </a:cubicBezTo>
                  <a:cubicBezTo>
                    <a:pt x="17919" y="3076"/>
                    <a:pt x="18554" y="3461"/>
                    <a:pt x="19120" y="3914"/>
                  </a:cubicBezTo>
                  <a:cubicBezTo>
                    <a:pt x="20049" y="4616"/>
                    <a:pt x="20864" y="5432"/>
                    <a:pt x="21589" y="6338"/>
                  </a:cubicBezTo>
                  <a:cubicBezTo>
                    <a:pt x="21861" y="6678"/>
                    <a:pt x="22065" y="6927"/>
                    <a:pt x="22178" y="7108"/>
                  </a:cubicBezTo>
                  <a:lnTo>
                    <a:pt x="22382" y="7403"/>
                  </a:lnTo>
                  <a:lnTo>
                    <a:pt x="23900" y="6383"/>
                  </a:lnTo>
                  <a:cubicBezTo>
                    <a:pt x="23900" y="6383"/>
                    <a:pt x="23832" y="6270"/>
                    <a:pt x="23696" y="6066"/>
                  </a:cubicBezTo>
                  <a:cubicBezTo>
                    <a:pt x="23537" y="5862"/>
                    <a:pt x="23333" y="5568"/>
                    <a:pt x="23039" y="5183"/>
                  </a:cubicBezTo>
                  <a:cubicBezTo>
                    <a:pt x="22223" y="4163"/>
                    <a:pt x="21272" y="3257"/>
                    <a:pt x="20253" y="2464"/>
                  </a:cubicBezTo>
                  <a:cubicBezTo>
                    <a:pt x="19573" y="1943"/>
                    <a:pt x="18848" y="1490"/>
                    <a:pt x="18100" y="1105"/>
                  </a:cubicBezTo>
                  <a:cubicBezTo>
                    <a:pt x="17262" y="697"/>
                    <a:pt x="16356" y="403"/>
                    <a:pt x="15450" y="199"/>
                  </a:cubicBezTo>
                  <a:cubicBezTo>
                    <a:pt x="14767" y="72"/>
                    <a:pt x="14083" y="0"/>
                    <a:pt x="13392" y="0"/>
                  </a:cubicBezTo>
                  <a:close/>
                  <a:moveTo>
                    <a:pt x="1830" y="14062"/>
                  </a:moveTo>
                  <a:cubicBezTo>
                    <a:pt x="1830" y="14074"/>
                    <a:pt x="1830" y="14079"/>
                    <a:pt x="1831" y="14079"/>
                  </a:cubicBezTo>
                  <a:cubicBezTo>
                    <a:pt x="1832" y="14079"/>
                    <a:pt x="1833" y="14074"/>
                    <a:pt x="1835" y="14063"/>
                  </a:cubicBezTo>
                  <a:lnTo>
                    <a:pt x="1830" y="140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204422" y="898503"/>
              <a:ext cx="822649" cy="495513"/>
            </a:xfrm>
            <a:custGeom>
              <a:avLst/>
              <a:gdLst/>
              <a:ahLst/>
              <a:cxnLst/>
              <a:rect l="l" t="t" r="r" b="b"/>
              <a:pathLst>
                <a:path w="20706" h="12472" extrusionOk="0">
                  <a:moveTo>
                    <a:pt x="1" y="12279"/>
                  </a:moveTo>
                  <a:cubicBezTo>
                    <a:pt x="1" y="12287"/>
                    <a:pt x="1" y="12291"/>
                    <a:pt x="1" y="12291"/>
                  </a:cubicBezTo>
                  <a:cubicBezTo>
                    <a:pt x="2" y="12291"/>
                    <a:pt x="2" y="12287"/>
                    <a:pt x="3" y="12279"/>
                  </a:cubicBezTo>
                  <a:lnTo>
                    <a:pt x="3" y="12279"/>
                  </a:lnTo>
                  <a:lnTo>
                    <a:pt x="1" y="12279"/>
                  </a:lnTo>
                  <a:close/>
                  <a:moveTo>
                    <a:pt x="11759" y="0"/>
                  </a:moveTo>
                  <a:cubicBezTo>
                    <a:pt x="11479" y="0"/>
                    <a:pt x="11199" y="15"/>
                    <a:pt x="10920" y="46"/>
                  </a:cubicBezTo>
                  <a:cubicBezTo>
                    <a:pt x="10014" y="114"/>
                    <a:pt x="9153" y="318"/>
                    <a:pt x="8315" y="635"/>
                  </a:cubicBezTo>
                  <a:cubicBezTo>
                    <a:pt x="8088" y="703"/>
                    <a:pt x="7861" y="771"/>
                    <a:pt x="7658" y="884"/>
                  </a:cubicBezTo>
                  <a:lnTo>
                    <a:pt x="7318" y="1020"/>
                  </a:lnTo>
                  <a:lnTo>
                    <a:pt x="7159" y="1088"/>
                  </a:lnTo>
                  <a:lnTo>
                    <a:pt x="7001" y="1156"/>
                  </a:lnTo>
                  <a:cubicBezTo>
                    <a:pt x="6819" y="1270"/>
                    <a:pt x="6615" y="1360"/>
                    <a:pt x="6412" y="1473"/>
                  </a:cubicBezTo>
                  <a:cubicBezTo>
                    <a:pt x="6230" y="1587"/>
                    <a:pt x="6027" y="1700"/>
                    <a:pt x="5845" y="1813"/>
                  </a:cubicBezTo>
                  <a:cubicBezTo>
                    <a:pt x="5120" y="2289"/>
                    <a:pt x="4463" y="2855"/>
                    <a:pt x="3874" y="3490"/>
                  </a:cubicBezTo>
                  <a:cubicBezTo>
                    <a:pt x="2787" y="4690"/>
                    <a:pt x="1904" y="6072"/>
                    <a:pt x="1269" y="7590"/>
                  </a:cubicBezTo>
                  <a:cubicBezTo>
                    <a:pt x="794" y="8700"/>
                    <a:pt x="454" y="9855"/>
                    <a:pt x="205" y="11056"/>
                  </a:cubicBezTo>
                  <a:cubicBezTo>
                    <a:pt x="54" y="11772"/>
                    <a:pt x="13" y="12206"/>
                    <a:pt x="3" y="12279"/>
                  </a:cubicBezTo>
                  <a:lnTo>
                    <a:pt x="3" y="12279"/>
                  </a:lnTo>
                  <a:lnTo>
                    <a:pt x="1830" y="12437"/>
                  </a:lnTo>
                  <a:lnTo>
                    <a:pt x="1830" y="12437"/>
                  </a:lnTo>
                  <a:cubicBezTo>
                    <a:pt x="1838" y="12328"/>
                    <a:pt x="1882" y="11964"/>
                    <a:pt x="1994" y="11418"/>
                  </a:cubicBezTo>
                  <a:cubicBezTo>
                    <a:pt x="2221" y="10354"/>
                    <a:pt x="2538" y="9312"/>
                    <a:pt x="2968" y="8315"/>
                  </a:cubicBezTo>
                  <a:cubicBezTo>
                    <a:pt x="3512" y="7001"/>
                    <a:pt x="4260" y="5778"/>
                    <a:pt x="5211" y="4736"/>
                  </a:cubicBezTo>
                  <a:cubicBezTo>
                    <a:pt x="5687" y="4192"/>
                    <a:pt x="6253" y="3739"/>
                    <a:pt x="6842" y="3331"/>
                  </a:cubicBezTo>
                  <a:cubicBezTo>
                    <a:pt x="7001" y="3240"/>
                    <a:pt x="7159" y="3150"/>
                    <a:pt x="7318" y="3059"/>
                  </a:cubicBezTo>
                  <a:cubicBezTo>
                    <a:pt x="7476" y="2946"/>
                    <a:pt x="7635" y="2878"/>
                    <a:pt x="7793" y="2810"/>
                  </a:cubicBezTo>
                  <a:lnTo>
                    <a:pt x="7929" y="2742"/>
                  </a:lnTo>
                  <a:lnTo>
                    <a:pt x="8065" y="2674"/>
                  </a:lnTo>
                  <a:lnTo>
                    <a:pt x="8360" y="2561"/>
                  </a:lnTo>
                  <a:cubicBezTo>
                    <a:pt x="8541" y="2470"/>
                    <a:pt x="8722" y="2402"/>
                    <a:pt x="8926" y="2334"/>
                  </a:cubicBezTo>
                  <a:cubicBezTo>
                    <a:pt x="9606" y="2085"/>
                    <a:pt x="10331" y="1927"/>
                    <a:pt x="11078" y="1836"/>
                  </a:cubicBezTo>
                  <a:cubicBezTo>
                    <a:pt x="11242" y="1824"/>
                    <a:pt x="11407" y="1819"/>
                    <a:pt x="11574" y="1819"/>
                  </a:cubicBezTo>
                  <a:cubicBezTo>
                    <a:pt x="12050" y="1819"/>
                    <a:pt x="12533" y="1865"/>
                    <a:pt x="13004" y="1949"/>
                  </a:cubicBezTo>
                  <a:cubicBezTo>
                    <a:pt x="13615" y="2085"/>
                    <a:pt x="14204" y="2289"/>
                    <a:pt x="14748" y="2561"/>
                  </a:cubicBezTo>
                  <a:cubicBezTo>
                    <a:pt x="15314" y="2833"/>
                    <a:pt x="15835" y="3172"/>
                    <a:pt x="16311" y="3535"/>
                  </a:cubicBezTo>
                  <a:cubicBezTo>
                    <a:pt x="17127" y="4169"/>
                    <a:pt x="17852" y="4871"/>
                    <a:pt x="18486" y="5664"/>
                  </a:cubicBezTo>
                  <a:cubicBezTo>
                    <a:pt x="18735" y="5959"/>
                    <a:pt x="18894" y="6208"/>
                    <a:pt x="19007" y="6367"/>
                  </a:cubicBezTo>
                  <a:lnTo>
                    <a:pt x="19188" y="6616"/>
                  </a:lnTo>
                  <a:lnTo>
                    <a:pt x="20706" y="5574"/>
                  </a:lnTo>
                  <a:lnTo>
                    <a:pt x="20525" y="5302"/>
                  </a:lnTo>
                  <a:cubicBezTo>
                    <a:pt x="20389" y="5121"/>
                    <a:pt x="20208" y="4849"/>
                    <a:pt x="19913" y="4509"/>
                  </a:cubicBezTo>
                  <a:cubicBezTo>
                    <a:pt x="19188" y="3603"/>
                    <a:pt x="18350" y="2787"/>
                    <a:pt x="17444" y="2085"/>
                  </a:cubicBezTo>
                  <a:cubicBezTo>
                    <a:pt x="16855" y="1632"/>
                    <a:pt x="16221" y="1247"/>
                    <a:pt x="15564" y="930"/>
                  </a:cubicBezTo>
                  <a:cubicBezTo>
                    <a:pt x="14861" y="590"/>
                    <a:pt x="14136" y="341"/>
                    <a:pt x="13366" y="160"/>
                  </a:cubicBezTo>
                  <a:cubicBezTo>
                    <a:pt x="12831" y="55"/>
                    <a:pt x="12295" y="0"/>
                    <a:pt x="11759" y="0"/>
                  </a:cubicBezTo>
                  <a:close/>
                  <a:moveTo>
                    <a:pt x="1830" y="12437"/>
                  </a:moveTo>
                  <a:cubicBezTo>
                    <a:pt x="1828" y="12460"/>
                    <a:pt x="1828" y="12472"/>
                    <a:pt x="1829" y="12472"/>
                  </a:cubicBezTo>
                  <a:cubicBezTo>
                    <a:pt x="1830" y="12472"/>
                    <a:pt x="1832" y="12460"/>
                    <a:pt x="1836" y="12438"/>
                  </a:cubicBezTo>
                  <a:lnTo>
                    <a:pt x="1830" y="124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38234" y="657303"/>
              <a:ext cx="674178" cy="504055"/>
            </a:xfrm>
            <a:custGeom>
              <a:avLst/>
              <a:gdLst/>
              <a:ahLst/>
              <a:cxnLst/>
              <a:rect l="l" t="t" r="r" b="b"/>
              <a:pathLst>
                <a:path w="16969" h="12687" extrusionOk="0">
                  <a:moveTo>
                    <a:pt x="9832" y="1"/>
                  </a:moveTo>
                  <a:cubicBezTo>
                    <a:pt x="8858" y="409"/>
                    <a:pt x="8065" y="1134"/>
                    <a:pt x="7567" y="2040"/>
                  </a:cubicBezTo>
                  <a:cubicBezTo>
                    <a:pt x="7567" y="2040"/>
                    <a:pt x="6311" y="880"/>
                    <a:pt x="4622" y="880"/>
                  </a:cubicBezTo>
                  <a:cubicBezTo>
                    <a:pt x="3715" y="880"/>
                    <a:pt x="2683" y="1214"/>
                    <a:pt x="1654" y="2244"/>
                  </a:cubicBezTo>
                  <a:cubicBezTo>
                    <a:pt x="1" y="3897"/>
                    <a:pt x="91" y="6185"/>
                    <a:pt x="499" y="7907"/>
                  </a:cubicBezTo>
                  <a:cubicBezTo>
                    <a:pt x="588" y="7903"/>
                    <a:pt x="678" y="7901"/>
                    <a:pt x="769" y="7901"/>
                  </a:cubicBezTo>
                  <a:cubicBezTo>
                    <a:pt x="1206" y="7901"/>
                    <a:pt x="1653" y="7945"/>
                    <a:pt x="2085" y="8020"/>
                  </a:cubicBezTo>
                  <a:cubicBezTo>
                    <a:pt x="2696" y="8156"/>
                    <a:pt x="3285" y="8360"/>
                    <a:pt x="3852" y="8632"/>
                  </a:cubicBezTo>
                  <a:cubicBezTo>
                    <a:pt x="4395" y="8904"/>
                    <a:pt x="4939" y="9243"/>
                    <a:pt x="5415" y="9606"/>
                  </a:cubicBezTo>
                  <a:cubicBezTo>
                    <a:pt x="6230" y="10240"/>
                    <a:pt x="6955" y="10965"/>
                    <a:pt x="7590" y="11758"/>
                  </a:cubicBezTo>
                  <a:cubicBezTo>
                    <a:pt x="7816" y="12030"/>
                    <a:pt x="7997" y="12279"/>
                    <a:pt x="8111" y="12438"/>
                  </a:cubicBezTo>
                  <a:lnTo>
                    <a:pt x="8269" y="12687"/>
                  </a:lnTo>
                  <a:lnTo>
                    <a:pt x="9810" y="11667"/>
                  </a:lnTo>
                  <a:lnTo>
                    <a:pt x="11169" y="10761"/>
                  </a:lnTo>
                  <a:lnTo>
                    <a:pt x="11237" y="10716"/>
                  </a:lnTo>
                  <a:lnTo>
                    <a:pt x="11259" y="10716"/>
                  </a:lnTo>
                  <a:lnTo>
                    <a:pt x="12709" y="9742"/>
                  </a:lnTo>
                  <a:lnTo>
                    <a:pt x="14136" y="8768"/>
                  </a:lnTo>
                  <a:lnTo>
                    <a:pt x="15428" y="7907"/>
                  </a:lnTo>
                  <a:lnTo>
                    <a:pt x="16968" y="6888"/>
                  </a:lnTo>
                  <a:lnTo>
                    <a:pt x="16651" y="6434"/>
                  </a:lnTo>
                  <a:cubicBezTo>
                    <a:pt x="16447" y="6163"/>
                    <a:pt x="16130" y="5710"/>
                    <a:pt x="15722" y="5211"/>
                  </a:cubicBezTo>
                  <a:cubicBezTo>
                    <a:pt x="14544" y="3761"/>
                    <a:pt x="13230" y="2447"/>
                    <a:pt x="11758" y="1315"/>
                  </a:cubicBezTo>
                  <a:cubicBezTo>
                    <a:pt x="11123" y="839"/>
                    <a:pt x="10489" y="409"/>
                    <a:pt x="9832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650904" y="1026752"/>
              <a:ext cx="913591" cy="572072"/>
            </a:xfrm>
            <a:custGeom>
              <a:avLst/>
              <a:gdLst/>
              <a:ahLst/>
              <a:cxnLst/>
              <a:rect l="l" t="t" r="r" b="b"/>
              <a:pathLst>
                <a:path w="22995" h="14399" extrusionOk="0">
                  <a:moveTo>
                    <a:pt x="12123" y="0"/>
                  </a:moveTo>
                  <a:cubicBezTo>
                    <a:pt x="12005" y="0"/>
                    <a:pt x="11883" y="4"/>
                    <a:pt x="11758" y="12"/>
                  </a:cubicBezTo>
                  <a:cubicBezTo>
                    <a:pt x="7363" y="284"/>
                    <a:pt x="7839" y="4520"/>
                    <a:pt x="7839" y="4520"/>
                  </a:cubicBezTo>
                  <a:cubicBezTo>
                    <a:pt x="7375" y="3042"/>
                    <a:pt x="6172" y="2288"/>
                    <a:pt x="4988" y="2288"/>
                  </a:cubicBezTo>
                  <a:cubicBezTo>
                    <a:pt x="3978" y="2288"/>
                    <a:pt x="2981" y="2838"/>
                    <a:pt x="2470" y="3954"/>
                  </a:cubicBezTo>
                  <a:cubicBezTo>
                    <a:pt x="1247" y="6650"/>
                    <a:pt x="3716" y="8032"/>
                    <a:pt x="3716" y="8032"/>
                  </a:cubicBezTo>
                  <a:cubicBezTo>
                    <a:pt x="3716" y="8032"/>
                    <a:pt x="1" y="9867"/>
                    <a:pt x="2108" y="12268"/>
                  </a:cubicBezTo>
                  <a:cubicBezTo>
                    <a:pt x="2633" y="12863"/>
                    <a:pt x="3198" y="13077"/>
                    <a:pt x="3738" y="13077"/>
                  </a:cubicBezTo>
                  <a:cubicBezTo>
                    <a:pt x="5109" y="13077"/>
                    <a:pt x="6321" y="11702"/>
                    <a:pt x="6321" y="11702"/>
                  </a:cubicBezTo>
                  <a:lnTo>
                    <a:pt x="6321" y="11702"/>
                  </a:lnTo>
                  <a:cubicBezTo>
                    <a:pt x="6321" y="11702"/>
                    <a:pt x="5982" y="14057"/>
                    <a:pt x="8677" y="14171"/>
                  </a:cubicBezTo>
                  <a:cubicBezTo>
                    <a:pt x="8716" y="14172"/>
                    <a:pt x="8754" y="14173"/>
                    <a:pt x="8792" y="14173"/>
                  </a:cubicBezTo>
                  <a:cubicBezTo>
                    <a:pt x="10920" y="14173"/>
                    <a:pt x="11554" y="11702"/>
                    <a:pt x="11554" y="11702"/>
                  </a:cubicBezTo>
                  <a:cubicBezTo>
                    <a:pt x="11554" y="11702"/>
                    <a:pt x="11974" y="14399"/>
                    <a:pt x="14474" y="14399"/>
                  </a:cubicBezTo>
                  <a:cubicBezTo>
                    <a:pt x="14505" y="14399"/>
                    <a:pt x="14536" y="14398"/>
                    <a:pt x="14567" y="14397"/>
                  </a:cubicBezTo>
                  <a:cubicBezTo>
                    <a:pt x="16923" y="14352"/>
                    <a:pt x="17263" y="11407"/>
                    <a:pt x="17263" y="11407"/>
                  </a:cubicBezTo>
                  <a:cubicBezTo>
                    <a:pt x="17263" y="11407"/>
                    <a:pt x="17795" y="12878"/>
                    <a:pt x="19092" y="12878"/>
                  </a:cubicBezTo>
                  <a:cubicBezTo>
                    <a:pt x="19444" y="12878"/>
                    <a:pt x="19852" y="12770"/>
                    <a:pt x="20321" y="12494"/>
                  </a:cubicBezTo>
                  <a:cubicBezTo>
                    <a:pt x="22020" y="11498"/>
                    <a:pt x="20706" y="9096"/>
                    <a:pt x="20706" y="9096"/>
                  </a:cubicBezTo>
                  <a:cubicBezTo>
                    <a:pt x="22994" y="7896"/>
                    <a:pt x="22609" y="4747"/>
                    <a:pt x="20661" y="3569"/>
                  </a:cubicBezTo>
                  <a:cubicBezTo>
                    <a:pt x="19991" y="3153"/>
                    <a:pt x="19363" y="3000"/>
                    <a:pt x="18802" y="3000"/>
                  </a:cubicBezTo>
                  <a:cubicBezTo>
                    <a:pt x="17257" y="3000"/>
                    <a:pt x="16221" y="4158"/>
                    <a:pt x="16221" y="4158"/>
                  </a:cubicBezTo>
                  <a:cubicBezTo>
                    <a:pt x="16221" y="4158"/>
                    <a:pt x="15965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650904" y="1158616"/>
              <a:ext cx="913591" cy="441082"/>
            </a:xfrm>
            <a:custGeom>
              <a:avLst/>
              <a:gdLst/>
              <a:ahLst/>
              <a:cxnLst/>
              <a:rect l="l" t="t" r="r" b="b"/>
              <a:pathLst>
                <a:path w="22995" h="11102" extrusionOk="0">
                  <a:moveTo>
                    <a:pt x="20208" y="1"/>
                  </a:moveTo>
                  <a:cubicBezTo>
                    <a:pt x="22632" y="2674"/>
                    <a:pt x="20253" y="5664"/>
                    <a:pt x="18984" y="6140"/>
                  </a:cubicBezTo>
                  <a:cubicBezTo>
                    <a:pt x="18820" y="6200"/>
                    <a:pt x="18658" y="6227"/>
                    <a:pt x="18500" y="6227"/>
                  </a:cubicBezTo>
                  <a:cubicBezTo>
                    <a:pt x="17418" y="6227"/>
                    <a:pt x="16538" y="4985"/>
                    <a:pt x="16538" y="4985"/>
                  </a:cubicBezTo>
                  <a:lnTo>
                    <a:pt x="16538" y="4985"/>
                  </a:lnTo>
                  <a:cubicBezTo>
                    <a:pt x="16538" y="4985"/>
                    <a:pt x="16878" y="8269"/>
                    <a:pt x="14748" y="8541"/>
                  </a:cubicBezTo>
                  <a:cubicBezTo>
                    <a:pt x="14654" y="8552"/>
                    <a:pt x="14562" y="8557"/>
                    <a:pt x="14472" y="8557"/>
                  </a:cubicBezTo>
                  <a:cubicBezTo>
                    <a:pt x="12504" y="8557"/>
                    <a:pt x="11758" y="6049"/>
                    <a:pt x="11758" y="6049"/>
                  </a:cubicBezTo>
                  <a:cubicBezTo>
                    <a:pt x="11758" y="6049"/>
                    <a:pt x="10428" y="8317"/>
                    <a:pt x="9329" y="8317"/>
                  </a:cubicBezTo>
                  <a:cubicBezTo>
                    <a:pt x="9308" y="8317"/>
                    <a:pt x="9287" y="8316"/>
                    <a:pt x="9266" y="8315"/>
                  </a:cubicBezTo>
                  <a:cubicBezTo>
                    <a:pt x="8179" y="8247"/>
                    <a:pt x="7137" y="5732"/>
                    <a:pt x="7137" y="5732"/>
                  </a:cubicBezTo>
                  <a:cubicBezTo>
                    <a:pt x="7137" y="5732"/>
                    <a:pt x="5964" y="7313"/>
                    <a:pt x="4768" y="7313"/>
                  </a:cubicBezTo>
                  <a:cubicBezTo>
                    <a:pt x="4613" y="7313"/>
                    <a:pt x="4458" y="7287"/>
                    <a:pt x="4305" y="7227"/>
                  </a:cubicBezTo>
                  <a:cubicBezTo>
                    <a:pt x="2991" y="6706"/>
                    <a:pt x="3716" y="4736"/>
                    <a:pt x="3716" y="4735"/>
                  </a:cubicBezTo>
                  <a:lnTo>
                    <a:pt x="3716" y="4735"/>
                  </a:lnTo>
                  <a:cubicBezTo>
                    <a:pt x="3716" y="4736"/>
                    <a:pt x="1" y="6548"/>
                    <a:pt x="2108" y="8949"/>
                  </a:cubicBezTo>
                  <a:cubicBezTo>
                    <a:pt x="2634" y="9552"/>
                    <a:pt x="3199" y="9768"/>
                    <a:pt x="3741" y="9768"/>
                  </a:cubicBezTo>
                  <a:cubicBezTo>
                    <a:pt x="5110" y="9768"/>
                    <a:pt x="6321" y="8383"/>
                    <a:pt x="6321" y="8383"/>
                  </a:cubicBezTo>
                  <a:lnTo>
                    <a:pt x="6321" y="8383"/>
                  </a:lnTo>
                  <a:cubicBezTo>
                    <a:pt x="6321" y="8383"/>
                    <a:pt x="5982" y="10738"/>
                    <a:pt x="8677" y="10874"/>
                  </a:cubicBezTo>
                  <a:cubicBezTo>
                    <a:pt x="8715" y="10876"/>
                    <a:pt x="8753" y="10877"/>
                    <a:pt x="8791" y="10877"/>
                  </a:cubicBezTo>
                  <a:cubicBezTo>
                    <a:pt x="10920" y="10877"/>
                    <a:pt x="11554" y="8383"/>
                    <a:pt x="11554" y="8383"/>
                  </a:cubicBezTo>
                  <a:cubicBezTo>
                    <a:pt x="11554" y="8383"/>
                    <a:pt x="11978" y="11101"/>
                    <a:pt x="14504" y="11101"/>
                  </a:cubicBezTo>
                  <a:cubicBezTo>
                    <a:pt x="14525" y="11101"/>
                    <a:pt x="14546" y="11101"/>
                    <a:pt x="14567" y="11101"/>
                  </a:cubicBezTo>
                  <a:cubicBezTo>
                    <a:pt x="16923" y="11056"/>
                    <a:pt x="17263" y="8088"/>
                    <a:pt x="17263" y="8088"/>
                  </a:cubicBezTo>
                  <a:cubicBezTo>
                    <a:pt x="17263" y="8088"/>
                    <a:pt x="17797" y="9579"/>
                    <a:pt x="19100" y="9579"/>
                  </a:cubicBezTo>
                  <a:cubicBezTo>
                    <a:pt x="19450" y="9579"/>
                    <a:pt x="19855" y="9472"/>
                    <a:pt x="20321" y="9198"/>
                  </a:cubicBezTo>
                  <a:cubicBezTo>
                    <a:pt x="22020" y="8201"/>
                    <a:pt x="20706" y="5800"/>
                    <a:pt x="20706" y="5800"/>
                  </a:cubicBezTo>
                  <a:cubicBezTo>
                    <a:pt x="22994" y="4599"/>
                    <a:pt x="22609" y="1451"/>
                    <a:pt x="20661" y="250"/>
                  </a:cubicBezTo>
                  <a:cubicBezTo>
                    <a:pt x="20525" y="159"/>
                    <a:pt x="20366" y="91"/>
                    <a:pt x="2020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655358" y="685630"/>
              <a:ext cx="910850" cy="571198"/>
            </a:xfrm>
            <a:custGeom>
              <a:avLst/>
              <a:gdLst/>
              <a:ahLst/>
              <a:cxnLst/>
              <a:rect l="l" t="t" r="r" b="b"/>
              <a:pathLst>
                <a:path w="22926" h="14377" extrusionOk="0">
                  <a:moveTo>
                    <a:pt x="12079" y="1"/>
                  </a:moveTo>
                  <a:cubicBezTo>
                    <a:pt x="11960" y="1"/>
                    <a:pt x="11838" y="5"/>
                    <a:pt x="11712" y="13"/>
                  </a:cubicBezTo>
                  <a:cubicBezTo>
                    <a:pt x="7340" y="285"/>
                    <a:pt x="7815" y="4498"/>
                    <a:pt x="7815" y="4498"/>
                  </a:cubicBezTo>
                  <a:cubicBezTo>
                    <a:pt x="7351" y="3032"/>
                    <a:pt x="6149" y="2277"/>
                    <a:pt x="4965" y="2277"/>
                  </a:cubicBezTo>
                  <a:cubicBezTo>
                    <a:pt x="3955" y="2277"/>
                    <a:pt x="2958" y="2828"/>
                    <a:pt x="2447" y="3955"/>
                  </a:cubicBezTo>
                  <a:cubicBezTo>
                    <a:pt x="1223" y="6650"/>
                    <a:pt x="3693" y="8009"/>
                    <a:pt x="3693" y="8009"/>
                  </a:cubicBezTo>
                  <a:cubicBezTo>
                    <a:pt x="3693" y="8009"/>
                    <a:pt x="0" y="9844"/>
                    <a:pt x="2107" y="12246"/>
                  </a:cubicBezTo>
                  <a:cubicBezTo>
                    <a:pt x="2626" y="12841"/>
                    <a:pt x="3186" y="13055"/>
                    <a:pt x="3723" y="13055"/>
                  </a:cubicBezTo>
                  <a:cubicBezTo>
                    <a:pt x="5085" y="13055"/>
                    <a:pt x="6297" y="11680"/>
                    <a:pt x="6298" y="11679"/>
                  </a:cubicBezTo>
                  <a:lnTo>
                    <a:pt x="6298" y="11679"/>
                  </a:lnTo>
                  <a:cubicBezTo>
                    <a:pt x="6298" y="11680"/>
                    <a:pt x="5958" y="14035"/>
                    <a:pt x="8631" y="14148"/>
                  </a:cubicBezTo>
                  <a:cubicBezTo>
                    <a:pt x="8670" y="14150"/>
                    <a:pt x="8709" y="14151"/>
                    <a:pt x="8747" y="14151"/>
                  </a:cubicBezTo>
                  <a:cubicBezTo>
                    <a:pt x="10896" y="14151"/>
                    <a:pt x="11531" y="11679"/>
                    <a:pt x="11531" y="11679"/>
                  </a:cubicBezTo>
                  <a:cubicBezTo>
                    <a:pt x="11531" y="11679"/>
                    <a:pt x="11929" y="14376"/>
                    <a:pt x="14428" y="14376"/>
                  </a:cubicBezTo>
                  <a:cubicBezTo>
                    <a:pt x="14458" y="14376"/>
                    <a:pt x="14490" y="14376"/>
                    <a:pt x="14521" y="14375"/>
                  </a:cubicBezTo>
                  <a:cubicBezTo>
                    <a:pt x="16877" y="14330"/>
                    <a:pt x="17217" y="11385"/>
                    <a:pt x="17217" y="11385"/>
                  </a:cubicBezTo>
                  <a:cubicBezTo>
                    <a:pt x="17217" y="11385"/>
                    <a:pt x="17749" y="12856"/>
                    <a:pt x="19046" y="12856"/>
                  </a:cubicBezTo>
                  <a:cubicBezTo>
                    <a:pt x="19398" y="12856"/>
                    <a:pt x="19806" y="12748"/>
                    <a:pt x="20275" y="12472"/>
                  </a:cubicBezTo>
                  <a:cubicBezTo>
                    <a:pt x="21951" y="11475"/>
                    <a:pt x="20637" y="9074"/>
                    <a:pt x="20637" y="9074"/>
                  </a:cubicBezTo>
                  <a:cubicBezTo>
                    <a:pt x="22925" y="7874"/>
                    <a:pt x="22563" y="4747"/>
                    <a:pt x="20615" y="3547"/>
                  </a:cubicBezTo>
                  <a:cubicBezTo>
                    <a:pt x="19941" y="3138"/>
                    <a:pt x="19312" y="2987"/>
                    <a:pt x="18751" y="2987"/>
                  </a:cubicBezTo>
                  <a:cubicBezTo>
                    <a:pt x="17201" y="2987"/>
                    <a:pt x="16175" y="4136"/>
                    <a:pt x="16175" y="4136"/>
                  </a:cubicBezTo>
                  <a:cubicBezTo>
                    <a:pt x="16175" y="4136"/>
                    <a:pt x="15919" y="1"/>
                    <a:pt x="12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655358" y="817534"/>
              <a:ext cx="910850" cy="438381"/>
            </a:xfrm>
            <a:custGeom>
              <a:avLst/>
              <a:gdLst/>
              <a:ahLst/>
              <a:cxnLst/>
              <a:rect l="l" t="t" r="r" b="b"/>
              <a:pathLst>
                <a:path w="22926" h="11034" extrusionOk="0">
                  <a:moveTo>
                    <a:pt x="20162" y="0"/>
                  </a:moveTo>
                  <a:lnTo>
                    <a:pt x="20162" y="0"/>
                  </a:lnTo>
                  <a:cubicBezTo>
                    <a:pt x="22563" y="2651"/>
                    <a:pt x="20207" y="5664"/>
                    <a:pt x="18916" y="6117"/>
                  </a:cubicBezTo>
                  <a:cubicBezTo>
                    <a:pt x="18759" y="6173"/>
                    <a:pt x="18604" y="6197"/>
                    <a:pt x="18453" y="6197"/>
                  </a:cubicBezTo>
                  <a:cubicBezTo>
                    <a:pt x="17380" y="6197"/>
                    <a:pt x="16492" y="4962"/>
                    <a:pt x="16492" y="4961"/>
                  </a:cubicBezTo>
                  <a:lnTo>
                    <a:pt x="16492" y="4961"/>
                  </a:lnTo>
                  <a:cubicBezTo>
                    <a:pt x="16492" y="4962"/>
                    <a:pt x="16854" y="8246"/>
                    <a:pt x="14702" y="8495"/>
                  </a:cubicBezTo>
                  <a:cubicBezTo>
                    <a:pt x="14599" y="8508"/>
                    <a:pt x="14500" y="8514"/>
                    <a:pt x="14403" y="8514"/>
                  </a:cubicBezTo>
                  <a:cubicBezTo>
                    <a:pt x="12454" y="8514"/>
                    <a:pt x="11735" y="6026"/>
                    <a:pt x="11735" y="6026"/>
                  </a:cubicBezTo>
                  <a:cubicBezTo>
                    <a:pt x="11735" y="6026"/>
                    <a:pt x="10383" y="8294"/>
                    <a:pt x="9305" y="8294"/>
                  </a:cubicBezTo>
                  <a:cubicBezTo>
                    <a:pt x="9284" y="8294"/>
                    <a:pt x="9263" y="8293"/>
                    <a:pt x="9243" y="8291"/>
                  </a:cubicBezTo>
                  <a:cubicBezTo>
                    <a:pt x="8155" y="8223"/>
                    <a:pt x="7113" y="5709"/>
                    <a:pt x="7113" y="5709"/>
                  </a:cubicBezTo>
                  <a:cubicBezTo>
                    <a:pt x="7113" y="5709"/>
                    <a:pt x="5941" y="7290"/>
                    <a:pt x="4760" y="7290"/>
                  </a:cubicBezTo>
                  <a:cubicBezTo>
                    <a:pt x="4607" y="7290"/>
                    <a:pt x="4455" y="7264"/>
                    <a:pt x="4304" y="7204"/>
                  </a:cubicBezTo>
                  <a:cubicBezTo>
                    <a:pt x="2968" y="6683"/>
                    <a:pt x="3692" y="4690"/>
                    <a:pt x="3693" y="4689"/>
                  </a:cubicBezTo>
                  <a:lnTo>
                    <a:pt x="3693" y="4689"/>
                  </a:lnTo>
                  <a:cubicBezTo>
                    <a:pt x="3692" y="4690"/>
                    <a:pt x="0" y="6502"/>
                    <a:pt x="2107" y="8903"/>
                  </a:cubicBezTo>
                  <a:cubicBezTo>
                    <a:pt x="2626" y="9498"/>
                    <a:pt x="3186" y="9712"/>
                    <a:pt x="3723" y="9712"/>
                  </a:cubicBezTo>
                  <a:cubicBezTo>
                    <a:pt x="5085" y="9712"/>
                    <a:pt x="6297" y="8337"/>
                    <a:pt x="6298" y="8337"/>
                  </a:cubicBezTo>
                  <a:lnTo>
                    <a:pt x="6298" y="8337"/>
                  </a:lnTo>
                  <a:cubicBezTo>
                    <a:pt x="6298" y="8337"/>
                    <a:pt x="5958" y="10693"/>
                    <a:pt x="8631" y="10806"/>
                  </a:cubicBezTo>
                  <a:cubicBezTo>
                    <a:pt x="8679" y="10808"/>
                    <a:pt x="8727" y="10809"/>
                    <a:pt x="8773" y="10809"/>
                  </a:cubicBezTo>
                  <a:cubicBezTo>
                    <a:pt x="10902" y="10809"/>
                    <a:pt x="11531" y="8337"/>
                    <a:pt x="11531" y="8337"/>
                  </a:cubicBezTo>
                  <a:cubicBezTo>
                    <a:pt x="11531" y="8337"/>
                    <a:pt x="11929" y="11034"/>
                    <a:pt x="14428" y="11034"/>
                  </a:cubicBezTo>
                  <a:cubicBezTo>
                    <a:pt x="14458" y="11034"/>
                    <a:pt x="14490" y="11033"/>
                    <a:pt x="14521" y="11032"/>
                  </a:cubicBezTo>
                  <a:cubicBezTo>
                    <a:pt x="16877" y="10987"/>
                    <a:pt x="17217" y="8042"/>
                    <a:pt x="17217" y="8042"/>
                  </a:cubicBezTo>
                  <a:cubicBezTo>
                    <a:pt x="17217" y="8042"/>
                    <a:pt x="17749" y="9514"/>
                    <a:pt x="19046" y="9514"/>
                  </a:cubicBezTo>
                  <a:cubicBezTo>
                    <a:pt x="19398" y="9514"/>
                    <a:pt x="19806" y="9405"/>
                    <a:pt x="20275" y="9129"/>
                  </a:cubicBezTo>
                  <a:cubicBezTo>
                    <a:pt x="21951" y="8155"/>
                    <a:pt x="20637" y="5732"/>
                    <a:pt x="20637" y="5732"/>
                  </a:cubicBezTo>
                  <a:cubicBezTo>
                    <a:pt x="22925" y="4554"/>
                    <a:pt x="22563" y="1427"/>
                    <a:pt x="20615" y="227"/>
                  </a:cubicBezTo>
                  <a:cubicBezTo>
                    <a:pt x="20456" y="136"/>
                    <a:pt x="20320" y="68"/>
                    <a:pt x="2016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143238" y="685908"/>
              <a:ext cx="211761" cy="160350"/>
            </a:xfrm>
            <a:custGeom>
              <a:avLst/>
              <a:gdLst/>
              <a:ahLst/>
              <a:cxnLst/>
              <a:rect l="l" t="t" r="r" b="b"/>
              <a:pathLst>
                <a:path w="5330" h="4036" extrusionOk="0">
                  <a:moveTo>
                    <a:pt x="4636" y="1"/>
                  </a:moveTo>
                  <a:cubicBezTo>
                    <a:pt x="4506" y="1"/>
                    <a:pt x="4348" y="45"/>
                    <a:pt x="4169" y="142"/>
                  </a:cubicBezTo>
                  <a:cubicBezTo>
                    <a:pt x="4169" y="142"/>
                    <a:pt x="0" y="1886"/>
                    <a:pt x="0" y="3698"/>
                  </a:cubicBezTo>
                  <a:cubicBezTo>
                    <a:pt x="0" y="3937"/>
                    <a:pt x="135" y="4035"/>
                    <a:pt x="358" y="4035"/>
                  </a:cubicBezTo>
                  <a:cubicBezTo>
                    <a:pt x="1063" y="4035"/>
                    <a:pt x="2644" y="3044"/>
                    <a:pt x="3557" y="2407"/>
                  </a:cubicBezTo>
                  <a:cubicBezTo>
                    <a:pt x="5254" y="1244"/>
                    <a:pt x="5330" y="1"/>
                    <a:pt x="463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68546" y="859806"/>
              <a:ext cx="77434" cy="66309"/>
            </a:xfrm>
            <a:custGeom>
              <a:avLst/>
              <a:gdLst/>
              <a:ahLst/>
              <a:cxnLst/>
              <a:rect l="l" t="t" r="r" b="b"/>
              <a:pathLst>
                <a:path w="1949" h="1669" extrusionOk="0">
                  <a:moveTo>
                    <a:pt x="1133" y="1"/>
                  </a:moveTo>
                  <a:cubicBezTo>
                    <a:pt x="385" y="1"/>
                    <a:pt x="0" y="907"/>
                    <a:pt x="544" y="1428"/>
                  </a:cubicBezTo>
                  <a:cubicBezTo>
                    <a:pt x="710" y="1594"/>
                    <a:pt x="914" y="1668"/>
                    <a:pt x="1113" y="1668"/>
                  </a:cubicBezTo>
                  <a:cubicBezTo>
                    <a:pt x="1539" y="1668"/>
                    <a:pt x="1948" y="1332"/>
                    <a:pt x="1948" y="839"/>
                  </a:cubicBezTo>
                  <a:cubicBezTo>
                    <a:pt x="1948" y="363"/>
                    <a:pt x="1586" y="1"/>
                    <a:pt x="113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 rot="2035528">
            <a:off x="9215511" y="2515745"/>
            <a:ext cx="563571" cy="505397"/>
            <a:chOff x="4713117" y="984916"/>
            <a:chExt cx="504929" cy="452763"/>
          </a:xfrm>
        </p:grpSpPr>
        <p:sp>
          <p:nvSpPr>
            <p:cNvPr id="909" name="Google Shape;909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35"/>
          <p:cNvGrpSpPr/>
          <p:nvPr/>
        </p:nvGrpSpPr>
        <p:grpSpPr>
          <a:xfrm flipH="1">
            <a:off x="10799957" y="5081963"/>
            <a:ext cx="1076740" cy="1506665"/>
            <a:chOff x="4888147" y="3306936"/>
            <a:chExt cx="1009857" cy="1413077"/>
          </a:xfrm>
        </p:grpSpPr>
        <p:sp>
          <p:nvSpPr>
            <p:cNvPr id="915" name="Google Shape;915;p35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5"/>
          <p:cNvGrpSpPr/>
          <p:nvPr/>
        </p:nvGrpSpPr>
        <p:grpSpPr>
          <a:xfrm rot="-800240">
            <a:off x="3354823" y="4519275"/>
            <a:ext cx="563552" cy="505403"/>
            <a:chOff x="4713117" y="984916"/>
            <a:chExt cx="504929" cy="452763"/>
          </a:xfrm>
        </p:grpSpPr>
        <p:sp>
          <p:nvSpPr>
            <p:cNvPr id="954" name="Google Shape;954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35"/>
          <p:cNvGrpSpPr/>
          <p:nvPr/>
        </p:nvGrpSpPr>
        <p:grpSpPr>
          <a:xfrm rot="925753">
            <a:off x="3775561" y="861719"/>
            <a:ext cx="563547" cy="505425"/>
            <a:chOff x="4713117" y="984916"/>
            <a:chExt cx="504929" cy="452763"/>
          </a:xfrm>
        </p:grpSpPr>
        <p:sp>
          <p:nvSpPr>
            <p:cNvPr id="960" name="Google Shape;960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891;p35">
            <a:extLst>
              <a:ext uri="{FF2B5EF4-FFF2-40B4-BE49-F238E27FC236}">
                <a16:creationId xmlns:a16="http://schemas.microsoft.com/office/drawing/2014/main" id="{E42DF648-B81C-42A1-B185-ABD492EBB8A0}"/>
              </a:ext>
            </a:extLst>
          </p:cNvPr>
          <p:cNvSpPr txBox="1">
            <a:spLocks/>
          </p:cNvSpPr>
          <p:nvPr/>
        </p:nvSpPr>
        <p:spPr>
          <a:xfrm>
            <a:off x="3097001" y="4171030"/>
            <a:ext cx="606760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8" name="Google Shape;914;p35">
            <a:extLst>
              <a:ext uri="{FF2B5EF4-FFF2-40B4-BE49-F238E27FC236}">
                <a16:creationId xmlns:a16="http://schemas.microsoft.com/office/drawing/2014/main" id="{7236AED1-A950-4BF2-904E-DC6F9FCB5438}"/>
              </a:ext>
            </a:extLst>
          </p:cNvPr>
          <p:cNvGrpSpPr/>
          <p:nvPr/>
        </p:nvGrpSpPr>
        <p:grpSpPr>
          <a:xfrm flipH="1">
            <a:off x="464667" y="5240417"/>
            <a:ext cx="889868" cy="1245177"/>
            <a:chOff x="4888147" y="3306936"/>
            <a:chExt cx="1009857" cy="1413077"/>
          </a:xfrm>
        </p:grpSpPr>
        <p:sp>
          <p:nvSpPr>
            <p:cNvPr id="79" name="Google Shape;915;p35">
              <a:extLst>
                <a:ext uri="{FF2B5EF4-FFF2-40B4-BE49-F238E27FC236}">
                  <a16:creationId xmlns:a16="http://schemas.microsoft.com/office/drawing/2014/main" id="{3157B609-A9E0-4E5A-9B63-5FEC64219B79}"/>
                </a:ext>
              </a:extLst>
            </p:cNvPr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35">
              <a:extLst>
                <a:ext uri="{FF2B5EF4-FFF2-40B4-BE49-F238E27FC236}">
                  <a16:creationId xmlns:a16="http://schemas.microsoft.com/office/drawing/2014/main" id="{A2F8C109-BA40-430B-AFE6-F0F5FB4FF5B7}"/>
                </a:ext>
              </a:extLst>
            </p:cNvPr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35">
              <a:extLst>
                <a:ext uri="{FF2B5EF4-FFF2-40B4-BE49-F238E27FC236}">
                  <a16:creationId xmlns:a16="http://schemas.microsoft.com/office/drawing/2014/main" id="{6AD91A83-4D7D-4B0E-B283-F3916D8879CA}"/>
                </a:ext>
              </a:extLst>
            </p:cNvPr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35">
              <a:extLst>
                <a:ext uri="{FF2B5EF4-FFF2-40B4-BE49-F238E27FC236}">
                  <a16:creationId xmlns:a16="http://schemas.microsoft.com/office/drawing/2014/main" id="{2A3C4D19-C08D-4E2F-AB6C-EE1557CC9DD4}"/>
                </a:ext>
              </a:extLst>
            </p:cNvPr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35">
              <a:extLst>
                <a:ext uri="{FF2B5EF4-FFF2-40B4-BE49-F238E27FC236}">
                  <a16:creationId xmlns:a16="http://schemas.microsoft.com/office/drawing/2014/main" id="{B9D8848E-B6A0-4048-864B-5DC94D37E22D}"/>
                </a:ext>
              </a:extLst>
            </p:cNvPr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35">
              <a:extLst>
                <a:ext uri="{FF2B5EF4-FFF2-40B4-BE49-F238E27FC236}">
                  <a16:creationId xmlns:a16="http://schemas.microsoft.com/office/drawing/2014/main" id="{04B53665-399A-482A-929B-BFA12B4AD498}"/>
                </a:ext>
              </a:extLst>
            </p:cNvPr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35">
              <a:extLst>
                <a:ext uri="{FF2B5EF4-FFF2-40B4-BE49-F238E27FC236}">
                  <a16:creationId xmlns:a16="http://schemas.microsoft.com/office/drawing/2014/main" id="{B092187E-97A5-4C4B-84B8-232C42E57C92}"/>
                </a:ext>
              </a:extLst>
            </p:cNvPr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35">
              <a:extLst>
                <a:ext uri="{FF2B5EF4-FFF2-40B4-BE49-F238E27FC236}">
                  <a16:creationId xmlns:a16="http://schemas.microsoft.com/office/drawing/2014/main" id="{FD7611B2-9963-4221-BD41-3BDE10DDF3C2}"/>
                </a:ext>
              </a:extLst>
            </p:cNvPr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35">
              <a:extLst>
                <a:ext uri="{FF2B5EF4-FFF2-40B4-BE49-F238E27FC236}">
                  <a16:creationId xmlns:a16="http://schemas.microsoft.com/office/drawing/2014/main" id="{35020360-C4CC-4290-8888-51A97FA8EB3B}"/>
                </a:ext>
              </a:extLst>
            </p:cNvPr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35">
              <a:extLst>
                <a:ext uri="{FF2B5EF4-FFF2-40B4-BE49-F238E27FC236}">
                  <a16:creationId xmlns:a16="http://schemas.microsoft.com/office/drawing/2014/main" id="{00A70241-770D-4DA3-82BB-B71598620193}"/>
                </a:ext>
              </a:extLst>
            </p:cNvPr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35">
              <a:extLst>
                <a:ext uri="{FF2B5EF4-FFF2-40B4-BE49-F238E27FC236}">
                  <a16:creationId xmlns:a16="http://schemas.microsoft.com/office/drawing/2014/main" id="{75D7913F-9B74-4AA4-80CB-56C0F7D36CED}"/>
                </a:ext>
              </a:extLst>
            </p:cNvPr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35">
              <a:extLst>
                <a:ext uri="{FF2B5EF4-FFF2-40B4-BE49-F238E27FC236}">
                  <a16:creationId xmlns:a16="http://schemas.microsoft.com/office/drawing/2014/main" id="{90CBECF7-A4AA-467A-AA32-617B029661D0}"/>
                </a:ext>
              </a:extLst>
            </p:cNvPr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35">
              <a:extLst>
                <a:ext uri="{FF2B5EF4-FFF2-40B4-BE49-F238E27FC236}">
                  <a16:creationId xmlns:a16="http://schemas.microsoft.com/office/drawing/2014/main" id="{FE4FB44E-7F72-4874-95AE-E6809B629F8E}"/>
                </a:ext>
              </a:extLst>
            </p:cNvPr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35">
              <a:extLst>
                <a:ext uri="{FF2B5EF4-FFF2-40B4-BE49-F238E27FC236}">
                  <a16:creationId xmlns:a16="http://schemas.microsoft.com/office/drawing/2014/main" id="{1B495E8C-023E-4690-86C6-4A75E4E710FB}"/>
                </a:ext>
              </a:extLst>
            </p:cNvPr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35">
              <a:extLst>
                <a:ext uri="{FF2B5EF4-FFF2-40B4-BE49-F238E27FC236}">
                  <a16:creationId xmlns:a16="http://schemas.microsoft.com/office/drawing/2014/main" id="{1D3B1404-DC98-450B-804D-3B708CD53B13}"/>
                </a:ext>
              </a:extLst>
            </p:cNvPr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35">
              <a:extLst>
                <a:ext uri="{FF2B5EF4-FFF2-40B4-BE49-F238E27FC236}">
                  <a16:creationId xmlns:a16="http://schemas.microsoft.com/office/drawing/2014/main" id="{C1630734-A6A3-43F0-A11F-6BCB1A3A1DE4}"/>
                </a:ext>
              </a:extLst>
            </p:cNvPr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35">
              <a:extLst>
                <a:ext uri="{FF2B5EF4-FFF2-40B4-BE49-F238E27FC236}">
                  <a16:creationId xmlns:a16="http://schemas.microsoft.com/office/drawing/2014/main" id="{577B795C-CF7A-4006-9595-BC76430605BC}"/>
                </a:ext>
              </a:extLst>
            </p:cNvPr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35">
              <a:extLst>
                <a:ext uri="{FF2B5EF4-FFF2-40B4-BE49-F238E27FC236}">
                  <a16:creationId xmlns:a16="http://schemas.microsoft.com/office/drawing/2014/main" id="{5841744A-5C13-4225-9612-B99587D94781}"/>
                </a:ext>
              </a:extLst>
            </p:cNvPr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35">
              <a:extLst>
                <a:ext uri="{FF2B5EF4-FFF2-40B4-BE49-F238E27FC236}">
                  <a16:creationId xmlns:a16="http://schemas.microsoft.com/office/drawing/2014/main" id="{6F0ECADE-A5AC-4526-9BE6-4BB7CF12BCEC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35">
              <a:extLst>
                <a:ext uri="{FF2B5EF4-FFF2-40B4-BE49-F238E27FC236}">
                  <a16:creationId xmlns:a16="http://schemas.microsoft.com/office/drawing/2014/main" id="{3C002221-BB99-42A2-9FDF-93BE72274FF3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35">
              <a:extLst>
                <a:ext uri="{FF2B5EF4-FFF2-40B4-BE49-F238E27FC236}">
                  <a16:creationId xmlns:a16="http://schemas.microsoft.com/office/drawing/2014/main" id="{90F6AB4A-8C5D-466F-A29A-A77D588C9A44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35">
              <a:extLst>
                <a:ext uri="{FF2B5EF4-FFF2-40B4-BE49-F238E27FC236}">
                  <a16:creationId xmlns:a16="http://schemas.microsoft.com/office/drawing/2014/main" id="{0EA555E5-7929-4E1A-989E-FBFE5EA1D446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35">
              <a:extLst>
                <a:ext uri="{FF2B5EF4-FFF2-40B4-BE49-F238E27FC236}">
                  <a16:creationId xmlns:a16="http://schemas.microsoft.com/office/drawing/2014/main" id="{96CE0904-6775-4056-8952-E22D3F9482C2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35">
              <a:extLst>
                <a:ext uri="{FF2B5EF4-FFF2-40B4-BE49-F238E27FC236}">
                  <a16:creationId xmlns:a16="http://schemas.microsoft.com/office/drawing/2014/main" id="{9EAD3FEB-3DAF-4183-8B8F-59AB7CEEBA50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35">
              <a:extLst>
                <a:ext uri="{FF2B5EF4-FFF2-40B4-BE49-F238E27FC236}">
                  <a16:creationId xmlns:a16="http://schemas.microsoft.com/office/drawing/2014/main" id="{B9FA2EA3-8F25-4EE3-BA11-E8AB84748858}"/>
                </a:ext>
              </a:extLst>
            </p:cNvPr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35">
              <a:extLst>
                <a:ext uri="{FF2B5EF4-FFF2-40B4-BE49-F238E27FC236}">
                  <a16:creationId xmlns:a16="http://schemas.microsoft.com/office/drawing/2014/main" id="{E9782F31-491C-479F-8164-36434F017067}"/>
                </a:ext>
              </a:extLst>
            </p:cNvPr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35">
              <a:extLst>
                <a:ext uri="{FF2B5EF4-FFF2-40B4-BE49-F238E27FC236}">
                  <a16:creationId xmlns:a16="http://schemas.microsoft.com/office/drawing/2014/main" id="{D288A884-3668-47F3-943A-8C435C1F969E}"/>
                </a:ext>
              </a:extLst>
            </p:cNvPr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35">
              <a:extLst>
                <a:ext uri="{FF2B5EF4-FFF2-40B4-BE49-F238E27FC236}">
                  <a16:creationId xmlns:a16="http://schemas.microsoft.com/office/drawing/2014/main" id="{5A1C2BC7-45B9-4BAA-8673-F4FF8F93C618}"/>
                </a:ext>
              </a:extLst>
            </p:cNvPr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35">
              <a:extLst>
                <a:ext uri="{FF2B5EF4-FFF2-40B4-BE49-F238E27FC236}">
                  <a16:creationId xmlns:a16="http://schemas.microsoft.com/office/drawing/2014/main" id="{DCB01807-67FE-409A-85E4-ACE41B9568CA}"/>
                </a:ext>
              </a:extLst>
            </p:cNvPr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35">
              <a:extLst>
                <a:ext uri="{FF2B5EF4-FFF2-40B4-BE49-F238E27FC236}">
                  <a16:creationId xmlns:a16="http://schemas.microsoft.com/office/drawing/2014/main" id="{FFE84518-9526-4A0A-824E-FD20BA0E6ED7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35">
              <a:extLst>
                <a:ext uri="{FF2B5EF4-FFF2-40B4-BE49-F238E27FC236}">
                  <a16:creationId xmlns:a16="http://schemas.microsoft.com/office/drawing/2014/main" id="{E0F51733-19BB-4611-AC3A-61B9FB649D93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35">
              <a:extLst>
                <a:ext uri="{FF2B5EF4-FFF2-40B4-BE49-F238E27FC236}">
                  <a16:creationId xmlns:a16="http://schemas.microsoft.com/office/drawing/2014/main" id="{9C0D8CF5-3AAA-4DD0-A175-27A4E028F872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35">
              <a:extLst>
                <a:ext uri="{FF2B5EF4-FFF2-40B4-BE49-F238E27FC236}">
                  <a16:creationId xmlns:a16="http://schemas.microsoft.com/office/drawing/2014/main" id="{B36FF64A-A7FF-4043-8378-43163CDEA9B0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35">
              <a:extLst>
                <a:ext uri="{FF2B5EF4-FFF2-40B4-BE49-F238E27FC236}">
                  <a16:creationId xmlns:a16="http://schemas.microsoft.com/office/drawing/2014/main" id="{AB732A52-B24E-418A-A08C-629F02D05058}"/>
                </a:ext>
              </a:extLst>
            </p:cNvPr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49;p35">
              <a:extLst>
                <a:ext uri="{FF2B5EF4-FFF2-40B4-BE49-F238E27FC236}">
                  <a16:creationId xmlns:a16="http://schemas.microsoft.com/office/drawing/2014/main" id="{72B8186C-C17E-404A-8136-3BC2C7FC8D5A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50;p35">
              <a:extLst>
                <a:ext uri="{FF2B5EF4-FFF2-40B4-BE49-F238E27FC236}">
                  <a16:creationId xmlns:a16="http://schemas.microsoft.com/office/drawing/2014/main" id="{1DC08C1A-945E-4D49-90BA-7FE47BC8D99F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51;p35">
              <a:extLst>
                <a:ext uri="{FF2B5EF4-FFF2-40B4-BE49-F238E27FC236}">
                  <a16:creationId xmlns:a16="http://schemas.microsoft.com/office/drawing/2014/main" id="{F67EB2CF-F211-4F6B-9321-445868ED1B90}"/>
                </a:ext>
              </a:extLst>
            </p:cNvPr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52;p35">
              <a:extLst>
                <a:ext uri="{FF2B5EF4-FFF2-40B4-BE49-F238E27FC236}">
                  <a16:creationId xmlns:a16="http://schemas.microsoft.com/office/drawing/2014/main" id="{55C2D94E-106E-46AB-9D14-3DED127A8B75}"/>
                </a:ext>
              </a:extLst>
            </p:cNvPr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63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F54C5-6D9E-4F89-A0CB-022BD1DB7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79" y="2759319"/>
            <a:ext cx="5104421" cy="3396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A3D35C-7FFA-4529-8457-E7C0BC80BE2D}"/>
              </a:ext>
            </a:extLst>
          </p:cNvPr>
          <p:cNvSpPr/>
          <p:nvPr/>
        </p:nvSpPr>
        <p:spPr>
          <a:xfrm>
            <a:off x="174636" y="643235"/>
            <a:ext cx="7287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Let’s go fishing!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35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70" y="5633433"/>
            <a:ext cx="1862193" cy="1396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4840" y="5501897"/>
            <a:ext cx="252413" cy="426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71" y="6526956"/>
            <a:ext cx="557010" cy="2588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25" y="6483668"/>
            <a:ext cx="306689" cy="306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27" y="6442714"/>
            <a:ext cx="343054" cy="34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11" y="5471658"/>
            <a:ext cx="258790" cy="437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58" y="6479483"/>
            <a:ext cx="254401" cy="2544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28" y="6526956"/>
            <a:ext cx="557010" cy="258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67" y="6555820"/>
            <a:ext cx="557010" cy="2588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64" y="6312140"/>
            <a:ext cx="343054" cy="343054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00819" y="176612"/>
            <a:ext cx="2086285" cy="3411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789564" y="176612"/>
            <a:ext cx="2086285" cy="341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pic>
        <p:nvPicPr>
          <p:cNvPr id="53" name="图片 73734" descr="PPT素材-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51708" y="97213"/>
            <a:ext cx="1258822" cy="10829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5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85" b="95385" l="9220" r="90426">
                        <a14:foregroundMark x1="24468" y1="55000" x2="23404" y2="48462"/>
                        <a14:foregroundMark x1="40780" y1="57692" x2="38298" y2="48462"/>
                        <a14:foregroundMark x1="34397" y1="46923" x2="35816" y2="65769"/>
                        <a14:foregroundMark x1="26950" y1="48462" x2="25887" y2="44231"/>
                        <a14:foregroundMark x1="39362" y1="43077" x2="44326" y2="55000"/>
                        <a14:foregroundMark x1="23404" y1="53846" x2="25887" y2="61923"/>
                        <a14:foregroundMark x1="26950" y1="13462" x2="26950" y2="13462"/>
                        <a14:foregroundMark x1="25887" y1="8077" x2="25887" y2="8077"/>
                        <a14:foregroundMark x1="25887" y1="8077" x2="24468" y2="18846"/>
                        <a14:foregroundMark x1="23404" y1="5385" x2="28369" y2="22692"/>
                        <a14:foregroundMark x1="29433" y1="20000" x2="28369" y2="6538"/>
                        <a14:foregroundMark x1="23404" y1="53846" x2="23404" y2="49615"/>
                        <a14:foregroundMark x1="23404" y1="43077" x2="20922" y2="59231"/>
                        <a14:foregroundMark x1="18440" y1="24231" x2="18440" y2="24231"/>
                        <a14:foregroundMark x1="15957" y1="24231" x2="15957" y2="24231"/>
                        <a14:foregroundMark x1="12057" y1="40385" x2="12057" y2="40385"/>
                        <a14:foregroundMark x1="56738" y1="17308" x2="63121" y2="33462"/>
                        <a14:foregroundMark x1="54255" y1="13462" x2="55674" y2="16154"/>
                        <a14:foregroundMark x1="48227" y1="9231" x2="75532" y2="45000"/>
                        <a14:foregroundMark x1="75532" y1="45000" x2="75532" y2="53846"/>
                        <a14:foregroundMark x1="44326" y1="6538" x2="73759" y2="38462"/>
                        <a14:foregroundMark x1="73759" y1="38462" x2="75532" y2="48462"/>
                        <a14:foregroundMark x1="45745" y1="10769" x2="48227" y2="29615"/>
                        <a14:foregroundMark x1="84043" y1="65769" x2="82979" y2="65769"/>
                        <a14:foregroundMark x1="82979" y1="69615" x2="84043" y2="75000"/>
                        <a14:foregroundMark x1="84043" y1="66923" x2="90426" y2="52308"/>
                        <a14:foregroundMark x1="65603" y1="92692" x2="74113" y2="88462"/>
                        <a14:foregroundMark x1="35816" y1="46923" x2="34397" y2="61923"/>
                        <a14:foregroundMark x1="34397" y1="48462" x2="36879" y2="41538"/>
                        <a14:foregroundMark x1="43262" y1="92692" x2="43262" y2="92692"/>
                        <a14:foregroundMark x1="63121" y1="87308" x2="63121" y2="87308"/>
                        <a14:foregroundMark x1="39362" y1="95385" x2="41844" y2="91154"/>
                        <a14:foregroundMark x1="46809" y1="95385" x2="38298" y2="8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44" y="4151231"/>
            <a:ext cx="1170335" cy="1081188"/>
          </a:xfrm>
          <a:prstGeom prst="rect">
            <a:avLst/>
          </a:prstGeom>
        </p:spPr>
      </p:pic>
      <p:pic>
        <p:nvPicPr>
          <p:cNvPr id="55" name="Picture 5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8" b="89773" l="8081" r="89899">
                        <a14:foregroundMark x1="46801" y1="43561" x2="50505" y2="46212"/>
                        <a14:foregroundMark x1="19865" y1="54167" x2="18519" y2="67424"/>
                        <a14:foregroundMark x1="13805" y1="55682" x2="13805" y2="70076"/>
                        <a14:foregroundMark x1="13805" y1="70076" x2="19865" y2="46212"/>
                        <a14:foregroundMark x1="20875" y1="50379" x2="18519" y2="74242"/>
                        <a14:foregroundMark x1="45791" y1="46212" x2="51515" y2="46212"/>
                        <a14:foregroundMark x1="18519" y1="68939" x2="13805" y2="71591"/>
                        <a14:foregroundMark x1="9091" y1="76894" x2="8081" y2="83333"/>
                        <a14:foregroundMark x1="11448" y1="21212" x2="22222" y2="27652"/>
                        <a14:foregroundMark x1="15152" y1="13258" x2="19865" y2="14394"/>
                        <a14:foregroundMark x1="19865" y1="15909" x2="16162" y2="23864"/>
                        <a14:foregroundMark x1="17508" y1="11742" x2="23232" y2="25000"/>
                        <a14:foregroundMark x1="18519" y1="11742" x2="22222" y2="15909"/>
                        <a14:foregroundMark x1="17508" y1="11742" x2="13805" y2="17045"/>
                        <a14:foregroundMark x1="19865" y1="15909" x2="20875" y2="22348"/>
                        <a14:foregroundMark x1="13805" y1="27652" x2="18519" y2="27652"/>
                        <a14:foregroundMark x1="11448" y1="51515" x2="9091" y2="68939"/>
                        <a14:foregroundMark x1="63300" y1="34470" x2="63300" y2="45076"/>
                        <a14:foregroundMark x1="37374" y1="42424" x2="44444" y2="42424"/>
                        <a14:foregroundMark x1="49158" y1="42424" x2="41077" y2="43561"/>
                        <a14:foregroundMark x1="32660" y1="46212" x2="49158" y2="54167"/>
                        <a14:foregroundMark x1="39731" y1="54167" x2="55219" y2="56818"/>
                        <a14:foregroundMark x1="46801" y1="62121" x2="35017" y2="54167"/>
                        <a14:foregroundMark x1="77441" y1="42424" x2="83165" y2="42424"/>
                        <a14:foregroundMark x1="83165" y1="26515" x2="83165" y2="26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35" y="4151232"/>
            <a:ext cx="1234383" cy="1096255"/>
          </a:xfrm>
          <a:prstGeom prst="rect">
            <a:avLst/>
          </a:prstGeom>
        </p:spPr>
      </p:pic>
      <p:pic>
        <p:nvPicPr>
          <p:cNvPr id="56" name="Picture 5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586" b="96813" l="9453" r="94030">
                        <a14:foregroundMark x1="50746" y1="9163" x2="44279" y2="6773"/>
                        <a14:foregroundMark x1="65672" y1="10359" x2="47761" y2="4382"/>
                        <a14:foregroundMark x1="44279" y1="21116" x2="44279" y2="16335"/>
                        <a14:foregroundMark x1="23383" y1="17530" x2="21891" y2="23904"/>
                        <a14:foregroundMark x1="79602" y1="40637" x2="88557" y2="40637"/>
                        <a14:foregroundMark x1="94527" y1="51793" x2="88557" y2="41833"/>
                        <a14:foregroundMark x1="44279" y1="47012" x2="52239" y2="52988"/>
                        <a14:foregroundMark x1="12438" y1="92032" x2="12438" y2="92032"/>
                        <a14:foregroundMark x1="10945" y1="96813" x2="10945" y2="96813"/>
                        <a14:foregroundMark x1="47761" y1="16335" x2="47761" y2="16335"/>
                        <a14:foregroundMark x1="39801" y1="19920" x2="39801" y2="19920"/>
                        <a14:foregroundMark x1="39801" y1="25100" x2="39801" y2="25100"/>
                        <a14:foregroundMark x1="23383" y1="21116" x2="23383" y2="21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46" y="4027723"/>
            <a:ext cx="955204" cy="1192817"/>
          </a:xfrm>
          <a:prstGeom prst="rect">
            <a:avLst/>
          </a:prstGeom>
        </p:spPr>
      </p:pic>
      <p:pic>
        <p:nvPicPr>
          <p:cNvPr id="57" name="Picture 5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420" b="97531" l="2889" r="94667">
                        <a14:foregroundMark x1="32444" y1="90617" x2="20889" y2="76543"/>
                        <a14:foregroundMark x1="8222" y1="89383" x2="18889" y2="81235"/>
                        <a14:foregroundMark x1="20889" y1="83704" x2="25111" y2="83704"/>
                        <a14:foregroundMark x1="24000" y1="89383" x2="26222" y2="77778"/>
                        <a14:foregroundMark x1="3111" y1="94074" x2="13556" y2="85926"/>
                        <a14:foregroundMark x1="14667" y1="26420" x2="23111" y2="21728"/>
                        <a14:foregroundMark x1="14667" y1="20494" x2="19778" y2="12346"/>
                        <a14:foregroundMark x1="19778" y1="29877" x2="18889" y2="13333"/>
                        <a14:foregroundMark x1="12444" y1="25185" x2="18889" y2="12346"/>
                        <a14:foregroundMark x1="19778" y1="13333" x2="20889" y2="25185"/>
                        <a14:foregroundMark x1="19778" y1="18025" x2="18889" y2="26420"/>
                        <a14:foregroundMark x1="38889" y1="6420" x2="49333" y2="12346"/>
                        <a14:foregroundMark x1="71333" y1="48395" x2="74667" y2="40247"/>
                        <a14:foregroundMark x1="91333" y1="59012" x2="94667" y2="60247"/>
                        <a14:foregroundMark x1="65111" y1="69630" x2="87111" y2="73086"/>
                        <a14:foregroundMark x1="83111" y1="69630" x2="29333" y2="67160"/>
                        <a14:foregroundMark x1="82000" y1="66173" x2="57778" y2="63704"/>
                        <a14:foregroundMark x1="28222" y1="83704" x2="35556" y2="94074"/>
                        <a14:foregroundMark x1="33556" y1="95309" x2="37778" y2="97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50" y="4027723"/>
            <a:ext cx="1379441" cy="1241497"/>
          </a:xfrm>
          <a:prstGeom prst="rect">
            <a:avLst/>
          </a:prstGeom>
        </p:spPr>
      </p:pic>
      <p:pic>
        <p:nvPicPr>
          <p:cNvPr id="58" name="Picture 57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896" b="88745" l="3653" r="94521">
                        <a14:foregroundMark x1="21918" y1="24242" x2="23744" y2="61039"/>
                        <a14:foregroundMark x1="23744" y1="13420" x2="9132" y2="22944"/>
                        <a14:foregroundMark x1="19178" y1="47186" x2="20548" y2="55411"/>
                        <a14:foregroundMark x1="16438" y1="54113" x2="17808" y2="47186"/>
                        <a14:foregroundMark x1="13699" y1="25541" x2="3653" y2="22944"/>
                        <a14:foregroundMark x1="30594" y1="13420" x2="79452" y2="24242"/>
                        <a14:foregroundMark x1="79452" y1="24242" x2="94977" y2="35065"/>
                        <a14:foregroundMark x1="79452" y1="16017" x2="35160" y2="8225"/>
                        <a14:foregroundMark x1="43379" y1="3896" x2="54795" y2="5195"/>
                        <a14:foregroundMark x1="73516" y1="73160" x2="79452" y2="73160"/>
                        <a14:foregroundMark x1="56621" y1="17749" x2="56621" y2="17749"/>
                        <a14:foregroundMark x1="45205" y1="35065" x2="40639" y2="3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54" y="4145800"/>
            <a:ext cx="1015883" cy="1071548"/>
          </a:xfrm>
          <a:prstGeom prst="rect">
            <a:avLst/>
          </a:prstGeom>
        </p:spPr>
      </p:pic>
      <p:pic>
        <p:nvPicPr>
          <p:cNvPr id="59" name="Picture 58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55" b="95023" l="9211" r="94298">
                        <a14:foregroundMark x1="34649" y1="44344" x2="34649" y2="65158"/>
                        <a14:foregroundMark x1="30702" y1="45701" x2="32018" y2="70588"/>
                        <a14:foregroundMark x1="24123" y1="52036" x2="33333" y2="67873"/>
                        <a14:foregroundMark x1="25439" y1="34842" x2="33333" y2="34842"/>
                        <a14:foregroundMark x1="11404" y1="27149" x2="11404" y2="27149"/>
                        <a14:foregroundMark x1="9211" y1="19457" x2="9211" y2="19457"/>
                        <a14:foregroundMark x1="9211" y1="21719" x2="9211" y2="21719"/>
                        <a14:foregroundMark x1="44737" y1="87330" x2="50877" y2="76923"/>
                        <a14:foregroundMark x1="50877" y1="91403" x2="42105" y2="87330"/>
                        <a14:foregroundMark x1="85526" y1="70588" x2="77632" y2="88688"/>
                        <a14:foregroundMark x1="89035" y1="78281" x2="90351" y2="95475"/>
                        <a14:foregroundMark x1="92982" y1="44344" x2="94298" y2="44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38" y="5389875"/>
            <a:ext cx="1141933" cy="1106874"/>
          </a:xfrm>
          <a:prstGeom prst="rect">
            <a:avLst/>
          </a:prstGeom>
        </p:spPr>
      </p:pic>
      <p:pic>
        <p:nvPicPr>
          <p:cNvPr id="60" name="Picture 59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523" b="93909" l="2344" r="95313">
                        <a14:foregroundMark x1="17969" y1="26904" x2="23438" y2="25381"/>
                        <a14:foregroundMark x1="30859" y1="28426" x2="42578" y2="33503"/>
                        <a14:foregroundMark x1="6641" y1="6091" x2="6641" y2="6091"/>
                        <a14:foregroundMark x1="2344" y1="25381" x2="2344" y2="25381"/>
                        <a14:foregroundMark x1="14844" y1="63959" x2="14844" y2="63959"/>
                        <a14:foregroundMark x1="17969" y1="59898" x2="17969" y2="59898"/>
                        <a14:foregroundMark x1="14063" y1="52792" x2="17969" y2="62437"/>
                        <a14:foregroundMark x1="19141" y1="28426" x2="14063" y2="33503"/>
                        <a14:foregroundMark x1="26563" y1="39086" x2="42578" y2="52792"/>
                        <a14:foregroundMark x1="50781" y1="39086" x2="59375" y2="38071"/>
                        <a14:foregroundMark x1="83594" y1="40609" x2="77344" y2="68020"/>
                        <a14:foregroundMark x1="89844" y1="28426" x2="85547" y2="78680"/>
                        <a14:foregroundMark x1="85547" y1="78680" x2="74219" y2="70558"/>
                        <a14:foregroundMark x1="81641" y1="39086" x2="92188" y2="51777"/>
                        <a14:foregroundMark x1="68750" y1="17259" x2="50781" y2="11675"/>
                        <a14:foregroundMark x1="22266" y1="21320" x2="12891" y2="36548"/>
                        <a14:foregroundMark x1="5469" y1="5076" x2="3516" y2="2030"/>
                        <a14:foregroundMark x1="4297" y1="19797" x2="6641" y2="19797"/>
                        <a14:foregroundMark x1="53906" y1="11675" x2="71094" y2="22843"/>
                        <a14:foregroundMark x1="92188" y1="28426" x2="92188" y2="47208"/>
                        <a14:foregroundMark x1="89063" y1="28426" x2="95313" y2="46193"/>
                        <a14:foregroundMark x1="32813" y1="28426" x2="40234" y2="25381"/>
                        <a14:foregroundMark x1="32031" y1="22843" x2="32031" y2="48731"/>
                        <a14:foregroundMark x1="21484" y1="23858" x2="25391" y2="29442"/>
                        <a14:foregroundMark x1="17969" y1="21320" x2="12891" y2="28426"/>
                        <a14:foregroundMark x1="17188" y1="35025" x2="24609" y2="40609"/>
                        <a14:foregroundMark x1="35156" y1="39086" x2="39063" y2="42132"/>
                        <a14:foregroundMark x1="43359" y1="91371" x2="46484" y2="83249"/>
                        <a14:foregroundMark x1="46484" y1="87310" x2="47656" y2="85787"/>
                        <a14:foregroundMark x1="43359" y1="81726" x2="44531" y2="91371"/>
                        <a14:foregroundMark x1="47656" y1="93909" x2="47656" y2="8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88" y="5363441"/>
            <a:ext cx="1374300" cy="1057566"/>
          </a:xfrm>
          <a:prstGeom prst="rect">
            <a:avLst/>
          </a:prstGeom>
        </p:spPr>
      </p:pic>
      <p:pic>
        <p:nvPicPr>
          <p:cNvPr id="61" name="Picture 60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970" b="99010" l="2000" r="95200">
                        <a14:foregroundMark x1="2000" y1="35149" x2="15200" y2="30693"/>
                        <a14:foregroundMark x1="16400" y1="11881" x2="41200" y2="8911"/>
                        <a14:foregroundMark x1="43600" y1="8911" x2="40000" y2="5941"/>
                        <a14:foregroundMark x1="16400" y1="42574" x2="27200" y2="35149"/>
                        <a14:foregroundMark x1="55600" y1="84158" x2="62800" y2="99010"/>
                        <a14:foregroundMark x1="89200" y1="36634" x2="88000" y2="67822"/>
                        <a14:foregroundMark x1="95200" y1="38119" x2="92800" y2="61881"/>
                        <a14:foregroundMark x1="22400" y1="2970" x2="22400" y2="2970"/>
                        <a14:foregroundMark x1="9200" y1="35149" x2="9200" y2="3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3" y="5400796"/>
            <a:ext cx="1216404" cy="982855"/>
          </a:xfrm>
          <a:prstGeom prst="rect">
            <a:avLst/>
          </a:prstGeom>
        </p:spPr>
      </p:pic>
      <p:pic>
        <p:nvPicPr>
          <p:cNvPr id="3" name="Picture 2">
            <a:hlinkClick r:id="rId41" action="ppaction://hlinksldjump"/>
            <a:extLst>
              <a:ext uri="{FF2B5EF4-FFF2-40B4-BE49-F238E27FC236}">
                <a16:creationId xmlns:a16="http://schemas.microsoft.com/office/drawing/2014/main" id="{1EACFC4C-BCD1-49A2-B0A2-D0FFFDF832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01" y="5120097"/>
            <a:ext cx="1772416" cy="1295927"/>
          </a:xfrm>
          <a:prstGeom prst="rect">
            <a:avLst/>
          </a:prstGeom>
        </p:spPr>
      </p:pic>
      <p:pic>
        <p:nvPicPr>
          <p:cNvPr id="6" name="Picture 5">
            <a:hlinkClick r:id="rId43" action="ppaction://hlinksldjump"/>
            <a:extLst>
              <a:ext uri="{FF2B5EF4-FFF2-40B4-BE49-F238E27FC236}">
                <a16:creationId xmlns:a16="http://schemas.microsoft.com/office/drawing/2014/main" id="{E2D03C8E-FBD6-4820-99DF-E3D9E190441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981" y="5501897"/>
            <a:ext cx="1414680" cy="1040208"/>
          </a:xfrm>
          <a:prstGeom prst="rect">
            <a:avLst/>
          </a:prstGeom>
        </p:spPr>
      </p:pic>
      <p:pic>
        <p:nvPicPr>
          <p:cNvPr id="8" name="The Little Mermaid Under the Sea">
            <a:hlinkClick r:id="" action="ppaction://media"/>
            <a:extLst>
              <a:ext uri="{FF2B5EF4-FFF2-40B4-BE49-F238E27FC236}">
                <a16:creationId xmlns:a16="http://schemas.microsoft.com/office/drawing/2014/main" id="{AD3AC634-2578-4E8F-99AF-0606CCB1F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702" end="10908.1875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309061" y="740918"/>
            <a:ext cx="609600" cy="609600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7321FC9-37E2-44C6-949D-DD54A51C1BF6}"/>
              </a:ext>
            </a:extLst>
          </p:cNvPr>
          <p:cNvSpPr/>
          <p:nvPr/>
        </p:nvSpPr>
        <p:spPr>
          <a:xfrm>
            <a:off x="0" y="6164826"/>
            <a:ext cx="1147840" cy="6209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ComboBox1" r:id="rId4" imgW="1228680" imgH="619200"/>
        </mc:Choice>
        <mc:Fallback>
          <p:control name="ComboBox1" r:id="rId4" imgW="1228680" imgH="619200">
            <p:pic>
              <p:nvPicPr>
                <p:cNvPr id="49" name="ComboBox1"/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9110" y="176612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2" r:id="rId5" imgW="1228680" imgH="619200"/>
        </mc:Choice>
        <mc:Fallback>
          <p:control name="ComboBox2" r:id="rId5" imgW="1228680" imgH="619200">
            <p:pic>
              <p:nvPicPr>
                <p:cNvPr id="50" name="ComboBox2"/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01580" y="123510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0033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86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566763" y="725468"/>
            <a:ext cx="225734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4902870" y="736351"/>
            <a:ext cx="22477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7849314" y="725467"/>
            <a:ext cx="340189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EFCEB0B6-F2D8-44D2-B73F-28702507D9AD}"/>
              </a:ext>
            </a:extLst>
          </p:cNvPr>
          <p:cNvSpPr/>
          <p:nvPr/>
        </p:nvSpPr>
        <p:spPr>
          <a:xfrm>
            <a:off x="13435235" y="2432368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DCE0B912-46B6-4060-803B-9173F6AC8B91}"/>
              </a:ext>
            </a:extLst>
          </p:cNvPr>
          <p:cNvSpPr/>
          <p:nvPr/>
        </p:nvSpPr>
        <p:spPr>
          <a:xfrm>
            <a:off x="13435234" y="3642091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8E282-A669-45A8-A6A3-CF3EA32E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1" name="Star: 10 Points 20">
            <a:extLst>
              <a:ext uri="{FF2B5EF4-FFF2-40B4-BE49-F238E27FC236}">
                <a16:creationId xmlns:a16="http://schemas.microsoft.com/office/drawing/2014/main" id="{95E78AAD-D6AF-4E97-828C-463639E67A55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5" name="Action Button: Go Home 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AC6BCA56-637D-4F2C-8048-B7DAD52FE184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5EB958AF-6E5C-F4A4-73E9-67BB0E385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8769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64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862 -0.1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8584826" y="842384"/>
            <a:ext cx="200728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614759" y="842384"/>
            <a:ext cx="18742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4879441" y="842385"/>
            <a:ext cx="267412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6A52B4-AC20-4480-B317-343C8B9BAA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94291645-BD52-48C0-80CD-C9B94C23DB9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AA1DD76B-26E1-4913-B358-4D59E6C3B286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3.mp3" descr="0.14-3.mp3">
            <a:hlinkClick r:id="" action="ppaction://media"/>
            <a:extLst>
              <a:ext uri="{FF2B5EF4-FFF2-40B4-BE49-F238E27FC236}">
                <a16:creationId xmlns:a16="http://schemas.microsoft.com/office/drawing/2014/main" id="{D4B2593E-2F30-C6D3-7BB5-D0D2EF4486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98842" y="4359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4949512" y="842384"/>
            <a:ext cx="236154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286945" y="842384"/>
            <a:ext cx="252986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240831" y="810768"/>
            <a:ext cx="21323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CA8D19-CCD2-420D-B739-C07CD440D8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F5B4574A-EF66-4466-936B-F4F9BA0285CA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+1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7E870B47-2441-4C12-AF6B-D9016F8C8135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5.mp3" descr="0.14-5.mp3">
            <a:hlinkClick r:id="" action="ppaction://media"/>
            <a:extLst>
              <a:ext uri="{FF2B5EF4-FFF2-40B4-BE49-F238E27FC236}">
                <a16:creationId xmlns:a16="http://schemas.microsoft.com/office/drawing/2014/main" id="{5899088D-6030-D0C5-9159-4ED9E644D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9311" y="4359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5024052" y="842384"/>
            <a:ext cx="221246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344653" y="842384"/>
            <a:ext cx="241444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002785" y="810768"/>
            <a:ext cx="26084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F029F-2F1D-4869-9BA2-812978352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4CAC99FD-5755-480B-BEAF-61859175A8E4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FD228D8-D37D-4B1B-A5A9-BB858AABCCFA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7.mp3" descr="0.14-7.mp3">
            <a:hlinkClick r:id="" action="ppaction://media"/>
            <a:extLst>
              <a:ext uri="{FF2B5EF4-FFF2-40B4-BE49-F238E27FC236}">
                <a16:creationId xmlns:a16="http://schemas.microsoft.com/office/drawing/2014/main" id="{4D4A5DA0-660E-44E1-72C4-79FB96536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3884" y="4043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00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.Unit 0-Lesson 9-Fun time and Project"/>
  <p:tag name="ISPRING_LMS_API_VERSION" val="SCORM 2004 (2nd edition)"/>
  <p:tag name="ISPRING_ULTRA_SCORM_COURSE_ID" val="B4EFE8E1-BAD4-4F86-831B-2C3BCDE65FA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.Unit 0-Lesson 9-Fun time and Project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hWUp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VlK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hWUp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FZSl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hWUp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FZSl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hWUpVe8ZnLmYAAABoAAAAHAAAAHVuaXZlcnNhbC9sb2NhbF9zZXR0aW5ncy54bWyzsa/IzVEoSy0qzszPs1Uy1DNQUkjNS85PycxLt1UKDXHTtVBSKC5JzEtJzMnPS7VVystXUrC347LJyU9OzAlOLSkBKixWKMhJrEwtCknNBTJKUv0Sc4EqQzxd/RRcXTxDlPTtuABQSwMEFAACAAgAollK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JZSlWhbY9iTAAAAGsAAAAbAAAAdW5pdmVyc2FsL3VuaXZlcnNhbC5wbmcueG1ss7GvyM1RKEstKs7Mz7NVMtQzULK34+WyKShKLctMLVeoAIoBBSFASaHSVsnECMEtz0wpyQCpMDBBCGakZqZnlNgqWRhZwAX1gWYCAFBLAQIAABQAAgAIAIxeVlE2YVgCRwMAAOEJAAAUAAAAAAAAAAEAAAAAAAAAAAB1bml2ZXJzYWwvcGxheWVyLnhtbFBLAQIAABQAAgAIAKFZSlWcXjIIFAYAADcXAAAdAAAAAAAAAAEAAAAAAHkDAAB1bml2ZXJzYWwvY29tbW9uX21lc3NhZ2VzLmxuZ1BLAQIAABQAAgAIAKFZSlUVHmAbowAAAH8BAAAuAAAAAAAAAAEAAAAAAMgJAAB1bml2ZXJzYWwvcGxheWJhY2tfYW5kX25hdmlnYXRpb25fc2V0dGluZ3MueG1sUEsBAgAAFAACAAgAoVlKVaenV+h8BAAAbxcAACcAAAAAAAAAAQAAAAAAtwoAAHVuaXZlcnNhbC9mbGFzaF9wdWJsaXNoaW5nX3NldHRpbmdzLnhtbFBLAQIAABQAAgAIAKFZSlXlX+THbQMAAKEMAAAhAAAAAAAAAAEAAAAAAHgPAAB1bml2ZXJzYWwvZmxhc2hfc2tpbl9zZXR0aW5ncy54bWxQSwECAAAUAAIACAChWUpVF9vd2HcEAAD5FgAAJgAAAAAAAAABAAAAAAAkEwAAdW5pdmVyc2FsL2h0bWxfcHVibGlzaGluZ19zZXR0aW5ncy54bWxQSwECAAAUAAIACAChWUpVJR/xB6oBAABoBgAAHwAAAAAAAAABAAAAAADfFwAAdW5pdmVyc2FsL2h0bWxfc2tpbl9zZXR0aW5ncy5qc1BLAQIAABQAAgAIAKFZSlV7xmcuZgAAAGgAAAAcAAAAAAAAAAEAAAAAAMYZAAB1bml2ZXJzYWwvbG9jYWxfc2V0dGluZ3MueG1sUEsBAgAAFAACAAgAollKVRbuq+5BBgAAWxwAABcAAAAAAAAAAAAAAAAAZhoAAHVuaXZlcnNhbC91bml2ZXJzYWwucG5nUEsBAgAAFAACAAgAollK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Slide Bai giang-WW3\\UNIT 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093380-7EC7-4221-A8D4-D2BA899620D4}:3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C694F2-0DA9-488F-9712-8F015372C28F}:3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D6D6F-CFAC-423C-81E0-553D3D713B33}:3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061D81-E8F0-4919-B1EB-D5FA648D6068}:3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BADD34-3FF2-424B-B6EF-5A24E93D6B5B}:3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D6BF43-C82C-4104-93BB-5887DF1875BF}:3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34663F-3E64-4B43-9570-7454253E7EC9}:3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E5E701-32E8-424D-9460-8F2CE9B8973E}:3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F3695D-9855-4430-A726-A557C1F3BEF2}:3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0689F3-4533-4581-80C5-FE8D212ED0E5}:3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47E20-531A-4901-929F-8E611B7389F3}:3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827D57-5D33-4AB6-B4E1-A0737923357F}: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2E7AA-B7A6-4214-AD03-E6C050224651}:3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9FDE6-DFD6-4C88-A949-A39151C69810}:3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794B6A-D710-4833-9602-492ECF449FEE}:3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897F5D-8319-4A69-B232-C79F0AB970C2}:3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6FE62-CD56-4277-A74A-E4B55C168294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B4522-03C0-4BC9-A916-32D8CEF66F0A}:3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5AB5C9-673E-4FAD-ACAE-8D43786F78D4}:3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AA4AEF-0780-4E38-B227-46557EC1D8FB}:3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9D0DFF-7693-445A-8C22-A4538FCDEF91}:2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46C22-9CBF-4577-A062-1847F5E5E852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E5515-6FBA-4E80-B4EA-FB7A227197B7}:3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ECEC91-7E81-4B41-B27E-D6C75D54C392}:3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F5FC92-2607-42AE-A2FE-28AE7A406093}:3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77139D-55CA-4369-8E8E-BDFBE882A321}:3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245</Words>
  <Application>Microsoft Office PowerPoint</Application>
  <PresentationFormat>Widescreen</PresentationFormat>
  <Paragraphs>113</Paragraphs>
  <Slides>28</Slides>
  <Notes>27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.VnArabia</vt:lpstr>
      <vt:lpstr>.VnTime</vt:lpstr>
      <vt:lpstr>Arial</vt:lpstr>
      <vt:lpstr>Arial Rounded MT Bold</vt:lpstr>
      <vt:lpstr>Bebas Neue</vt:lpstr>
      <vt:lpstr>Calibri</vt:lpstr>
      <vt:lpstr>Calibri Light</vt:lpstr>
      <vt:lpstr>Comic Sans MS</vt:lpstr>
      <vt:lpstr>Courier New</vt:lpstr>
      <vt:lpstr>Life Savers</vt:lpstr>
      <vt:lpstr>Life Savers ExtraBold</vt:lpstr>
      <vt:lpstr>Quicksand</vt:lpstr>
      <vt:lpstr>Rockwell Extra Bold</vt:lpstr>
      <vt:lpstr>Times New Roman</vt:lpstr>
      <vt:lpstr>Office Theme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9.Unit 0-Lesson 9-Fun time and Project</dc:title>
  <dc:creator>Admin</dc:creator>
  <cp:lastModifiedBy>Win10</cp:lastModifiedBy>
  <cp:revision>69</cp:revision>
  <dcterms:created xsi:type="dcterms:W3CDTF">2022-03-24T14:44:15Z</dcterms:created>
  <dcterms:modified xsi:type="dcterms:W3CDTF">2023-09-19T15:01:21Z</dcterms:modified>
</cp:coreProperties>
</file>