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328" r:id="rId3"/>
    <p:sldId id="329" r:id="rId4"/>
    <p:sldId id="330" r:id="rId5"/>
    <p:sldId id="331" r:id="rId6"/>
    <p:sldId id="332" r:id="rId7"/>
  </p:sldIdLst>
  <p:sldSz cx="16002000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284"/>
    <a:srgbClr val="0000CC"/>
    <a:srgbClr val="FF3399"/>
    <a:srgbClr val="FCFCEA"/>
    <a:srgbClr val="FF0000"/>
    <a:srgbClr val="3333FF"/>
    <a:srgbClr val="0000FF"/>
    <a:srgbClr val="FF0066"/>
    <a:srgbClr val="66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612" y="102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dirty="0" smtClean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altLang="en-US" sz="3500" b="1" dirty="0">
                <a:solidFill>
                  <a:srgbClr val="0000FF"/>
                </a:solidFill>
                <a:latin typeface="Times New Roman" pitchFamily="18" charset="0"/>
              </a:rPr>
              <a:t>TIỂU </a:t>
            </a:r>
            <a:r>
              <a:rPr lang="en-US" altLang="en-US" sz="3500" b="1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LONG BIÊN</a:t>
            </a:r>
            <a:endParaRPr lang="en-US" altLang="en-US" sz="35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7010400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529062"/>
            <a:ext cx="140970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LUYỆN TẬP (T2)</a:t>
            </a:r>
            <a:endParaRPr lang="en-US" sz="57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32327" y="1447800"/>
            <a:ext cx="7241073" cy="7095416"/>
            <a:chOff x="8449188" y="1715407"/>
            <a:chExt cx="7241073" cy="7095416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5644" y="1989961"/>
              <a:ext cx="6790895" cy="682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00" b="52479"/>
            <a:stretch/>
          </p:blipFill>
          <p:spPr>
            <a:xfrm rot="3135852">
              <a:off x="9904871" y="2409155"/>
              <a:ext cx="1322876" cy="67229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/>
            <a:stretch/>
          </p:blipFill>
          <p:spPr>
            <a:xfrm rot="14013381">
              <a:off x="14998625" y="5969435"/>
              <a:ext cx="467458" cy="91581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/>
            <a:stretch/>
          </p:blipFill>
          <p:spPr>
            <a:xfrm rot="4447933">
              <a:off x="12742723" y="5159379"/>
              <a:ext cx="467458" cy="91581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/>
            <a:stretch/>
          </p:blipFill>
          <p:spPr>
            <a:xfrm rot="2471611">
              <a:off x="9117786" y="4554789"/>
              <a:ext cx="467458" cy="91581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/>
            <a:stretch/>
          </p:blipFill>
          <p:spPr>
            <a:xfrm>
              <a:off x="13516162" y="3474124"/>
              <a:ext cx="467458" cy="91581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00" b="52479"/>
            <a:stretch/>
          </p:blipFill>
          <p:spPr>
            <a:xfrm rot="3135852">
              <a:off x="11727221" y="2040698"/>
              <a:ext cx="1322876" cy="67229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00" b="52479"/>
            <a:stretch/>
          </p:blipFill>
          <p:spPr>
            <a:xfrm rot="5623977">
              <a:off x="12268105" y="2173411"/>
              <a:ext cx="1322876" cy="672294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00" b="52479"/>
            <a:stretch/>
          </p:blipFill>
          <p:spPr>
            <a:xfrm rot="3135852">
              <a:off x="8814733" y="3056085"/>
              <a:ext cx="1322876" cy="672294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00" b="52479"/>
            <a:stretch/>
          </p:blipFill>
          <p:spPr>
            <a:xfrm rot="20026719">
              <a:off x="8502667" y="3773660"/>
              <a:ext cx="1322876" cy="67229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00" b="52479"/>
            <a:stretch/>
          </p:blipFill>
          <p:spPr>
            <a:xfrm rot="302479">
              <a:off x="8449188" y="5568025"/>
              <a:ext cx="1322876" cy="67229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/>
            <a:stretch/>
          </p:blipFill>
          <p:spPr>
            <a:xfrm>
              <a:off x="9588874" y="5967310"/>
              <a:ext cx="467458" cy="91581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00" b="52479"/>
            <a:stretch/>
          </p:blipFill>
          <p:spPr>
            <a:xfrm rot="3135852">
              <a:off x="12419285" y="4678358"/>
              <a:ext cx="1322876" cy="672294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00" b="52479"/>
            <a:stretch/>
          </p:blipFill>
          <p:spPr>
            <a:xfrm rot="9335259">
              <a:off x="13829685" y="5381528"/>
              <a:ext cx="1322876" cy="67229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/>
            <a:stretch/>
          </p:blipFill>
          <p:spPr>
            <a:xfrm rot="9972780">
              <a:off x="13583209" y="5042937"/>
              <a:ext cx="467458" cy="91581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/>
            <a:stretch/>
          </p:blipFill>
          <p:spPr>
            <a:xfrm rot="15691444">
              <a:off x="14252679" y="6885130"/>
              <a:ext cx="467458" cy="91581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00"/>
            <a:stretch/>
          </p:blipFill>
          <p:spPr>
            <a:xfrm rot="19212966">
              <a:off x="9710179" y="4628906"/>
              <a:ext cx="467458" cy="91581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3491" y="1905000"/>
            <a:ext cx="2645276" cy="2526175"/>
            <a:chOff x="473491" y="2185035"/>
            <a:chExt cx="2645276" cy="2526175"/>
          </a:xfrm>
        </p:grpSpPr>
        <p:sp>
          <p:nvSpPr>
            <p:cNvPr id="16" name="Rectangle 95"/>
            <p:cNvSpPr>
              <a:spLocks noChangeArrowheads="1"/>
            </p:cNvSpPr>
            <p:nvPr/>
          </p:nvSpPr>
          <p:spPr bwMode="auto">
            <a:xfrm>
              <a:off x="473491" y="3880213"/>
              <a:ext cx="264527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bọ cánh cứng </a:t>
              </a:r>
            </a:p>
            <a:p>
              <a:pPr algn="ctr"/>
              <a:r>
                <a:rPr lang="en-GB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 mấy chân?</a:t>
              </a:r>
              <a:endParaRPr lang="en-GB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14" t="25862" r="42562" b="65246"/>
            <a:stretch/>
          </p:blipFill>
          <p:spPr bwMode="auto">
            <a:xfrm>
              <a:off x="914400" y="2185035"/>
              <a:ext cx="1730880" cy="1758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 rot="1733507">
            <a:off x="13136403" y="5637572"/>
            <a:ext cx="1219200" cy="1219200"/>
            <a:chOff x="14567223" y="3276600"/>
            <a:chExt cx="1219200" cy="1219200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1219200" cy="1219200"/>
            </a:xfrm>
            <a:prstGeom prst="rect">
              <a:avLst/>
            </a:prstGeom>
          </p:spPr>
        </p:pic>
        <p:sp>
          <p:nvSpPr>
            <p:cNvPr id="62" name="Text Box 14"/>
            <p:cNvSpPr txBox="1">
              <a:spLocks noChangeArrowheads="1"/>
            </p:cNvSpPr>
            <p:nvPr/>
          </p:nvSpPr>
          <p:spPr bwMode="auto">
            <a:xfrm rot="19866493">
              <a:off x="14906170" y="3615285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2106069">
            <a:off x="10039848" y="5483265"/>
            <a:ext cx="1219200" cy="1219200"/>
            <a:chOff x="13176623" y="2621280"/>
            <a:chExt cx="1219200" cy="1219200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6623" y="2621280"/>
              <a:ext cx="1219200" cy="1219200"/>
            </a:xfrm>
            <a:prstGeom prst="rect">
              <a:avLst/>
            </a:prstGeom>
          </p:spPr>
        </p:pic>
        <p:sp>
          <p:nvSpPr>
            <p:cNvPr id="65" name="Text Box 14"/>
            <p:cNvSpPr txBox="1">
              <a:spLocks noChangeArrowheads="1"/>
            </p:cNvSpPr>
            <p:nvPr/>
          </p:nvSpPr>
          <p:spPr bwMode="auto">
            <a:xfrm rot="19493931">
              <a:off x="13571335" y="3009335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4326413" y="2869792"/>
            <a:ext cx="1066800" cy="1066800"/>
            <a:chOff x="13411200" y="3962400"/>
            <a:chExt cx="1066800" cy="106680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11200" y="3962400"/>
              <a:ext cx="1066800" cy="1066800"/>
            </a:xfrm>
            <a:prstGeom prst="rect">
              <a:avLst/>
            </a:prstGeom>
          </p:spPr>
        </p:pic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3683463" y="4200601"/>
              <a:ext cx="63263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0344851" y="3080748"/>
            <a:ext cx="1089407" cy="914400"/>
            <a:chOff x="12633207" y="5618414"/>
            <a:chExt cx="1089407" cy="91440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633207" y="5618414"/>
              <a:ext cx="1089407" cy="914400"/>
            </a:xfrm>
            <a:prstGeom prst="rect">
              <a:avLst/>
            </a:prstGeom>
          </p:spPr>
        </p:pic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12832743" y="5854831"/>
              <a:ext cx="58301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1861001">
            <a:off x="12103932" y="2750454"/>
            <a:ext cx="1219200" cy="1273022"/>
            <a:chOff x="12801600" y="7028583"/>
            <a:chExt cx="1219200" cy="1219200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00" y="7028583"/>
              <a:ext cx="1219200" cy="1219200"/>
            </a:xfrm>
            <a:prstGeom prst="rect">
              <a:avLst/>
            </a:prstGeom>
          </p:spPr>
        </p:pic>
        <p:sp>
          <p:nvSpPr>
            <p:cNvPr id="79" name="Text Box 14"/>
            <p:cNvSpPr txBox="1">
              <a:spLocks noChangeArrowheads="1"/>
            </p:cNvSpPr>
            <p:nvPr/>
          </p:nvSpPr>
          <p:spPr bwMode="auto">
            <a:xfrm rot="19738999">
              <a:off x="13161368" y="7445640"/>
              <a:ext cx="617045" cy="610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5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2514600" y="2501675"/>
            <a:ext cx="696660" cy="672769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6</a:t>
            </a:r>
            <a:endParaRPr lang="en-US" sz="4000" b="1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347807" y="2020179"/>
            <a:ext cx="1980029" cy="2302773"/>
            <a:chOff x="4347807" y="2406894"/>
            <a:chExt cx="1980029" cy="2302773"/>
          </a:xfrm>
        </p:grpSpPr>
        <p:pic>
          <p:nvPicPr>
            <p:cNvPr id="8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43" t="26980" r="33295" b="66406"/>
            <a:stretch/>
          </p:blipFill>
          <p:spPr bwMode="auto">
            <a:xfrm>
              <a:off x="4621542" y="2406894"/>
              <a:ext cx="1645920" cy="143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Rectangle 95"/>
            <p:cNvSpPr>
              <a:spLocks noChangeArrowheads="1"/>
            </p:cNvSpPr>
            <p:nvPr/>
          </p:nvSpPr>
          <p:spPr bwMode="auto">
            <a:xfrm>
              <a:off x="4347807" y="3878670"/>
              <a:ext cx="19800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Con nhện</a:t>
              </a:r>
            </a:p>
            <a:p>
              <a:pPr algn="ctr"/>
              <a:r>
                <a:rPr lang="en-GB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 mấy chân?</a:t>
              </a:r>
              <a:endParaRPr lang="en-GB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Rounded Rectangle 87"/>
          <p:cNvSpPr/>
          <p:nvPr/>
        </p:nvSpPr>
        <p:spPr>
          <a:xfrm>
            <a:off x="6163540" y="2477695"/>
            <a:ext cx="696660" cy="672769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8</a:t>
            </a:r>
            <a:endParaRPr lang="en-US" sz="4000" b="1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95581" y="4702446"/>
            <a:ext cx="3025187" cy="1872896"/>
            <a:chOff x="2195581" y="4702446"/>
            <a:chExt cx="3025187" cy="1872896"/>
          </a:xfrm>
        </p:grpSpPr>
        <p:pic>
          <p:nvPicPr>
            <p:cNvPr id="89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2" t="30889" r="54182" b="56898"/>
            <a:stretch/>
          </p:blipFill>
          <p:spPr bwMode="auto">
            <a:xfrm>
              <a:off x="2411607" y="4702446"/>
              <a:ext cx="2480433" cy="139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Rectangle 95"/>
            <p:cNvSpPr>
              <a:spLocks noChangeArrowheads="1"/>
            </p:cNvSpPr>
            <p:nvPr/>
          </p:nvSpPr>
          <p:spPr bwMode="auto">
            <a:xfrm>
              <a:off x="2195581" y="6113677"/>
              <a:ext cx="30251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 mấy con bồ nông?</a:t>
              </a:r>
              <a:endParaRPr lang="en-GB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67750" y="6730365"/>
            <a:ext cx="2417649" cy="1862917"/>
            <a:chOff x="567750" y="7010400"/>
            <a:chExt cx="2417649" cy="1862917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510131" y="7010400"/>
              <a:ext cx="669646" cy="700626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1844954" y="7711026"/>
              <a:ext cx="669646" cy="70062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59" t="3709" r="12407" b="7200"/>
            <a:stretch/>
          </p:blipFill>
          <p:spPr>
            <a:xfrm>
              <a:off x="961948" y="7711026"/>
              <a:ext cx="669646" cy="700626"/>
            </a:xfrm>
            <a:prstGeom prst="rect">
              <a:avLst/>
            </a:prstGeom>
          </p:spPr>
        </p:pic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567750" y="8411652"/>
              <a:ext cx="24176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 mấy quả táo?</a:t>
              </a:r>
              <a:endParaRPr lang="en-GB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85989" y="6776761"/>
            <a:ext cx="2332690" cy="2078131"/>
            <a:chOff x="4785989" y="6776761"/>
            <a:chExt cx="2332690" cy="2078131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3" t="13823" r="8800" b="12978"/>
            <a:stretch/>
          </p:blipFill>
          <p:spPr>
            <a:xfrm>
              <a:off x="5098128" y="6776761"/>
              <a:ext cx="764967" cy="688352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3" t="13823" r="8800" b="12978"/>
            <a:stretch/>
          </p:blipFill>
          <p:spPr>
            <a:xfrm>
              <a:off x="6019800" y="6776761"/>
              <a:ext cx="764967" cy="688352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3" t="13823" r="8800" b="12978"/>
            <a:stretch/>
          </p:blipFill>
          <p:spPr>
            <a:xfrm>
              <a:off x="5098128" y="7620000"/>
              <a:ext cx="764967" cy="688352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53" t="13823" r="8800" b="12978"/>
            <a:stretch/>
          </p:blipFill>
          <p:spPr>
            <a:xfrm>
              <a:off x="6019800" y="7620000"/>
              <a:ext cx="764967" cy="688352"/>
            </a:xfrm>
            <a:prstGeom prst="rect">
              <a:avLst/>
            </a:prstGeom>
          </p:spPr>
        </p:pic>
        <p:sp>
          <p:nvSpPr>
            <p:cNvPr id="104" name="Rectangle 95"/>
            <p:cNvSpPr>
              <a:spLocks noChangeArrowheads="1"/>
            </p:cNvSpPr>
            <p:nvPr/>
          </p:nvSpPr>
          <p:spPr bwMode="auto">
            <a:xfrm>
              <a:off x="4785989" y="8393227"/>
              <a:ext cx="233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Có mấy quả na?</a:t>
              </a:r>
              <a:endParaRPr lang="en-GB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5" name="Rounded Rectangle 104"/>
          <p:cNvSpPr/>
          <p:nvPr/>
        </p:nvSpPr>
        <p:spPr>
          <a:xfrm>
            <a:off x="4747842" y="5139335"/>
            <a:ext cx="696660" cy="672769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6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2615874" y="7128728"/>
            <a:ext cx="696660" cy="672769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3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874852" y="7213832"/>
            <a:ext cx="696660" cy="672769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bg1"/>
                </a:solidFill>
              </a:rPr>
              <a:t>4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109" name="Rectangle 95"/>
          <p:cNvSpPr>
            <a:spLocks noChangeArrowheads="1"/>
          </p:cNvSpPr>
          <p:nvPr/>
        </p:nvSpPr>
        <p:spPr bwMode="auto">
          <a:xfrm>
            <a:off x="5486400" y="1225653"/>
            <a:ext cx="4839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HÁI XOÀI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4013381">
            <a:off x="14726963" y="2111364"/>
            <a:ext cx="467458" cy="9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105" grpId="0" animBg="1"/>
      <p:bldP spid="106" grpId="0" animBg="1"/>
      <p:bldP spid="1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255366" y="1182688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LUYỆN TẬP (T2)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95"/>
          <p:cNvSpPr>
            <a:spLocks noChangeArrowheads="1"/>
          </p:cNvSpPr>
          <p:nvPr/>
        </p:nvSpPr>
        <p:spPr bwMode="auto">
          <a:xfrm>
            <a:off x="4642938" y="1772334"/>
            <a:ext cx="59252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Ô CỬA BÍ MẬT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38444" r="74445" b="44444"/>
          <a:stretch/>
        </p:blipFill>
        <p:spPr bwMode="auto">
          <a:xfrm>
            <a:off x="1295400" y="3315676"/>
            <a:ext cx="2368922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0" t="38444" r="54500" b="44444"/>
          <a:stretch/>
        </p:blipFill>
        <p:spPr bwMode="auto">
          <a:xfrm>
            <a:off x="4597218" y="3406140"/>
            <a:ext cx="2286000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55556" r="74187" b="27333"/>
          <a:stretch/>
        </p:blipFill>
        <p:spPr bwMode="auto">
          <a:xfrm>
            <a:off x="1295400" y="6781800"/>
            <a:ext cx="2400300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3" t="55556" r="54500" b="27333"/>
          <a:stretch/>
        </p:blipFill>
        <p:spPr bwMode="auto">
          <a:xfrm>
            <a:off x="4597218" y="6606540"/>
            <a:ext cx="2400300" cy="117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t="31681" r="74861" b="50986"/>
          <a:stretch/>
        </p:blipFill>
        <p:spPr bwMode="auto">
          <a:xfrm>
            <a:off x="8152610" y="3406140"/>
            <a:ext cx="228752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31681" r="54499" b="50986"/>
          <a:stretch/>
        </p:blipFill>
        <p:spPr bwMode="auto">
          <a:xfrm>
            <a:off x="11301192" y="3368040"/>
            <a:ext cx="238506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" t="49840" r="74061" b="33653"/>
          <a:stretch/>
        </p:blipFill>
        <p:spPr bwMode="auto">
          <a:xfrm>
            <a:off x="8055072" y="6596764"/>
            <a:ext cx="2385060" cy="113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49840" r="54499" b="33653"/>
          <a:stretch/>
        </p:blipFill>
        <p:spPr bwMode="auto">
          <a:xfrm>
            <a:off x="11301192" y="6657724"/>
            <a:ext cx="2385060" cy="113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87462" y="3902416"/>
            <a:ext cx="457200" cy="456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426018" y="3567027"/>
            <a:ext cx="457200" cy="456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427417" y="7368540"/>
            <a:ext cx="457200" cy="456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883189" y="7162799"/>
            <a:ext cx="457200" cy="456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9791940" y="3809404"/>
            <a:ext cx="457200" cy="456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13179624" y="3506067"/>
            <a:ext cx="457200" cy="456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8237677" y="7087467"/>
            <a:ext cx="457200" cy="456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1625285" y="7189976"/>
            <a:ext cx="457200" cy="456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295400" y="2743200"/>
            <a:ext cx="2368922" cy="2888956"/>
            <a:chOff x="990600" y="2621280"/>
            <a:chExt cx="2735176" cy="3207159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260510" y="5973664"/>
            <a:ext cx="2368922" cy="2888956"/>
            <a:chOff x="990600" y="2621280"/>
            <a:chExt cx="2735176" cy="3207159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572000" y="2773680"/>
            <a:ext cx="2368922" cy="2888956"/>
            <a:chOff x="990600" y="2621280"/>
            <a:chExt cx="2735176" cy="3207159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572000" y="5974080"/>
            <a:ext cx="2368922" cy="2888956"/>
            <a:chOff x="990600" y="2621280"/>
            <a:chExt cx="2735176" cy="320715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6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024592" y="2773680"/>
            <a:ext cx="2368922" cy="2888956"/>
            <a:chOff x="990600" y="2621280"/>
            <a:chExt cx="2735176" cy="3207159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024592" y="5974080"/>
            <a:ext cx="2368922" cy="2888956"/>
            <a:chOff x="990600" y="2621280"/>
            <a:chExt cx="2735176" cy="3207159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7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1301192" y="2804160"/>
            <a:ext cx="2368922" cy="2888956"/>
            <a:chOff x="990600" y="2621280"/>
            <a:chExt cx="2735176" cy="3207159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1301192" y="5985709"/>
            <a:ext cx="2368922" cy="2888956"/>
            <a:chOff x="990600" y="2621280"/>
            <a:chExt cx="2735176" cy="3207159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1713717" y="5243664"/>
              <a:ext cx="12889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8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179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255366" y="1182688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LUYỆN TẬP (T2)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" t="42036" r="56551" b="32559"/>
          <a:stretch/>
        </p:blipFill>
        <p:spPr bwMode="auto">
          <a:xfrm>
            <a:off x="1016006" y="2057400"/>
            <a:ext cx="12414352" cy="449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9448800" y="4191000"/>
            <a:ext cx="856218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95"/>
          <p:cNvSpPr>
            <a:spLocks noChangeArrowheads="1"/>
          </p:cNvSpPr>
          <p:nvPr/>
        </p:nvSpPr>
        <p:spPr bwMode="auto">
          <a:xfrm>
            <a:off x="5255366" y="1182688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LUYỆN TẬP (T2)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1" t="24414" r="20558" b="26036"/>
          <a:stretch/>
        </p:blipFill>
        <p:spPr bwMode="auto">
          <a:xfrm>
            <a:off x="7467600" y="1849614"/>
            <a:ext cx="6484792" cy="685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95"/>
          <p:cNvSpPr>
            <a:spLocks noChangeArrowheads="1"/>
          </p:cNvSpPr>
          <p:nvPr/>
        </p:nvSpPr>
        <p:spPr bwMode="auto">
          <a:xfrm>
            <a:off x="825837" y="4343400"/>
            <a:ext cx="6083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 GIEO XÚC XẮC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36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9429</TotalTime>
  <Words>175</Words>
  <Application>Microsoft Office PowerPoint</Application>
  <PresentationFormat>Custom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Arial-Rounded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HP PC</cp:lastModifiedBy>
  <cp:revision>1005</cp:revision>
  <dcterms:created xsi:type="dcterms:W3CDTF">2008-09-09T22:52:10Z</dcterms:created>
  <dcterms:modified xsi:type="dcterms:W3CDTF">2023-09-13T07:47:58Z</dcterms:modified>
</cp:coreProperties>
</file>