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7" r:id="rId4"/>
    <p:sldId id="259" r:id="rId5"/>
    <p:sldId id="311" r:id="rId6"/>
    <p:sldId id="318" r:id="rId7"/>
    <p:sldId id="319" r:id="rId8"/>
    <p:sldId id="340" r:id="rId9"/>
    <p:sldId id="320" r:id="rId10"/>
    <p:sldId id="278" r:id="rId11"/>
    <p:sldId id="322" r:id="rId12"/>
    <p:sldId id="323" r:id="rId13"/>
    <p:sldId id="341" r:id="rId14"/>
    <p:sldId id="325" r:id="rId15"/>
    <p:sldId id="326" r:id="rId16"/>
    <p:sldId id="20075770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4619" y="895347"/>
            <a:ext cx="84369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endParaRPr kumimoji="0" lang="en-US" sz="1800" b="0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25853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Chủ</a:t>
            </a:r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đề</a:t>
            </a:r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1: Gia </a:t>
            </a:r>
            <a:r>
              <a:rPr lang="en-US" sz="32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đình</a:t>
            </a:r>
            <a:endParaRPr lang="en-US" sz="32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2. </a:t>
            </a:r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229</Words>
  <Application>Microsoft Office PowerPoint</Application>
  <PresentationFormat>Widescreen</PresentationFormat>
  <Paragraphs>40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SimSun</vt:lpstr>
      <vt:lpstr>.VnAvant</vt:lpstr>
      <vt:lpstr>Arial</vt:lpstr>
      <vt:lpstr>Arial-Rounded</vt:lpstr>
      <vt:lpstr>Arial-SGK-TV</vt:lpstr>
      <vt:lpstr>Calibri</vt:lpstr>
      <vt:lpstr>Calibri Light</vt:lpstr>
      <vt:lpstr>等线</vt:lpstr>
      <vt:lpstr>Times New Roman</vt:lpstr>
      <vt:lpstr>字魂59号-创粗黑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25</cp:revision>
  <dcterms:created xsi:type="dcterms:W3CDTF">2021-05-28T08:00:00Z</dcterms:created>
  <dcterms:modified xsi:type="dcterms:W3CDTF">2023-09-05T22:17:23Z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