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  <p:sldMasterId id="2147483744" r:id="rId4"/>
  </p:sldMasterIdLst>
  <p:notesMasterIdLst>
    <p:notesMasterId r:id="rId9"/>
  </p:notesMasterIdLst>
  <p:sldIdLst>
    <p:sldId id="556" r:id="rId5"/>
    <p:sldId id="557" r:id="rId6"/>
    <p:sldId id="558" r:id="rId7"/>
    <p:sldId id="47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5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BC1AC8E5-7845-493E-9E81-705F8DEE7CD4}"/>
              </a:ext>
            </a:extLst>
          </p:cNvPr>
          <p:cNvSpPr/>
          <p:nvPr/>
        </p:nvSpPr>
        <p:spPr>
          <a:xfrm>
            <a:off x="945846" y="3944203"/>
            <a:ext cx="11246152" cy="65509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61F01101-A758-4B75-B74E-8B6EE236BD09}"/>
              </a:ext>
            </a:extLst>
          </p:cNvPr>
          <p:cNvSpPr/>
          <p:nvPr/>
        </p:nvSpPr>
        <p:spPr>
          <a:xfrm>
            <a:off x="945845" y="4816930"/>
            <a:ext cx="11246153" cy="6966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”, “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FE4830BD-C189-4B15-BC18-FFBE3327FD2F}"/>
              </a:ext>
            </a:extLst>
          </p:cNvPr>
          <p:cNvSpPr/>
          <p:nvPr/>
        </p:nvSpPr>
        <p:spPr>
          <a:xfrm>
            <a:off x="945845" y="5746349"/>
            <a:ext cx="11246154" cy="10413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13050" t="15102" r="14920" b="37742"/>
          <a:stretch/>
        </p:blipFill>
        <p:spPr>
          <a:xfrm>
            <a:off x="45941" y="-3"/>
            <a:ext cx="12146059" cy="394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4D220E-A9AF-4838-888D-DF5AF5075E01}"/>
              </a:ext>
            </a:extLst>
          </p:cNvPr>
          <p:cNvSpPr txBox="1"/>
          <p:nvPr/>
        </p:nvSpPr>
        <p:spPr>
          <a:xfrm>
            <a:off x="705445" y="485147"/>
            <a:ext cx="105812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60DB9E-7F5A-48B8-B1C4-AC8BCCF8EFDE}"/>
              </a:ext>
            </a:extLst>
          </p:cNvPr>
          <p:cNvGrpSpPr/>
          <p:nvPr/>
        </p:nvGrpSpPr>
        <p:grpSpPr>
          <a:xfrm>
            <a:off x="982639" y="1796517"/>
            <a:ext cx="10413242" cy="3769649"/>
            <a:chOff x="768927" y="1641595"/>
            <a:chExt cx="5340928" cy="251169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469D3EC-DB17-4446-BBA6-331A555D97E1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  <a:grpFill/>
          </p:grpSpPr>
          <p:sp>
            <p:nvSpPr>
              <p:cNvPr id="8" name="Rectangle 14">
                <a:extLst>
                  <a:ext uri="{FF2B5EF4-FFF2-40B4-BE49-F238E27FC236}">
                    <a16:creationId xmlns:a16="http://schemas.microsoft.com/office/drawing/2014/main" id="{99E58F81-081D-4155-971C-38154CA68E6F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oogle Shape;1251;p47">
                <a:extLst>
                  <a:ext uri="{FF2B5EF4-FFF2-40B4-BE49-F238E27FC236}">
                    <a16:creationId xmlns:a16="http://schemas.microsoft.com/office/drawing/2014/main" id="{64695207-D7A6-4FA1-B3E9-1651F4049267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  <a:grpFill/>
            </p:grpSpPr>
            <p:sp>
              <p:nvSpPr>
                <p:cNvPr id="11" name="Google Shape;1252;p47">
                  <a:extLst>
                    <a:ext uri="{FF2B5EF4-FFF2-40B4-BE49-F238E27FC236}">
                      <a16:creationId xmlns:a16="http://schemas.microsoft.com/office/drawing/2014/main" id="{878648EF-6039-4009-93E0-ED721E3E3EF8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53;p47">
                  <a:extLst>
                    <a:ext uri="{FF2B5EF4-FFF2-40B4-BE49-F238E27FC236}">
                      <a16:creationId xmlns:a16="http://schemas.microsoft.com/office/drawing/2014/main" id="{8E57925A-EEE3-452F-BFD9-3351BC0767D4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54;p47">
                  <a:extLst>
                    <a:ext uri="{FF2B5EF4-FFF2-40B4-BE49-F238E27FC236}">
                      <a16:creationId xmlns:a16="http://schemas.microsoft.com/office/drawing/2014/main" id="{0715BB96-FE18-4279-AA96-2FFFEE7342EF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14" name="Google Shape;1255;p47">
                  <a:extLst>
                    <a:ext uri="{FF2B5EF4-FFF2-40B4-BE49-F238E27FC236}">
                      <a16:creationId xmlns:a16="http://schemas.microsoft.com/office/drawing/2014/main" id="{1DECDB3A-E23C-4E61-909C-6759B721EC0D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256;p47">
                  <a:extLst>
                    <a:ext uri="{FF2B5EF4-FFF2-40B4-BE49-F238E27FC236}">
                      <a16:creationId xmlns:a16="http://schemas.microsoft.com/office/drawing/2014/main" id="{748DE16A-29B3-49A8-81D8-706217A285AB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257;p47">
                  <a:extLst>
                    <a:ext uri="{FF2B5EF4-FFF2-40B4-BE49-F238E27FC236}">
                      <a16:creationId xmlns:a16="http://schemas.microsoft.com/office/drawing/2014/main" id="{D4366227-46FE-4F68-A5C1-E0A674523C52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258;p47">
                  <a:extLst>
                    <a:ext uri="{FF2B5EF4-FFF2-40B4-BE49-F238E27FC236}">
                      <a16:creationId xmlns:a16="http://schemas.microsoft.com/office/drawing/2014/main" id="{859F8761-110B-43A6-8C55-DBFF4C0590ED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259;p47">
                  <a:extLst>
                    <a:ext uri="{FF2B5EF4-FFF2-40B4-BE49-F238E27FC236}">
                      <a16:creationId xmlns:a16="http://schemas.microsoft.com/office/drawing/2014/main" id="{40706B5E-4D6C-43BC-A855-15EFB58E1996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260;p47">
                  <a:extLst>
                    <a:ext uri="{FF2B5EF4-FFF2-40B4-BE49-F238E27FC236}">
                      <a16:creationId xmlns:a16="http://schemas.microsoft.com/office/drawing/2014/main" id="{5F776EA2-7376-4CC4-87DE-BFF9D585E50A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261;p47">
                  <a:extLst>
                    <a:ext uri="{FF2B5EF4-FFF2-40B4-BE49-F238E27FC236}">
                      <a16:creationId xmlns:a16="http://schemas.microsoft.com/office/drawing/2014/main" id="{BE76F209-089E-4E15-B834-B7070DF30F4F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id="{9A9C1B9E-3BB4-4138-B9DF-6F6FF558A5C6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15ABFA-5254-4B7D-804B-F865F3A79EC5}"/>
                </a:ext>
              </a:extLst>
            </p:cNvPr>
            <p:cNvSpPr txBox="1"/>
            <p:nvPr/>
          </p:nvSpPr>
          <p:spPr>
            <a:xfrm>
              <a:off x="2948049" y="1701252"/>
              <a:ext cx="1129909" cy="4306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2EF0D79-26EF-4099-827C-3C4527B0CEF8}"/>
              </a:ext>
            </a:extLst>
          </p:cNvPr>
          <p:cNvSpPr txBox="1"/>
          <p:nvPr/>
        </p:nvSpPr>
        <p:spPr>
          <a:xfrm>
            <a:off x="2041807" y="3095774"/>
            <a:ext cx="8335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 kể về ai trong gia đình?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tình cảm thế nào với người đó? Vì sao?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135</Words>
  <Application>Microsoft Office PowerPoint</Application>
  <PresentationFormat>Widescreen</PresentationFormat>
  <Paragraphs>13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Microsoft YaHei</vt:lpstr>
      <vt:lpstr>SimSun</vt:lpstr>
      <vt:lpstr>Arial</vt:lpstr>
      <vt:lpstr>Arial-Rounded</vt:lpstr>
      <vt:lpstr>Calibri</vt:lpstr>
      <vt:lpstr>Calibri Light</vt:lpstr>
      <vt:lpstr>Times New Roman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THUY LINH</cp:lastModifiedBy>
  <cp:revision>96</cp:revision>
  <dcterms:created xsi:type="dcterms:W3CDTF">2021-06-24T12:42:07Z</dcterms:created>
  <dcterms:modified xsi:type="dcterms:W3CDTF">2023-12-07T22:59:09Z</dcterms:modified>
</cp:coreProperties>
</file>