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5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328" r:id="rId18"/>
    <p:sldId id="300" r:id="rId19"/>
    <p:sldId id="329" r:id="rId20"/>
    <p:sldId id="330" r:id="rId21"/>
    <p:sldId id="331" r:id="rId22"/>
    <p:sldId id="2007577092" r:id="rId23"/>
    <p:sldId id="20075770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0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3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3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48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25-Nov-21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xmlns="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xmlns="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405</Words>
  <Application>Microsoft Office PowerPoint</Application>
  <PresentationFormat>Widescreen</PresentationFormat>
  <Paragraphs>47</Paragraphs>
  <Slides>18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Microsoft YaHei</vt:lpstr>
      <vt:lpstr>黑体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等线</vt:lpstr>
      <vt:lpstr>等线 Light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HongHa</cp:lastModifiedBy>
  <cp:revision>10</cp:revision>
  <dcterms:created xsi:type="dcterms:W3CDTF">2021-06-05T04:03:17Z</dcterms:created>
  <dcterms:modified xsi:type="dcterms:W3CDTF">2021-11-25T03:26:43Z</dcterms:modified>
</cp:coreProperties>
</file>