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70" r:id="rId10"/>
    <p:sldId id="271" r:id="rId11"/>
    <p:sldId id="264" r:id="rId12"/>
    <p:sldId id="265" r:id="rId13"/>
    <p:sldId id="266" r:id="rId14"/>
    <p:sldId id="268" r:id="rId15"/>
    <p:sldId id="269" r:id="rId16"/>
    <p:sldId id="267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5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8CAF-AFF9-4A38-8B90-FBC71C0CD1EF}" type="datetimeFigureOut">
              <a:rPr lang="en-US" smtClean="0"/>
              <a:t>21/11/2022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8CAF-AFF9-4A38-8B90-FBC71C0CD1EF}" type="datetimeFigureOut">
              <a:rPr lang="en-US" smtClean="0"/>
              <a:t>21/11/2022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8CAF-AFF9-4A38-8B90-FBC71C0CD1EF}" type="datetimeFigureOut">
              <a:rPr lang="en-US" smtClean="0"/>
              <a:t>21/11/2022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8CAF-AFF9-4A38-8B90-FBC71C0CD1EF}" type="datetimeFigureOut">
              <a:rPr lang="en-US" smtClean="0"/>
              <a:t>21/11/2022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8CAF-AFF9-4A38-8B90-FBC71C0CD1EF}" type="datetimeFigureOut">
              <a:rPr lang="en-US" smtClean="0"/>
              <a:t>21/11/2022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8CAF-AFF9-4A38-8B90-FBC71C0CD1EF}" type="datetimeFigureOut">
              <a:rPr lang="en-US" smtClean="0"/>
              <a:t>21/11/2022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8CAF-AFF9-4A38-8B90-FBC71C0CD1EF}" type="datetimeFigureOut">
              <a:rPr lang="en-US" smtClean="0"/>
              <a:t>21/11/2022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8CAF-AFF9-4A38-8B90-FBC71C0CD1EF}" type="datetimeFigureOut">
              <a:rPr lang="en-US" smtClean="0"/>
              <a:t>21/11/2022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8CAF-AFF9-4A38-8B90-FBC71C0CD1EF}" type="datetimeFigureOut">
              <a:rPr lang="en-US" smtClean="0"/>
              <a:t>21/11/2022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8CAF-AFF9-4A38-8B90-FBC71C0CD1EF}" type="datetimeFigureOut">
              <a:rPr lang="en-US" smtClean="0"/>
              <a:t>21/11/2022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8CAF-AFF9-4A38-8B90-FBC71C0CD1EF}" type="datetimeFigureOut">
              <a:rPr lang="en-US" smtClean="0"/>
              <a:t>21/11/2022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5EA8CAF-AFF9-4A38-8B90-FBC71C0CD1EF}" type="datetimeFigureOut">
              <a:rPr lang="en-US" smtClean="0"/>
              <a:t>21/11/2022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555526"/>
            <a:ext cx="5544616" cy="2088232"/>
          </a:xfrm>
        </p:spPr>
        <p:txBody>
          <a:bodyPr>
            <a:noAutofit/>
          </a:bodyPr>
          <a:lstStyle/>
          <a:p>
            <a:pPr algn="ctr"/>
            <a:r>
              <a:rPr lang="en-US" sz="72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Bài</a:t>
            </a:r>
            <a:r>
              <a:rPr lang="en-US" sz="7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8</a:t>
            </a:r>
            <a:br>
              <a:rPr lang="en-US" sz="7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en-US" sz="40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TIẾT 1</a:t>
            </a:r>
            <a:endParaRPr lang="en-US" sz="4000" b="0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445" y="2952328"/>
            <a:ext cx="9132506" cy="1707654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Thực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hành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lắp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ghép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xếp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hình</a:t>
            </a:r>
            <a:endParaRPr lang="en-US" sz="6600" b="1" dirty="0">
              <a:solidFill>
                <a:srgbClr val="C0000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84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19" y="366642"/>
            <a:ext cx="8674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Em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hãy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ghép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đó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để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mỗi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sau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" name="Right Triangle 1"/>
          <p:cNvSpPr/>
          <p:nvPr/>
        </p:nvSpPr>
        <p:spPr>
          <a:xfrm>
            <a:off x="2771800" y="1131590"/>
            <a:ext cx="1440160" cy="144016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flipV="1">
            <a:off x="2051720" y="2571750"/>
            <a:ext cx="1456732" cy="144016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6200000">
            <a:off x="2062722" y="2566179"/>
            <a:ext cx="1434730" cy="1456732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5400000" flipH="1" flipV="1">
            <a:off x="1331640" y="1137021"/>
            <a:ext cx="1440160" cy="144016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639" y="1662068"/>
            <a:ext cx="54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c)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Right Triangle 8"/>
          <p:cNvSpPr/>
          <p:nvPr/>
        </p:nvSpPr>
        <p:spPr>
          <a:xfrm>
            <a:off x="5731511" y="2541778"/>
            <a:ext cx="1440160" cy="144016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>
            <a:off x="7147716" y="2571750"/>
            <a:ext cx="1456732" cy="144016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16200000">
            <a:off x="4285780" y="2541628"/>
            <a:ext cx="1434730" cy="1456732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 flipH="1">
            <a:off x="5707556" y="2555160"/>
            <a:ext cx="1440160" cy="144016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73532" y="1814468"/>
            <a:ext cx="54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d)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555526"/>
            <a:ext cx="5544616" cy="2088232"/>
          </a:xfrm>
        </p:spPr>
        <p:txBody>
          <a:bodyPr>
            <a:noAutofit/>
          </a:bodyPr>
          <a:lstStyle/>
          <a:p>
            <a:pPr algn="ctr"/>
            <a:r>
              <a:rPr lang="en-US" sz="72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Bài</a:t>
            </a:r>
            <a:r>
              <a:rPr lang="en-US" sz="7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8</a:t>
            </a:r>
            <a:br>
              <a:rPr lang="en-US" sz="7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en-US" sz="40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TIẾT 2</a:t>
            </a:r>
            <a:endParaRPr lang="en-US" sz="4000" b="0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445" y="2952328"/>
            <a:ext cx="9132506" cy="1707654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Thực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hành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lắp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ghép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xếp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hình</a:t>
            </a:r>
            <a:endParaRPr lang="en-US" sz="6600" b="1" dirty="0">
              <a:solidFill>
                <a:srgbClr val="C0000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7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7" t="17344" r="9045" b="41328"/>
          <a:stretch/>
        </p:blipFill>
        <p:spPr>
          <a:xfrm>
            <a:off x="2123728" y="1209272"/>
            <a:ext cx="5040560" cy="3738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19" y="366642"/>
            <a:ext cx="8424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Bạn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Việt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cắt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vuông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thành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bốn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2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tam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giác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1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19" y="366642"/>
            <a:ext cx="8674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Em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hãy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ghép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đó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để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mỗi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sau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7" t="64607" r="13585" b="7642"/>
          <a:stretch/>
        </p:blipFill>
        <p:spPr>
          <a:xfrm>
            <a:off x="560411" y="913434"/>
            <a:ext cx="8026028" cy="39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19" y="366642"/>
            <a:ext cx="8674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Em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hãy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ghép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đó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để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mỗi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sau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" name="Right Triangle 1"/>
          <p:cNvSpPr/>
          <p:nvPr/>
        </p:nvSpPr>
        <p:spPr>
          <a:xfrm>
            <a:off x="611560" y="2577181"/>
            <a:ext cx="1440160" cy="144016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flipV="1">
            <a:off x="2051720" y="2571750"/>
            <a:ext cx="1456732" cy="144016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6200000">
            <a:off x="2062722" y="2566179"/>
            <a:ext cx="1434730" cy="1456732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6200000" flipH="1">
            <a:off x="611560" y="2577181"/>
            <a:ext cx="1440160" cy="144016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639" y="1662068"/>
            <a:ext cx="54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a)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Right Triangle 8"/>
          <p:cNvSpPr/>
          <p:nvPr/>
        </p:nvSpPr>
        <p:spPr>
          <a:xfrm>
            <a:off x="5731511" y="2541778"/>
            <a:ext cx="1440160" cy="144016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>
            <a:off x="7147716" y="2571750"/>
            <a:ext cx="1456732" cy="144016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16200000">
            <a:off x="4285780" y="2541628"/>
            <a:ext cx="1434730" cy="1456732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 flipH="1">
            <a:off x="5707556" y="2555160"/>
            <a:ext cx="1440160" cy="144016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73532" y="1814468"/>
            <a:ext cx="54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b)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61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19" y="366642"/>
            <a:ext cx="8674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Em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hãy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ghép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đó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để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mỗi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sau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" name="Right Triangle 1"/>
          <p:cNvSpPr/>
          <p:nvPr/>
        </p:nvSpPr>
        <p:spPr>
          <a:xfrm rot="13519933">
            <a:off x="2212308" y="2603771"/>
            <a:ext cx="1440160" cy="144016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flipV="1">
            <a:off x="1475655" y="2578112"/>
            <a:ext cx="1456732" cy="144016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6200000">
            <a:off x="1486657" y="2572541"/>
            <a:ext cx="1434730" cy="1456732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8101654" flipH="1">
            <a:off x="745480" y="2580826"/>
            <a:ext cx="1440160" cy="144016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639" y="1662068"/>
            <a:ext cx="54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c)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Right Triangle 8"/>
          <p:cNvSpPr/>
          <p:nvPr/>
        </p:nvSpPr>
        <p:spPr>
          <a:xfrm>
            <a:off x="5731511" y="2541778"/>
            <a:ext cx="1440160" cy="144016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>
            <a:off x="7147716" y="2571750"/>
            <a:ext cx="1456732" cy="144016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5400000" flipH="1">
            <a:off x="5735129" y="1116778"/>
            <a:ext cx="1434730" cy="1456732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 flipH="1">
            <a:off x="5707556" y="2555160"/>
            <a:ext cx="1440160" cy="144016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60512" y="1662068"/>
            <a:ext cx="54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d)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0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19" y="366642"/>
            <a:ext cx="8424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Tìm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hai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để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ghép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tròn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vuông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tam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giác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hoặc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chữ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nhật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.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55" t="13659" r="18830" b="13713"/>
          <a:stretch/>
        </p:blipFill>
        <p:spPr>
          <a:xfrm>
            <a:off x="2699792" y="1320750"/>
            <a:ext cx="2952328" cy="3483248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>
          <a:xfrm rot="16200000" flipH="1">
            <a:off x="3671900" y="2175706"/>
            <a:ext cx="1512168" cy="1296144"/>
          </a:xfrm>
          <a:prstGeom prst="curved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flipV="1">
            <a:off x="3419872" y="1923678"/>
            <a:ext cx="1656184" cy="900100"/>
          </a:xfrm>
          <a:prstGeom prst="curvedConnector3">
            <a:avLst>
              <a:gd name="adj1" fmla="val 7154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>
            <a:off x="3203848" y="4623978"/>
            <a:ext cx="1872208" cy="127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43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1635646"/>
            <a:ext cx="2160240" cy="21602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3491880" y="1707654"/>
            <a:ext cx="2088232" cy="2088232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0800000">
            <a:off x="3563888" y="1635646"/>
            <a:ext cx="2088232" cy="2088232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44208" y="1635646"/>
            <a:ext cx="2160240" cy="10441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44208" y="2751771"/>
            <a:ext cx="2160240" cy="9721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519" y="366642"/>
            <a:ext cx="49257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Có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năm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44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07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95" t="50000" r="15026" b="18916"/>
          <a:stretch/>
        </p:blipFill>
        <p:spPr>
          <a:xfrm>
            <a:off x="1115616" y="333273"/>
            <a:ext cx="6984776" cy="447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0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7924" y="1851668"/>
            <a:ext cx="1440160" cy="14401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67844" y="1851668"/>
            <a:ext cx="720080" cy="1440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28084" y="1851668"/>
            <a:ext cx="720080" cy="1440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2723575">
            <a:off x="2123728" y="1527631"/>
            <a:ext cx="2088232" cy="2088232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8876425" flipH="1">
            <a:off x="5004048" y="1527630"/>
            <a:ext cx="2088232" cy="2088232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44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1920" y="2499742"/>
            <a:ext cx="1440160" cy="14401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3491880" y="3579862"/>
            <a:ext cx="720080" cy="1440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4932040" y="3579862"/>
            <a:ext cx="720080" cy="1440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4572000" y="411510"/>
            <a:ext cx="2088232" cy="2088232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flipH="1">
            <a:off x="2471420" y="411510"/>
            <a:ext cx="2088232" cy="2088232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5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1203598"/>
            <a:ext cx="2160240" cy="21602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3491880" y="1275606"/>
            <a:ext cx="2088232" cy="2088232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0800000">
            <a:off x="3563888" y="1203598"/>
            <a:ext cx="2088232" cy="2088232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44208" y="1203598"/>
            <a:ext cx="2160240" cy="10441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44208" y="2319723"/>
            <a:ext cx="2160240" cy="9721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519" y="366642"/>
            <a:ext cx="49257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Có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năm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44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065" y="3867894"/>
            <a:ext cx="7872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Em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có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thể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ghép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hình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nào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khác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9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1635646"/>
            <a:ext cx="2160240" cy="21602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3491880" y="1707654"/>
            <a:ext cx="2088232" cy="2088232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0800000">
            <a:off x="3563888" y="1635646"/>
            <a:ext cx="2088232" cy="2088232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519" y="366642"/>
            <a:ext cx="44175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Có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ba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44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046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366642"/>
            <a:ext cx="8674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Em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hãy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ghép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đó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để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mỗi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sau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0" t="53550" r="7048" b="6125"/>
          <a:stretch/>
        </p:blipFill>
        <p:spPr>
          <a:xfrm>
            <a:off x="755576" y="915334"/>
            <a:ext cx="7344816" cy="396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0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19" y="366642"/>
            <a:ext cx="8674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Em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hãy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ghép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đó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để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mỗi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sau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" name="Right Triangle 1"/>
          <p:cNvSpPr/>
          <p:nvPr/>
        </p:nvSpPr>
        <p:spPr>
          <a:xfrm>
            <a:off x="611560" y="2577181"/>
            <a:ext cx="1440160" cy="144016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flipV="1">
            <a:off x="2051720" y="2571750"/>
            <a:ext cx="1456732" cy="144016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6200000">
            <a:off x="2062722" y="2566179"/>
            <a:ext cx="1434730" cy="1456732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6200000" flipH="1">
            <a:off x="611560" y="2577181"/>
            <a:ext cx="1440160" cy="144016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639" y="1662068"/>
            <a:ext cx="54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a)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Right Triangle 8"/>
          <p:cNvSpPr/>
          <p:nvPr/>
        </p:nvSpPr>
        <p:spPr>
          <a:xfrm>
            <a:off x="5731511" y="2541778"/>
            <a:ext cx="1440160" cy="144016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>
            <a:off x="7147716" y="2571750"/>
            <a:ext cx="1456732" cy="144016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5400000" flipH="1">
            <a:off x="5718557" y="1106898"/>
            <a:ext cx="1434730" cy="1456732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 flipH="1">
            <a:off x="5707556" y="2555160"/>
            <a:ext cx="1440160" cy="144016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73532" y="1814468"/>
            <a:ext cx="54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b)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8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67</TotalTime>
  <Words>172</Words>
  <Application>Microsoft Office PowerPoint</Application>
  <PresentationFormat>On-screen Show (16:9)</PresentationFormat>
  <Paragraphs>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Cambria</vt:lpstr>
      <vt:lpstr>Times New Roman</vt:lpstr>
      <vt:lpstr>Verdana</vt:lpstr>
      <vt:lpstr>Wingdings 2</vt:lpstr>
      <vt:lpstr>Aspect</vt:lpstr>
      <vt:lpstr>Bài 8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8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8</dc:title>
  <dc:creator>Dell</dc:creator>
  <cp:lastModifiedBy>H231020</cp:lastModifiedBy>
  <cp:revision>14</cp:revision>
  <dcterms:created xsi:type="dcterms:W3CDTF">2020-08-17T13:54:18Z</dcterms:created>
  <dcterms:modified xsi:type="dcterms:W3CDTF">2022-11-21T05:59:48Z</dcterms:modified>
</cp:coreProperties>
</file>