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9"/>
  </p:notesMasterIdLst>
  <p:sldIdLst>
    <p:sldId id="256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59" r:id="rId14"/>
    <p:sldId id="257" r:id="rId15"/>
    <p:sldId id="260" r:id="rId16"/>
    <p:sldId id="2007577098" r:id="rId17"/>
    <p:sldId id="263" r:id="rId18"/>
    <p:sldId id="262" r:id="rId19"/>
    <p:sldId id="2007577100" r:id="rId20"/>
    <p:sldId id="2007577101" r:id="rId21"/>
    <p:sldId id="2007577102" r:id="rId22"/>
    <p:sldId id="2007577103" r:id="rId23"/>
    <p:sldId id="2007577097" r:id="rId24"/>
    <p:sldId id="264" r:id="rId25"/>
    <p:sldId id="265" r:id="rId26"/>
    <p:sldId id="266" r:id="rId27"/>
    <p:sldId id="2007577105" r:id="rId28"/>
    <p:sldId id="267" r:id="rId29"/>
    <p:sldId id="2007577106" r:id="rId30"/>
    <p:sldId id="2007577108" r:id="rId31"/>
    <p:sldId id="2007577109" r:id="rId32"/>
    <p:sldId id="2007577107" r:id="rId33"/>
    <p:sldId id="2007577110" r:id="rId34"/>
    <p:sldId id="268" r:id="rId35"/>
    <p:sldId id="269" r:id="rId36"/>
    <p:sldId id="278" r:id="rId37"/>
    <p:sldId id="285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65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2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2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3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930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69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9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43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45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2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36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7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22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51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139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977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557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18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35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4" r:id="rId3"/>
    <p:sldLayoutId id="2147483651" r:id="rId4"/>
    <p:sldLayoutId id="2147483652" r:id="rId5"/>
    <p:sldLayoutId id="2147483726" r:id="rId6"/>
    <p:sldLayoutId id="2147483725" r:id="rId7"/>
    <p:sldLayoutId id="2147483653" r:id="rId8"/>
    <p:sldLayoutId id="2147483722" r:id="rId9"/>
    <p:sldLayoutId id="2147483721" r:id="rId10"/>
    <p:sldLayoutId id="2147483720" r:id="rId11"/>
    <p:sldLayoutId id="2147483719" r:id="rId12"/>
    <p:sldLayoutId id="2147483717" r:id="rId13"/>
    <p:sldLayoutId id="2147483654" r:id="rId14"/>
    <p:sldLayoutId id="2147483655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656" r:id="rId21"/>
    <p:sldLayoutId id="2147483657" r:id="rId22"/>
    <p:sldLayoutId id="2147483732" r:id="rId23"/>
    <p:sldLayoutId id="2147483724" r:id="rId24"/>
    <p:sldLayoutId id="2147483723" r:id="rId25"/>
    <p:sldLayoutId id="2147483718" r:id="rId26"/>
    <p:sldLayoutId id="2147483715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34" r:id="rId3"/>
    <p:sldLayoutId id="214748373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/>
              <a:t>Design by: </a:t>
            </a:r>
            <a:r>
              <a:rPr lang="en-US" err="1"/>
              <a:t>Hương</a:t>
            </a:r>
            <a:r>
              <a:rPr lang="en-US"/>
              <a:t> </a:t>
            </a:r>
            <a:r>
              <a:rPr lang="en-US" err="1"/>
              <a:t>Thảo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6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9.png"/><Relationship Id="rId5" Type="http://schemas.openxmlformats.org/officeDocument/2006/relationships/tags" Target="../tags/tag6.xml"/><Relationship Id="rId10" Type="http://schemas.openxmlformats.org/officeDocument/2006/relationships/image" Target="../media/image18.png"/><Relationship Id="rId4" Type="http://schemas.openxmlformats.org/officeDocument/2006/relationships/tags" Target="../tags/tag5.xml"/><Relationship Id="rId9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file:///C:\Program%20Files\Inknoe%20ClassPoint\Images\slide_annotate_without%20result_default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5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+mj-lt"/>
              </a:rPr>
              <a:t>Hằng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ngày</a:t>
            </a:r>
            <a:r>
              <a:rPr lang="en-US" sz="3200">
                <a:latin typeface="+mj-lt"/>
              </a:rPr>
              <a:t>, </a:t>
            </a:r>
            <a:r>
              <a:rPr lang="en-US" sz="3200" err="1">
                <a:latin typeface="+mj-lt"/>
              </a:rPr>
              <a:t>em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thường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chào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và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đáp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lời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chào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của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mọi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người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như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thế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nào</a:t>
            </a:r>
            <a:r>
              <a:rPr lang="en-US" sz="3200">
                <a:latin typeface="+mj-lt"/>
              </a:rPr>
              <a:t>?</a:t>
            </a:r>
            <a:endParaRPr lang="en-US" sz="3200" b="1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Trên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thế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giới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phổ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như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bắt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vẫy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Ngoài</a:t>
            </a:r>
            <a:r>
              <a:rPr lang="en-US" sz="2800">
                <a:latin typeface="+mj-lt"/>
              </a:rPr>
              <a:t> ra,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ta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rất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đặc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biệt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Ma-ô-</a:t>
            </a:r>
            <a:r>
              <a:rPr lang="en-US" sz="2800" err="1">
                <a:latin typeface="+mj-lt"/>
              </a:rPr>
              <a:t>ri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Niu</a:t>
            </a:r>
            <a:r>
              <a:rPr lang="en-US" sz="2800">
                <a:latin typeface="+mj-lt"/>
              </a:rPr>
              <a:t> Di-</a:t>
            </a:r>
            <a:r>
              <a:rPr lang="en-US" sz="2800" err="1">
                <a:latin typeface="+mj-lt"/>
              </a:rPr>
              <a:t>lân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chạm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mũi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Ấn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Độ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chắp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hai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trước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ngực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kèm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đầu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Nhiều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Mỹ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đấm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kia.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Dim-</a:t>
            </a:r>
            <a:r>
              <a:rPr lang="en-US" sz="2800" err="1">
                <a:latin typeface="+mj-lt"/>
              </a:rPr>
              <a:t>ba</a:t>
            </a:r>
            <a:r>
              <a:rPr lang="en-US" sz="2800">
                <a:latin typeface="+mj-lt"/>
              </a:rPr>
              <a:t>-</a:t>
            </a:r>
            <a:r>
              <a:rPr lang="en-US" sz="2800" err="1">
                <a:latin typeface="+mj-lt"/>
              </a:rPr>
              <a:t>bu</a:t>
            </a:r>
            <a:r>
              <a:rPr lang="en-US" sz="2800">
                <a:latin typeface="+mj-lt"/>
              </a:rPr>
              <a:t>-ê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truyền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thống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vỗ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,… </a:t>
            </a:r>
            <a:r>
              <a:rPr lang="en-US" sz="2800" err="1">
                <a:latin typeface="+mj-lt"/>
              </a:rPr>
              <a:t>Mỗi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nét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riêng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giao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tiếp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của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dân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từng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?</a:t>
            </a:r>
          </a:p>
          <a:p>
            <a:pPr algn="just"/>
            <a:r>
              <a:rPr lang="en-US" sz="2800">
                <a:latin typeface="+mj-lt"/>
              </a:rPr>
              <a:t>			              (</a:t>
            </a:r>
            <a:r>
              <a:rPr lang="en-US" sz="2800" err="1">
                <a:latin typeface="+mj-lt"/>
              </a:rPr>
              <a:t>Hoàng</a:t>
            </a:r>
            <a:r>
              <a:rPr lang="en-US" sz="2800">
                <a:latin typeface="+mj-lt"/>
              </a:rPr>
              <a:t> Anh </a:t>
            </a:r>
            <a:r>
              <a:rPr lang="en-US" sz="2800" i="1" err="1">
                <a:latin typeface="+mj-lt"/>
              </a:rPr>
              <a:t>tổng</a:t>
            </a:r>
            <a:r>
              <a:rPr lang="en-US" sz="2800" i="1">
                <a:latin typeface="+mj-lt"/>
              </a:rPr>
              <a:t> </a:t>
            </a:r>
            <a:r>
              <a:rPr lang="en-US" sz="2800" i="1" err="1">
                <a:latin typeface="+mj-lt"/>
              </a:rPr>
              <a:t>hợp</a:t>
            </a:r>
            <a:r>
              <a:rPr lang="en-US" sz="2800" i="1">
                <a:latin typeface="+mj-lt"/>
              </a:rPr>
              <a:t>)</a:t>
            </a:r>
            <a:endParaRPr lang="en-US" sz="280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204074"/>
            <a:ext cx="3221665" cy="1220158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2" name="Tuan 28 bai 17 Nhung cach chao doc dao">
            <a:hlinkClick r:id="" action="ppaction://media"/>
            <a:extLst>
              <a:ext uri="{FF2B5EF4-FFF2-40B4-BE49-F238E27FC236}">
                <a16:creationId xmlns:a16="http://schemas.microsoft.com/office/drawing/2014/main" id="{2617BCE5-669E-4DB6-8FD2-2836FC3D5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0545" y="73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058853" y="968058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1406653" y="2365952"/>
            <a:ext cx="9762852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latin typeface="UTM Avo" panose="02040603050506020204" pitchFamily="18" charset="0"/>
              </a:rPr>
              <a:t>     </a:t>
            </a:r>
            <a:r>
              <a:rPr lang="en-US" sz="3200" err="1">
                <a:latin typeface="UTM Avo" panose="02040603050506020204" pitchFamily="18" charset="0"/>
              </a:rPr>
              <a:t>Trên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thế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giới</a:t>
            </a:r>
            <a:r>
              <a:rPr lang="en-US" sz="3200">
                <a:latin typeface="UTM Avo" panose="02040603050506020204" pitchFamily="18" charset="0"/>
              </a:rPr>
              <a:t>, </a:t>
            </a:r>
            <a:r>
              <a:rPr lang="en-US" sz="3200" err="1">
                <a:latin typeface="UTM Avo" panose="02040603050506020204" pitchFamily="18" charset="0"/>
              </a:rPr>
              <a:t>có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những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cách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chào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phổ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biến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như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bắt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tay</a:t>
            </a:r>
            <a:r>
              <a:rPr lang="en-US" sz="3200">
                <a:latin typeface="UTM Avo" panose="02040603050506020204" pitchFamily="18" charset="0"/>
              </a:rPr>
              <a:t>, </a:t>
            </a:r>
            <a:r>
              <a:rPr lang="en-US" sz="3200" err="1">
                <a:latin typeface="UTM Avo" panose="02040603050506020204" pitchFamily="18" charset="0"/>
              </a:rPr>
              <a:t>vẫy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tay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và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cúi</a:t>
            </a:r>
            <a:r>
              <a:rPr lang="en-US" sz="3200">
                <a:latin typeface="UTM Avo" panose="020406030505060202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</a:rPr>
              <a:t>chào</a:t>
            </a:r>
            <a:r>
              <a:rPr lang="vi-VN" sz="3200">
                <a:latin typeface="UTM Avo" panose="02040603050506020204" pitchFamily="18" charset="0"/>
              </a:rPr>
              <a:t>. </a:t>
            </a:r>
            <a:endParaRPr lang="vi-VN" sz="3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1574577" y="269120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4276623" y="2595753"/>
            <a:ext cx="138223" cy="4708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9585642" y="2522219"/>
            <a:ext cx="138223" cy="470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3299638" y="3269252"/>
            <a:ext cx="138223" cy="470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2062717" y="3269252"/>
            <a:ext cx="138223" cy="470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27FF8A-2E36-4601-AEA1-251D26C7FD39}"/>
              </a:ext>
            </a:extLst>
          </p:cNvPr>
          <p:cNvGrpSpPr/>
          <p:nvPr/>
        </p:nvGrpSpPr>
        <p:grpSpPr>
          <a:xfrm>
            <a:off x="5339860" y="3269252"/>
            <a:ext cx="207334" cy="470813"/>
            <a:chOff x="5339860" y="3269252"/>
            <a:chExt cx="207334" cy="47081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339860" y="3269252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F21F1F-51E6-4C22-BAF0-16F9FA93786D}"/>
                </a:ext>
              </a:extLst>
            </p:cNvPr>
            <p:cNvCxnSpPr/>
            <p:nvPr/>
          </p:nvCxnSpPr>
          <p:spPr>
            <a:xfrm flipH="1">
              <a:off x="5408971" y="3269252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Trên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thế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giới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phổ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như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bắt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vẫy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cúi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Ngoài</a:t>
            </a:r>
            <a:r>
              <a:rPr lang="en-US" sz="2800">
                <a:latin typeface="+mj-lt"/>
              </a:rPr>
              <a:t> ra,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ta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rất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đặc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biệt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Ma-ô-</a:t>
            </a:r>
            <a:r>
              <a:rPr lang="en-US" sz="2800" err="1">
                <a:latin typeface="+mj-lt"/>
              </a:rPr>
              <a:t>ri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Niu</a:t>
            </a:r>
            <a:r>
              <a:rPr lang="en-US" sz="2800">
                <a:latin typeface="+mj-lt"/>
              </a:rPr>
              <a:t> Di-</a:t>
            </a:r>
            <a:r>
              <a:rPr lang="en-US" sz="2800" err="1">
                <a:latin typeface="+mj-lt"/>
              </a:rPr>
              <a:t>lân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chạm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mũi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Ấn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Độ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chắp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hai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trước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ngực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kèm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đầu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Nhiều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Mỹ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đấm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kia.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Dim-</a:t>
            </a:r>
            <a:r>
              <a:rPr lang="en-US" sz="2800" err="1">
                <a:latin typeface="+mj-lt"/>
              </a:rPr>
              <a:t>ba</a:t>
            </a:r>
            <a:r>
              <a:rPr lang="en-US" sz="2800">
                <a:latin typeface="+mj-lt"/>
              </a:rPr>
              <a:t>-</a:t>
            </a:r>
            <a:r>
              <a:rPr lang="en-US" sz="2800" err="1">
                <a:latin typeface="+mj-lt"/>
              </a:rPr>
              <a:t>bu</a:t>
            </a:r>
            <a:r>
              <a:rPr lang="en-US" sz="2800">
                <a:latin typeface="+mj-lt"/>
              </a:rPr>
              <a:t>-ê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truyền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thống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vỗ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,… </a:t>
            </a:r>
            <a:r>
              <a:rPr lang="en-US" sz="2800" err="1">
                <a:latin typeface="+mj-lt"/>
              </a:rPr>
              <a:t>Mỗi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nét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riêng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giao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tiếp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của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dân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từng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?</a:t>
            </a:r>
          </a:p>
          <a:p>
            <a:pPr algn="just"/>
            <a:r>
              <a:rPr lang="en-US" sz="2800">
                <a:latin typeface="+mj-lt"/>
              </a:rPr>
              <a:t>			              (</a:t>
            </a:r>
            <a:r>
              <a:rPr lang="en-US" sz="2800" err="1">
                <a:latin typeface="+mj-lt"/>
              </a:rPr>
              <a:t>Hoàng</a:t>
            </a:r>
            <a:r>
              <a:rPr lang="en-US" sz="2800">
                <a:latin typeface="+mj-lt"/>
              </a:rPr>
              <a:t> Anh </a:t>
            </a:r>
            <a:r>
              <a:rPr lang="en-US" sz="2800" i="1" err="1">
                <a:latin typeface="+mj-lt"/>
              </a:rPr>
              <a:t>tổng</a:t>
            </a:r>
            <a:r>
              <a:rPr lang="en-US" sz="2800" i="1">
                <a:latin typeface="+mj-lt"/>
              </a:rPr>
              <a:t> </a:t>
            </a:r>
            <a:r>
              <a:rPr lang="en-US" sz="2800" i="1" err="1">
                <a:latin typeface="+mj-lt"/>
              </a:rPr>
              <a:t>hợp</a:t>
            </a:r>
            <a:r>
              <a:rPr lang="en-US" sz="2800" i="1">
                <a:latin typeface="+mj-lt"/>
              </a:rPr>
              <a:t>)</a:t>
            </a:r>
            <a:endParaRPr lang="en-US" sz="280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614214" y="5093060"/>
            <a:ext cx="5826014" cy="1153229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2446203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4" y="5563680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Zealand ở đâu trên bản đồ thế giới??? - Hàng xách tay NZ">
            <a:extLst>
              <a:ext uri="{FF2B5EF4-FFF2-40B4-BE49-F238E27FC236}">
                <a16:creationId xmlns:a16="http://schemas.microsoft.com/office/drawing/2014/main" id="{C03B8399-A038-410E-878E-1699785E1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654808"/>
            <a:ext cx="10527323" cy="69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7C38C-EDF2-4B72-93C8-56DDAE900B92}"/>
              </a:ext>
            </a:extLst>
          </p:cNvPr>
          <p:cNvSpPr txBox="1"/>
          <p:nvPr/>
        </p:nvSpPr>
        <p:spPr>
          <a:xfrm>
            <a:off x="1078523" y="180922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err="1">
                <a:solidFill>
                  <a:srgbClr val="FF0000"/>
                </a:solidFill>
              </a:rPr>
              <a:t>Giải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nghĩa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từ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4D506-1736-4FF7-BA1B-7E84D92E09FC}"/>
              </a:ext>
            </a:extLst>
          </p:cNvPr>
          <p:cNvSpPr/>
          <p:nvPr/>
        </p:nvSpPr>
        <p:spPr>
          <a:xfrm>
            <a:off x="1608826" y="888808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Niu</a:t>
            </a:r>
            <a:r>
              <a:rPr lang="en-US" sz="2800">
                <a:latin typeface="+mj-lt"/>
              </a:rPr>
              <a:t> Di-</a:t>
            </a:r>
            <a:r>
              <a:rPr lang="en-US" sz="2800" err="1">
                <a:latin typeface="+mj-lt"/>
              </a:rPr>
              <a:t>lân</a:t>
            </a:r>
            <a:endParaRPr lang="vi-VN" sz="28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5FD670-F3BC-4578-B8A3-1D94BA3F7AA7}"/>
              </a:ext>
            </a:extLst>
          </p:cNvPr>
          <p:cNvSpPr/>
          <p:nvPr/>
        </p:nvSpPr>
        <p:spPr>
          <a:xfrm>
            <a:off x="1699207" y="119582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5C9E4-31B5-4E69-B4FD-F88C297CA4DB}"/>
              </a:ext>
            </a:extLst>
          </p:cNvPr>
          <p:cNvSpPr txBox="1"/>
          <p:nvPr/>
        </p:nvSpPr>
        <p:spPr>
          <a:xfrm>
            <a:off x="3927794" y="904420"/>
            <a:ext cx="554961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: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châu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Dương</a:t>
            </a:r>
            <a:r>
              <a:rPr lang="en-US" sz="280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24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C0ECC-A0AF-4916-8167-770B65DB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42" y="1412457"/>
            <a:ext cx="8700119" cy="5189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1CB1D-51ED-4878-B813-72D6FEE8B1B6}"/>
              </a:ext>
            </a:extLst>
          </p:cNvPr>
          <p:cNvSpPr txBox="1"/>
          <p:nvPr/>
        </p:nvSpPr>
        <p:spPr>
          <a:xfrm>
            <a:off x="1077108" y="255922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err="1">
                <a:solidFill>
                  <a:srgbClr val="FF0000"/>
                </a:solidFill>
              </a:rPr>
              <a:t>Giải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nghĩa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từ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CEFEA-0EC5-4D5D-8A5C-AA80172945C6}"/>
              </a:ext>
            </a:extLst>
          </p:cNvPr>
          <p:cNvSpPr/>
          <p:nvPr/>
        </p:nvSpPr>
        <p:spPr>
          <a:xfrm>
            <a:off x="1771768" y="734922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Ấn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Độ</a:t>
            </a:r>
            <a:endParaRPr lang="vi-VN" sz="280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0A0DF-EE7A-4796-8A54-421630EB53D3}"/>
              </a:ext>
            </a:extLst>
          </p:cNvPr>
          <p:cNvSpPr txBox="1"/>
          <p:nvPr/>
        </p:nvSpPr>
        <p:spPr>
          <a:xfrm>
            <a:off x="3433468" y="734922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: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Châu</a:t>
            </a:r>
            <a:r>
              <a:rPr lang="en-US" sz="2800">
                <a:latin typeface="+mj-lt"/>
              </a:rPr>
              <a:t> Á.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688773-CFB5-42C3-909F-62A60846F07E}"/>
              </a:ext>
            </a:extLst>
          </p:cNvPr>
          <p:cNvSpPr/>
          <p:nvPr/>
        </p:nvSpPr>
        <p:spPr>
          <a:xfrm>
            <a:off x="1926316" y="99084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64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48953-5915-4D84-A3DA-CF41D0FEC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A013B-026D-4290-97BF-D1D811C2B678}"/>
              </a:ext>
            </a:extLst>
          </p:cNvPr>
          <p:cNvSpPr txBox="1"/>
          <p:nvPr/>
        </p:nvSpPr>
        <p:spPr>
          <a:xfrm>
            <a:off x="948771" y="58227"/>
            <a:ext cx="3175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err="1">
                <a:solidFill>
                  <a:srgbClr val="FF0000"/>
                </a:solidFill>
              </a:rPr>
              <a:t>Giải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nghĩa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từ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06C93F-C1DC-4285-AE80-3BCABCB6B9DC}"/>
              </a:ext>
            </a:extLst>
          </p:cNvPr>
          <p:cNvSpPr/>
          <p:nvPr/>
        </p:nvSpPr>
        <p:spPr>
          <a:xfrm>
            <a:off x="2605959" y="616806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Mỹ</a:t>
            </a:r>
            <a:endParaRPr lang="vi-VN" sz="28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46F3B4-0BA3-43E5-B8EF-D4C646DC6786}"/>
              </a:ext>
            </a:extLst>
          </p:cNvPr>
          <p:cNvSpPr/>
          <p:nvPr/>
        </p:nvSpPr>
        <p:spPr>
          <a:xfrm>
            <a:off x="2719203" y="84085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563B5-89FC-4ACF-913A-33B28B7138DA}"/>
              </a:ext>
            </a:extLst>
          </p:cNvPr>
          <p:cNvSpPr txBox="1"/>
          <p:nvPr/>
        </p:nvSpPr>
        <p:spPr>
          <a:xfrm>
            <a:off x="3706237" y="592754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: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châu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Mỹ</a:t>
            </a:r>
            <a:r>
              <a:rPr lang="en-US" sz="280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19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657EF-149C-44EF-85B6-0BFDA5C41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9754" y="794585"/>
            <a:ext cx="5602204" cy="5602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488E5-61B8-4FF9-BADB-495E9307D387}"/>
              </a:ext>
            </a:extLst>
          </p:cNvPr>
          <p:cNvSpPr txBox="1"/>
          <p:nvPr/>
        </p:nvSpPr>
        <p:spPr>
          <a:xfrm>
            <a:off x="1289567" y="317896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err="1">
                <a:solidFill>
                  <a:srgbClr val="FF0000"/>
                </a:solidFill>
              </a:rPr>
              <a:t>Giải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nghĩa</a:t>
            </a:r>
            <a:r>
              <a:rPr lang="en-US" sz="4000" u="sng">
                <a:solidFill>
                  <a:srgbClr val="FF0000"/>
                </a:solidFill>
              </a:rPr>
              <a:t> </a:t>
            </a:r>
            <a:r>
              <a:rPr lang="en-US" sz="4000" u="sng" err="1">
                <a:solidFill>
                  <a:srgbClr val="FF0000"/>
                </a:solidFill>
              </a:rPr>
              <a:t>từ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35FF3C-1363-4163-995A-575FE56C2030}"/>
              </a:ext>
            </a:extLst>
          </p:cNvPr>
          <p:cNvSpPr/>
          <p:nvPr/>
        </p:nvSpPr>
        <p:spPr>
          <a:xfrm>
            <a:off x="805252" y="1033996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+mj-lt"/>
              </a:rPr>
              <a:t>     </a:t>
            </a:r>
            <a:r>
              <a:rPr lang="en-US" sz="2800">
                <a:latin typeface="+mj-lt"/>
              </a:rPr>
              <a:t>Dim-</a:t>
            </a:r>
            <a:r>
              <a:rPr lang="en-US" sz="2800" err="1">
                <a:latin typeface="+mj-lt"/>
              </a:rPr>
              <a:t>ba</a:t>
            </a:r>
            <a:r>
              <a:rPr lang="en-US" sz="2800">
                <a:latin typeface="+mj-lt"/>
              </a:rPr>
              <a:t>-</a:t>
            </a:r>
            <a:r>
              <a:rPr lang="en-US" sz="2800" err="1">
                <a:latin typeface="+mj-lt"/>
              </a:rPr>
              <a:t>bu</a:t>
            </a:r>
            <a:r>
              <a:rPr lang="en-US" sz="2800">
                <a:latin typeface="+mj-lt"/>
              </a:rPr>
              <a:t>-ê</a:t>
            </a:r>
            <a:endParaRPr lang="vi-VN" sz="28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C011CB-8930-4E83-A142-7FC1476460A2}"/>
              </a:ext>
            </a:extLst>
          </p:cNvPr>
          <p:cNvSpPr/>
          <p:nvPr/>
        </p:nvSpPr>
        <p:spPr>
          <a:xfrm>
            <a:off x="932164" y="129173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0FBF8-13F3-418E-9AE3-7B0D47EA66B9}"/>
              </a:ext>
            </a:extLst>
          </p:cNvPr>
          <p:cNvSpPr txBox="1"/>
          <p:nvPr/>
        </p:nvSpPr>
        <p:spPr>
          <a:xfrm>
            <a:off x="3436877" y="1025782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: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châu</a:t>
            </a:r>
            <a:r>
              <a:rPr lang="en-US" sz="2800">
                <a:latin typeface="+mj-lt"/>
              </a:rPr>
              <a:t> Phi.</a:t>
            </a:r>
          </a:p>
        </p:txBody>
      </p:sp>
    </p:spTree>
    <p:extLst>
      <p:ext uri="{BB962C8B-B14F-4D97-AF65-F5344CB8AC3E}">
        <p14:creationId xmlns:p14="http://schemas.microsoft.com/office/powerpoint/2010/main" val="112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419771" y="5041378"/>
            <a:ext cx="2812589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9" y="5563680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Trên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thế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giới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phổ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như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bắt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vẫy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Ngoài</a:t>
            </a:r>
            <a:r>
              <a:rPr lang="en-US" sz="2800">
                <a:latin typeface="+mj-lt"/>
              </a:rPr>
              <a:t> ra,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ta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rất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đặc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biệt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Ma-ô-</a:t>
            </a:r>
            <a:r>
              <a:rPr lang="en-US" sz="2800" err="1">
                <a:latin typeface="+mj-lt"/>
              </a:rPr>
              <a:t>ri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Niu</a:t>
            </a:r>
            <a:r>
              <a:rPr lang="en-US" sz="2800">
                <a:latin typeface="+mj-lt"/>
              </a:rPr>
              <a:t> Di-</a:t>
            </a:r>
            <a:r>
              <a:rPr lang="en-US" sz="2800" err="1">
                <a:latin typeface="+mj-lt"/>
              </a:rPr>
              <a:t>lân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chạm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mũi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Ấn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Độ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chắp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hai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trước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ngực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kèm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đầu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Nhiều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Mỹ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đấm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kia.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Dim-</a:t>
            </a:r>
            <a:r>
              <a:rPr lang="en-US" sz="2800" err="1">
                <a:latin typeface="+mj-lt"/>
              </a:rPr>
              <a:t>ba</a:t>
            </a:r>
            <a:r>
              <a:rPr lang="en-US" sz="2800">
                <a:latin typeface="+mj-lt"/>
              </a:rPr>
              <a:t>-</a:t>
            </a:r>
            <a:r>
              <a:rPr lang="en-US" sz="2800" err="1">
                <a:latin typeface="+mj-lt"/>
              </a:rPr>
              <a:t>bu</a:t>
            </a:r>
            <a:r>
              <a:rPr lang="en-US" sz="2800">
                <a:latin typeface="+mj-lt"/>
              </a:rPr>
              <a:t>-ê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truyền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thống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vỗ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,… </a:t>
            </a:r>
            <a:r>
              <a:rPr lang="en-US" sz="2800" err="1">
                <a:latin typeface="+mj-lt"/>
              </a:rPr>
              <a:t>Mỗi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nét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riêng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giao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tiếp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của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dân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từng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?</a:t>
            </a:r>
          </a:p>
          <a:p>
            <a:pPr algn="just"/>
            <a:r>
              <a:rPr lang="en-US" sz="2800">
                <a:latin typeface="+mj-lt"/>
              </a:rPr>
              <a:t>			              (</a:t>
            </a:r>
            <a:r>
              <a:rPr lang="en-US" sz="2800" err="1">
                <a:latin typeface="+mj-lt"/>
              </a:rPr>
              <a:t>Hoàng</a:t>
            </a:r>
            <a:r>
              <a:rPr lang="en-US" sz="2800">
                <a:latin typeface="+mj-lt"/>
              </a:rPr>
              <a:t> Anh </a:t>
            </a:r>
            <a:r>
              <a:rPr lang="en-US" sz="2800" i="1" err="1">
                <a:latin typeface="+mj-lt"/>
              </a:rPr>
              <a:t>tổng</a:t>
            </a:r>
            <a:r>
              <a:rPr lang="en-US" sz="2800" i="1">
                <a:latin typeface="+mj-lt"/>
              </a:rPr>
              <a:t> </a:t>
            </a:r>
            <a:r>
              <a:rPr lang="en-US" sz="2800" i="1" err="1">
                <a:latin typeface="+mj-lt"/>
              </a:rPr>
              <a:t>hợp</a:t>
            </a:r>
            <a:r>
              <a:rPr lang="en-US" sz="2800" i="1">
                <a:latin typeface="+mj-lt"/>
              </a:rPr>
              <a:t>)</a:t>
            </a:r>
            <a:endParaRPr lang="en-US" sz="280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535886" y="5056104"/>
            <a:ext cx="2551162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3116013" y="1051134"/>
            <a:ext cx="8273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>
                <a:latin typeface="+mj-lt"/>
              </a:rPr>
              <a:t>Theo </a:t>
            </a:r>
            <a:r>
              <a:rPr lang="en-US" sz="2800" err="1">
                <a:latin typeface="+mj-lt"/>
              </a:rPr>
              <a:t>bài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đọc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trên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thế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giới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phổ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vi-VN" sz="2800">
                <a:latin typeface="+mj-lt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571291" y="160407"/>
            <a:ext cx="497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000" b="1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2671266" y="1953315"/>
            <a:ext cx="8718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40EE5-D2E3-4D45-8E61-D77E549F3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860" y="3113861"/>
            <a:ext cx="3128812" cy="3128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236FAF-171B-422A-A2E3-BBC9B860C5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95" r="33841" b="8363"/>
          <a:stretch/>
        </p:blipFill>
        <p:spPr>
          <a:xfrm flipH="1">
            <a:off x="4539913" y="3027316"/>
            <a:ext cx="6288507" cy="33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461494" y="2145218"/>
            <a:ext cx="9896316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dưới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đây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không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được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nói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đến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bài</a:t>
            </a:r>
            <a:r>
              <a:rPr lang="vi-VN" sz="2800">
                <a:latin typeface="+mj-lt"/>
              </a:rPr>
              <a:t>?</a:t>
            </a:r>
            <a:endParaRPr lang="en-US" sz="280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>
                <a:latin typeface="+mj-lt"/>
              </a:rPr>
              <a:t>a. </a:t>
            </a:r>
            <a:r>
              <a:rPr lang="en-US" sz="2800" err="1">
                <a:latin typeface="+mj-lt"/>
              </a:rPr>
              <a:t>bắt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	   b. </a:t>
            </a:r>
            <a:r>
              <a:rPr lang="en-US" sz="2800" err="1">
                <a:latin typeface="+mj-lt"/>
              </a:rPr>
              <a:t>chạm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mũi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trán</a:t>
            </a:r>
            <a:r>
              <a:rPr lang="en-US" sz="2800">
                <a:latin typeface="+mj-lt"/>
              </a:rPr>
              <a:t>		c. </a:t>
            </a:r>
            <a:r>
              <a:rPr lang="en-US" sz="2800" err="1">
                <a:latin typeface="+mj-lt"/>
              </a:rPr>
              <a:t>nói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endParaRPr lang="vi-VN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30" y="1287352"/>
            <a:ext cx="497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000" b="1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783691" y="3286106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03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638175" y="478848"/>
            <a:ext cx="109156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>
                <a:latin typeface="+mj-lt"/>
              </a:rPr>
              <a:t>3. </a:t>
            </a:r>
            <a:r>
              <a:rPr lang="en-US" sz="3200" err="1">
                <a:latin typeface="+mj-lt"/>
              </a:rPr>
              <a:t>Người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dân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một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số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nước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có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những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cách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chào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đặc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biệt</a:t>
            </a:r>
            <a:r>
              <a:rPr lang="en-US" sz="3200">
                <a:latin typeface="+mj-lt"/>
              </a:rPr>
              <a:t> </a:t>
            </a:r>
            <a:r>
              <a:rPr lang="en-US" sz="3200" err="1">
                <a:latin typeface="+mj-lt"/>
              </a:rPr>
              <a:t>nào</a:t>
            </a:r>
            <a:r>
              <a:rPr lang="vi-VN" sz="3200"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06892"/>
              </p:ext>
            </p:extLst>
          </p:nvPr>
        </p:nvGraphicFramePr>
        <p:xfrm>
          <a:off x="508281" y="1473179"/>
          <a:ext cx="4461863" cy="444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97104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en-US" sz="32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868829">
                <a:tc>
                  <a:txBody>
                    <a:bodyPr/>
                    <a:lstStyle/>
                    <a:p>
                      <a:pPr algn="l"/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 Ma-ô-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ri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 ở 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Niu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 Di-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lân</a:t>
                      </a:r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868829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Ấn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Độ</a:t>
                      </a:r>
                      <a:endParaRPr lang="en-US" sz="2800" baseline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868829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Nhiều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ở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Mỹ</a:t>
                      </a:r>
                      <a:endParaRPr lang="en-US" sz="2800" baseline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868829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Dim-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ba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-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bu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-ê</a:t>
                      </a:r>
                      <a:endParaRPr lang="en-US" sz="2800" baseline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66792"/>
              </p:ext>
            </p:extLst>
          </p:nvPr>
        </p:nvGraphicFramePr>
        <p:xfrm>
          <a:off x="6368716" y="1497330"/>
          <a:ext cx="5315003" cy="4504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500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76277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B</a:t>
                      </a:r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876592">
                <a:tc>
                  <a:txBody>
                    <a:bodyPr/>
                    <a:lstStyle/>
                    <a:p>
                      <a:pPr algn="l"/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chắp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hai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tay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cúi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err="1">
                          <a:solidFill>
                            <a:srgbClr val="000000"/>
                          </a:solidFill>
                        </a:rPr>
                        <a:t>đầu</a:t>
                      </a: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882002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chạm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nhẹ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mũi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và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trán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baseline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891425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vỗ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tay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baseline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1091297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đấm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nhẹ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vào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nắm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tay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của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err="1">
                          <a:solidFill>
                            <a:srgbClr val="000000"/>
                          </a:solidFill>
                        </a:rPr>
                        <a:t>nhau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baseline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pic>
        <p:nvPicPr>
          <p:cNvPr id="5" name="btnInknoeActivity" hidden="1">
            <a:extLst>
              <a:ext uri="{FF2B5EF4-FFF2-40B4-BE49-F238E27FC236}">
                <a16:creationId xmlns:a16="http://schemas.microsoft.com/office/drawing/2014/main" id="{495BB1EF-FDAC-4E4A-8ED6-56F348F13E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17" y="6001417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348615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1895475" y="614710"/>
            <a:ext cx="9896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+mj-lt"/>
              </a:rPr>
              <a:t>4</a:t>
            </a:r>
            <a:r>
              <a:rPr lang="en-US" sz="2800">
                <a:latin typeface="+mj-lt"/>
              </a:rPr>
              <a:t>. Ngoài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đọc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khác</a:t>
            </a:r>
            <a:r>
              <a:rPr lang="vi-VN" sz="2800">
                <a:latin typeface="+mj-lt"/>
              </a:rPr>
              <a:t>?</a:t>
            </a:r>
          </a:p>
        </p:txBody>
      </p:sp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25"/>
            <a:ext cx="1762125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E1E57-C231-4598-9772-64B5D2084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395"/>
          <a:stretch/>
        </p:blipFill>
        <p:spPr>
          <a:xfrm>
            <a:off x="513347" y="1893175"/>
            <a:ext cx="4714005" cy="4456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C43CE-4AF9-4DE4-960E-6777C66C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999" y="1951439"/>
            <a:ext cx="6204654" cy="43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348615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28825" y="464425"/>
            <a:ext cx="9896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+mj-lt"/>
              </a:rPr>
              <a:t>4</a:t>
            </a:r>
            <a:r>
              <a:rPr lang="en-US" sz="2800">
                <a:latin typeface="+mj-lt"/>
              </a:rPr>
              <a:t>. Ngoài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đọc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khác</a:t>
            </a:r>
            <a:r>
              <a:rPr lang="vi-VN" sz="2800">
                <a:latin typeface="+mj-lt"/>
              </a:rPr>
              <a:t>?</a:t>
            </a:r>
          </a:p>
        </p:txBody>
      </p:sp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25"/>
            <a:ext cx="1762125" cy="1428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752176-0E9B-467E-802A-0D56ED123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356" y="1893174"/>
            <a:ext cx="5242127" cy="3995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5AD633-DA1C-4E23-8FEE-90828849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77" y="1754769"/>
            <a:ext cx="5812367" cy="41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348615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28825" y="464425"/>
            <a:ext cx="9896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+mj-lt"/>
              </a:rPr>
              <a:t>4</a:t>
            </a:r>
            <a:r>
              <a:rPr lang="en-US" sz="2800">
                <a:latin typeface="+mj-lt"/>
              </a:rPr>
              <a:t>. Ngoài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đọc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khác</a:t>
            </a:r>
            <a:r>
              <a:rPr lang="vi-VN" sz="2800">
                <a:latin typeface="+mj-lt"/>
              </a:rPr>
              <a:t>?</a:t>
            </a:r>
          </a:p>
        </p:txBody>
      </p:sp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25"/>
            <a:ext cx="1762125" cy="1428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F0520D-10B4-4F7C-BC72-9B0A1EEC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893175"/>
            <a:ext cx="6062597" cy="4374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B5873C-D1CA-46E7-B518-BC29C1634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297" y="1957343"/>
            <a:ext cx="5517926" cy="431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15A59BD-82FA-497F-8FF4-38856153CD69}"/>
              </a:ext>
            </a:extLst>
          </p:cNvPr>
          <p:cNvSpPr/>
          <p:nvPr/>
        </p:nvSpPr>
        <p:spPr>
          <a:xfrm>
            <a:off x="198394" y="175860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1B2E0-E1F0-4C0D-B377-BAB061B38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59" y="1399864"/>
            <a:ext cx="6226342" cy="502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B895A-F97D-46EA-BF0A-BAA531C0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06" y="1312029"/>
            <a:ext cx="5403059" cy="5024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FB7356-EEC8-4108-BEBA-A949AE80FDD6}"/>
              </a:ext>
            </a:extLst>
          </p:cNvPr>
          <p:cNvSpPr txBox="1"/>
          <p:nvPr/>
        </p:nvSpPr>
        <p:spPr>
          <a:xfrm>
            <a:off x="1996741" y="299978"/>
            <a:ext cx="9896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+mj-lt"/>
              </a:rPr>
              <a:t>4</a:t>
            </a:r>
            <a:r>
              <a:rPr lang="en-US" sz="2800">
                <a:latin typeface="+mj-lt"/>
              </a:rPr>
              <a:t>. Ngoài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đọc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khác</a:t>
            </a:r>
            <a:r>
              <a:rPr lang="vi-VN" sz="2800">
                <a:latin typeface="+mj-lt"/>
              </a:rPr>
              <a:t>?</a:t>
            </a:r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FE8264-FC58-43B6-9C71-CCC5EF561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6" y="-28886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76650-9296-6DA4-86D1-BBAB24596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077218"/>
            <a:ext cx="8839201" cy="5682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24073-6123-49A2-DC6C-38E93ABF1DCE}"/>
              </a:ext>
            </a:extLst>
          </p:cNvPr>
          <p:cNvSpPr txBox="1"/>
          <p:nvPr/>
        </p:nvSpPr>
        <p:spPr>
          <a:xfrm>
            <a:off x="653143" y="98439"/>
            <a:ext cx="11270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 đẹp trong văn hóa chào hỏi của thiếu nhi Long Biên: Khoanh tay – mỉm cười – cúi chào.</a:t>
            </a:r>
            <a:endParaRPr 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22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Trên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thế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giới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phổ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biến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như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bắt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vẫy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Ngoài</a:t>
            </a:r>
            <a:r>
              <a:rPr lang="en-US" sz="2800">
                <a:latin typeface="+mj-lt"/>
              </a:rPr>
              <a:t> ra,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ta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có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rất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đặc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biệt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Ma-ô-</a:t>
            </a:r>
            <a:r>
              <a:rPr lang="en-US" sz="2800" err="1">
                <a:latin typeface="+mj-lt"/>
              </a:rPr>
              <a:t>ri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Niu</a:t>
            </a:r>
            <a:r>
              <a:rPr lang="en-US" sz="2800">
                <a:latin typeface="+mj-lt"/>
              </a:rPr>
              <a:t> Di-</a:t>
            </a:r>
            <a:r>
              <a:rPr lang="en-US" sz="2800" err="1">
                <a:latin typeface="+mj-lt"/>
              </a:rPr>
              <a:t>lân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chạm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mũi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nhau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Ấn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Độ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chắp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hai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trước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ngực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kèm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cúi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đầu</a:t>
            </a:r>
            <a:r>
              <a:rPr lang="en-US" sz="2800">
                <a:latin typeface="+mj-lt"/>
              </a:rPr>
              <a:t>. </a:t>
            </a:r>
            <a:r>
              <a:rPr lang="en-US" sz="2800" err="1">
                <a:latin typeface="+mj-lt"/>
              </a:rPr>
              <a:t>Nhiều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Mỹ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thì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bàn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đấm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nhẹ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nắm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kia.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Dim-</a:t>
            </a:r>
            <a:r>
              <a:rPr lang="en-US" sz="2800" err="1">
                <a:latin typeface="+mj-lt"/>
              </a:rPr>
              <a:t>ba</a:t>
            </a:r>
            <a:r>
              <a:rPr lang="en-US" sz="2800">
                <a:latin typeface="+mj-lt"/>
              </a:rPr>
              <a:t>-</a:t>
            </a:r>
            <a:r>
              <a:rPr lang="en-US" sz="2800" err="1">
                <a:latin typeface="+mj-lt"/>
              </a:rPr>
              <a:t>bu</a:t>
            </a:r>
            <a:r>
              <a:rPr lang="en-US" sz="2800">
                <a:latin typeface="+mj-lt"/>
              </a:rPr>
              <a:t>-ê </a:t>
            </a:r>
            <a:r>
              <a:rPr lang="en-US" sz="2800" err="1">
                <a:latin typeface="+mj-lt"/>
              </a:rPr>
              <a:t>lại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theo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truyền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thống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vỗ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tay</a:t>
            </a:r>
            <a:r>
              <a:rPr lang="en-US" sz="2800">
                <a:latin typeface="+mj-lt"/>
              </a:rPr>
              <a:t>,… </a:t>
            </a:r>
            <a:r>
              <a:rPr lang="en-US" sz="2800" err="1">
                <a:latin typeface="+mj-lt"/>
              </a:rPr>
              <a:t>Mỗi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một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nét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riêng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giao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tiếp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của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người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dân</a:t>
            </a:r>
            <a:r>
              <a:rPr lang="en-US" sz="2800">
                <a:latin typeface="+mj-lt"/>
              </a:rPr>
              <a:t> ở </a:t>
            </a:r>
            <a:r>
              <a:rPr lang="en-US" sz="2800" err="1">
                <a:latin typeface="+mj-lt"/>
              </a:rPr>
              <a:t>từng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nước</a:t>
            </a:r>
            <a:r>
              <a:rPr lang="en-US" sz="2800">
                <a:latin typeface="+mj-lt"/>
              </a:rPr>
              <a:t>.</a:t>
            </a:r>
          </a:p>
          <a:p>
            <a:pPr algn="just"/>
            <a:r>
              <a:rPr lang="en-US" sz="2800">
                <a:latin typeface="+mj-lt"/>
              </a:rPr>
              <a:t>     </a:t>
            </a:r>
            <a:r>
              <a:rPr lang="en-US" sz="2800" err="1">
                <a:latin typeface="+mj-lt"/>
              </a:rPr>
              <a:t>Còn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, </a:t>
            </a:r>
            <a:r>
              <a:rPr lang="en-US" sz="2800" err="1">
                <a:latin typeface="+mj-lt"/>
              </a:rPr>
              <a:t>em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chào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bằng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cách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nào</a:t>
            </a:r>
            <a:r>
              <a:rPr lang="en-US" sz="2800">
                <a:latin typeface="+mj-lt"/>
              </a:rPr>
              <a:t>?</a:t>
            </a:r>
          </a:p>
          <a:p>
            <a:pPr algn="just"/>
            <a:r>
              <a:rPr lang="en-US" sz="2800">
                <a:latin typeface="+mj-lt"/>
              </a:rPr>
              <a:t>			              (</a:t>
            </a:r>
            <a:r>
              <a:rPr lang="en-US" sz="2800" err="1">
                <a:latin typeface="+mj-lt"/>
              </a:rPr>
              <a:t>Hoàng</a:t>
            </a:r>
            <a:r>
              <a:rPr lang="en-US" sz="2800">
                <a:latin typeface="+mj-lt"/>
              </a:rPr>
              <a:t> Anh </a:t>
            </a:r>
            <a:r>
              <a:rPr lang="en-US" sz="2800" i="1" err="1">
                <a:latin typeface="+mj-lt"/>
              </a:rPr>
              <a:t>tổng</a:t>
            </a:r>
            <a:r>
              <a:rPr lang="en-US" sz="2800" i="1">
                <a:latin typeface="+mj-lt"/>
              </a:rPr>
              <a:t> </a:t>
            </a:r>
            <a:r>
              <a:rPr lang="en-US" sz="2800" i="1" err="1">
                <a:latin typeface="+mj-lt"/>
              </a:rPr>
              <a:t>hợp</a:t>
            </a:r>
            <a:r>
              <a:rPr lang="en-US" sz="2800" i="1">
                <a:latin typeface="+mj-lt"/>
              </a:rPr>
              <a:t>)</a:t>
            </a:r>
            <a:endParaRPr lang="en-US" sz="280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2885621" y="2078555"/>
            <a:ext cx="6420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300718" y="2102960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300720" y="3095908"/>
            <a:ext cx="100455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666031" y="4261130"/>
            <a:ext cx="1085993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    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chắp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hai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tay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trước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ngực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và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cúi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Arial-Rounded"/>
                <a:ea typeface="Arial-Rounded"/>
              </a:rPr>
              <a:t>nhẹ</a:t>
            </a:r>
            <a:r>
              <a:rPr lang="en-US" sz="280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449063" y="2565328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366033" y="1090203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solidFill>
                  <a:schemeClr val="bg1"/>
                </a:solidFill>
              </a:rPr>
              <a:t>Thứ</a:t>
            </a:r>
            <a:r>
              <a:rPr lang="en-US" sz="4800">
                <a:solidFill>
                  <a:schemeClr val="bg1"/>
                </a:solidFill>
              </a:rPr>
              <a:t> … </a:t>
            </a:r>
            <a:r>
              <a:rPr lang="en-US" sz="4800" err="1">
                <a:solidFill>
                  <a:schemeClr val="bg1"/>
                </a:solidFill>
              </a:rPr>
              <a:t>ngày</a:t>
            </a:r>
            <a:r>
              <a:rPr lang="en-US" sz="4800">
                <a:solidFill>
                  <a:schemeClr val="bg1"/>
                </a:solidFill>
              </a:rPr>
              <a:t> … </a:t>
            </a:r>
            <a:r>
              <a:rPr lang="en-US" sz="4800" err="1">
                <a:solidFill>
                  <a:schemeClr val="bg1"/>
                </a:solidFill>
              </a:rPr>
              <a:t>tháng</a:t>
            </a:r>
            <a:r>
              <a:rPr lang="en-US" sz="480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err="1">
                <a:solidFill>
                  <a:schemeClr val="bg1"/>
                </a:solidFill>
              </a:rPr>
              <a:t>Bài</a:t>
            </a:r>
            <a:r>
              <a:rPr lang="en-US" sz="540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682678"/>
            <a:ext cx="7709984" cy="74632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400" b="1" kern="120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b="1" kern="120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400" b="1" kern="120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400" b="1" kern="120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4400" b="1" kern="120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120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4400" b="1" kern="120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931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err="1">
                <a:solidFill>
                  <a:schemeClr val="bg1"/>
                </a:solidFill>
              </a:rPr>
              <a:t>Tiết</a:t>
            </a:r>
            <a:r>
              <a:rPr lang="en-US" sz="8800" b="1">
                <a:solidFill>
                  <a:schemeClr val="bg1"/>
                </a:solidFill>
              </a:rPr>
              <a:t> 1&amp;2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1816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6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li20220328020549853206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1347</Words>
  <Application>Microsoft Office PowerPoint</Application>
  <PresentationFormat>Widescreen</PresentationFormat>
  <Paragraphs>128</Paragraphs>
  <Slides>33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微软雅黑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 Hang</cp:lastModifiedBy>
  <cp:revision>18</cp:revision>
  <dcterms:created xsi:type="dcterms:W3CDTF">2021-07-20T01:55:21Z</dcterms:created>
  <dcterms:modified xsi:type="dcterms:W3CDTF">2023-03-27T02:06:34Z</dcterms:modified>
</cp:coreProperties>
</file>