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344" r:id="rId4"/>
    <p:sldId id="345" r:id="rId5"/>
    <p:sldId id="346" r:id="rId6"/>
    <p:sldId id="347" r:id="rId7"/>
    <p:sldId id="348" r:id="rId8"/>
    <p:sldId id="259" r:id="rId9"/>
    <p:sldId id="368" r:id="rId10"/>
    <p:sldId id="324" r:id="rId11"/>
    <p:sldId id="260" r:id="rId12"/>
    <p:sldId id="336" r:id="rId13"/>
    <p:sldId id="262" r:id="rId14"/>
    <p:sldId id="263" r:id="rId15"/>
    <p:sldId id="282" r:id="rId16"/>
    <p:sldId id="283" r:id="rId17"/>
    <p:sldId id="284" r:id="rId18"/>
    <p:sldId id="264" r:id="rId19"/>
    <p:sldId id="265" r:id="rId20"/>
    <p:sldId id="355" r:id="rId21"/>
    <p:sldId id="267" r:id="rId22"/>
    <p:sldId id="357" r:id="rId23"/>
    <p:sldId id="350" r:id="rId24"/>
    <p:sldId id="356" r:id="rId25"/>
    <p:sldId id="320" r:id="rId26"/>
    <p:sldId id="308" r:id="rId27"/>
    <p:sldId id="342" r:id="rId28"/>
    <p:sldId id="294" r:id="rId29"/>
    <p:sldId id="275" r:id="rId3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0214" autoAdjust="0"/>
  </p:normalViewPr>
  <p:slideViewPr>
    <p:cSldViewPr>
      <p:cViewPr varScale="1">
        <p:scale>
          <a:sx n="63" d="100"/>
          <a:sy n="63" d="100"/>
        </p:scale>
        <p:origin x="668" y="4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nên chiếu slide lên rồi mới chỉnh nhé. Nhìn lệch vậy chứ chiếu lên mới biết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ý: hình minh hoạ “sắt” là thép, thép được tạo ra từ sắt.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UTM Avo" pitchFamily="18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7995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8514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2559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8564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9285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5835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3164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3214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03342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65136"/>
            <a:ext cx="4295089" cy="1302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36671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009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7584" y="4590144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/>
                <a:cs typeface="Arial-Rounded"/>
              </a:rPr>
              <a:t>́</a:t>
            </a:r>
            <a:endParaRPr lang="en-US" sz="8800">
              <a:solidFill>
                <a:srgbClr val="0070C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4185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083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bát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81097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lạt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29629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gặt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57319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đất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726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4684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61926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6600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47926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6600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917304" y="5357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gật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581526" y="518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6600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17094" y="5357884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sắt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970878" y="518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pic>
        <p:nvPicPr>
          <p:cNvPr id="1026" name="Picture 2" descr="Bát sứ chỉ bạch kim kiểu dáng độc đáo mẫu mới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92" y="304800"/>
            <a:ext cx="7331747" cy="41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ây lạt tre gói bánh chưng 1 bó 40dây – SaPha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7" y="810735"/>
            <a:ext cx="5046045" cy="378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 tiết các bước làm bánh chưng xanh truyền thống cho ngày tết. – Nồi nấu  phở điện – Tủ nấu cơm công nghiệp – Thiết bị bếp công nghiệp Bếp 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8" y="795439"/>
            <a:ext cx="5690552" cy="380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p 5 Công ty bán sắt, thép uy tín nhất TP Hồ Chí Minh - Top10tphc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76" y="803478"/>
            <a:ext cx="6191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gặt thuê » Kinh Tế Nông Thô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" y="990600"/>
            <a:ext cx="5504036" cy="36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ợi ích khi sử dụng máy gặt đập liên hợ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13" y="990600"/>
            <a:ext cx="6525340" cy="36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1" grpId="0"/>
      <p:bldP spid="13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-30083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bát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81097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lạt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629629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gặt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757319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đất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917304" y="5357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gật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617094" y="5357884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sắt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27201" y="1817456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6024014" y="1817456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828508" y="3200608"/>
            <a:ext cx="4295089" cy="1302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639441" y="49326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103722" y="49326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290354" y="3525616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/>
                <a:cs typeface="Arial-Rounded"/>
              </a:rPr>
              <a:t>́</a:t>
            </a:r>
            <a:endParaRPr lang="en-US" sz="8800">
              <a:solidFill>
                <a:srgbClr val="0070C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44623" y="49326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30784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bãi cát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69117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pic>
        <p:nvPicPr>
          <p:cNvPr id="3074" name="Picture 2" descr="Bãi Cát Vàng - Xóa Tan Đi Những Mệt Mỏi Ngày Th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97" y="304800"/>
            <a:ext cx="5726095" cy="42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439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mặt trời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56919" y="5439504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9600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Chuyện gì xảy ra nếu như ta nhìn liên tục vào Mặt Trờ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17" y="188217"/>
            <a:ext cx="7769493" cy="48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130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bật</a:t>
            </a:r>
            <a:r>
              <a:rPr lang="en-US" sz="96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lửa</a:t>
            </a:r>
            <a:endParaRPr lang="en-US" sz="9600" dirty="0">
              <a:solidFill>
                <a:srgbClr val="0070C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23519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9600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Công ty chuyên sản xuất, gia công bật lửa giá tốt- Bật lửa Viw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5271">
            <a:off x="3012736" y="184237"/>
            <a:ext cx="5376615" cy="53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9567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mặt trời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7770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bãi cát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bật lửa</a:t>
            </a:r>
          </a:p>
        </p:txBody>
      </p:sp>
      <p:pic>
        <p:nvPicPr>
          <p:cNvPr id="10" name="Picture 2" descr="Công ty chuyên sản xuất, gia công bật lửa giá tốt- Bật lửa Viw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5271">
            <a:off x="8049531" y="972991"/>
            <a:ext cx="3620709" cy="36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uyện gì xảy ra nếu như ta nhìn liên tục vào Mặt Trờ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18" y="1981200"/>
            <a:ext cx="2950001" cy="18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ãi Cát Vàng - Xóa Tan Đi Những Mệt Mỏi Ngày Thườ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8" y="1987446"/>
            <a:ext cx="2473982" cy="18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956719" y="56681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66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trời</a:t>
            </a:r>
            <a:endParaRPr lang="en-US" sz="6600" dirty="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777081" y="56681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bãi</a:t>
            </a:r>
            <a:r>
              <a:rPr lang="en-US" sz="66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6600" dirty="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300119" y="56681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bật</a:t>
            </a:r>
            <a:r>
              <a:rPr lang="en-US" sz="66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lửa</a:t>
            </a:r>
            <a:endParaRPr lang="en-US" sz="6600" dirty="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-300831" y="447810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bát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81097" y="447810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lạt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629629" y="447810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gặt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757319" y="447810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đất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917304" y="44836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gật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617094" y="4483624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sắt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27201" y="1505604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4014" y="1505604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828508" y="2888756"/>
            <a:ext cx="4295089" cy="1302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639441" y="18140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103722" y="18140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5290354" y="3213764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UTM Avo" pitchFamily="18" charset="0"/>
                <a:ea typeface="Arial-Rounded"/>
                <a:cs typeface="Arial-Rounded"/>
              </a:rPr>
              <a:t>́</a:t>
            </a:r>
            <a:endParaRPr lang="en-US" sz="8800">
              <a:solidFill>
                <a:srgbClr val="0070C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7544623" y="18140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19" y="1905000"/>
            <a:ext cx="1964540" cy="124871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01" y="1466476"/>
            <a:ext cx="2209800" cy="1465834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76" y="2896024"/>
            <a:ext cx="2026719" cy="2083331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54" y="3781478"/>
            <a:ext cx="1964540" cy="2005255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7296"/>
          <a:stretch/>
        </p:blipFill>
        <p:spPr>
          <a:xfrm>
            <a:off x="5337370" y="3781478"/>
            <a:ext cx="1410898" cy="2218447"/>
          </a:xfrm>
          <a:prstGeom prst="rect">
            <a:avLst/>
          </a:prstGeom>
        </p:spPr>
      </p:pic>
      <p:pic>
        <p:nvPicPr>
          <p:cNvPr id="3074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93497" y="1627733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800" dirty="0">
                <a:solidFill>
                  <a:srgbClr val="FF0000"/>
                </a:solidFill>
                <a:latin typeface="HP001 4 hàng"/>
              </a:rPr>
              <a:t>at </a:t>
            </a:r>
            <a:r>
              <a:rPr lang="el-GR" sz="28800" dirty="0">
                <a:solidFill>
                  <a:srgbClr val="FF0000"/>
                </a:solidFill>
                <a:latin typeface="HP001 4 hàng"/>
              </a:rPr>
              <a:t> </a:t>
            </a:r>
            <a:endParaRPr lang="en-US" sz="288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A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9" y="9898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4656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ăt </a:t>
            </a:r>
            <a:r>
              <a:rPr lang="el-GR" sz="2860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Ă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9" y="998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3486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ât </a:t>
            </a:r>
            <a:r>
              <a:rPr lang="el-GR" sz="2860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6" name="Â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9" y="9898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19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cát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5819" y="-17334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6219" y="-17334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719" y="-231392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168" y="-15335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7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021E-6 6.45534E-6 L -1.78021E-6 0.1703 L 0.00196 0.19043 L 0.00509 0.19714 L 0.01084 0.20593 L 0.0158 0.20824 L 0.02154 0.20709 L 0.03041 0.20038 L 0.04177 0.18025 L 0.05378 0.14994 L 0.06069 0.1231 L 0.07139 0.05716 L 0.07583 0.0044 L 0.07714 -0.10319 L 0.07714 0.14994 L 0.07779 0.17909 L 0.08092 0.19251 L 0.08405 0.19922 L 0.08719 0.20269 L 0.09228 0.20593 L 0.09985 0.20385 L 0.10624 0.19922 L 0.11877 0.17909 L 0.1296 0.14994 L 0.14096 0.10065 " pathEditMode="relative" ptsTypes="AAAAAAAAAAAAAAAAAAAAAAAAA">
                                      <p:cBhvr>
                                        <p:cTn id="22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77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5.18519E-6 L 0.05795 0.00024 " pathEditMode="relative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7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27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5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093E-7 -1.62812E-6 L -0.02662 0.04556 " pathEditMode="relative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52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5506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2451428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jặt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319" y="-16510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670" y="-9017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1719" y="-12420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142" y="-12264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819" y="5878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043E-6 1.85185E-6 L 0.00678 -0.01852 L 0.01775 -0.03611 L 0.02714 -0.04259 L 0.03654 -0.04537 L 0.04385 -0.04259 L 0.05168 -0.03519 L 0.05638 -0.02593 L 0.05847 -0.01389 L 0.06055 -0.00185 L 0.06108 0.01666 L 0.06108 0.16204 L 0.06108 0.09444 L 0.06943 0.05185 L 0.0783 0.01666 L 0.0877 -0.01111 L 0.09762 -0.03148 L 0.10858 -0.04445 L 0.11589 -0.0463 L 0.12477 -0.0463 L 0.1326 -0.04167 L 0.13625 -0.03611 L 0.14043 -0.02685 L 0.14461 -0.00648 L 0.14565 0.01574 L 0.14565 0.16111 L 0.14722 0.08611 L 0.16131 0.03055 L 0.17071 0.00092 L 0.17958 -0.01945 L 0.19002 -0.03611 L 0.19994 -0.0463 L 0.21091 -0.04722 L 0.21926 -0.04167 L 0.22657 -0.03241 L 0.23074 -0.01574 L 0.23179 -0.00093 L 0.23179 0.10185 L 0.23388 0.13611 L 0.23805 0.14722 L 0.24432 0.15463 L 0.25267 0.1537 L 0.25998 0.14907 L 0.2699 0.13796 L 0.28138 0.11204 L 0.29183 0.075 L 0.29496 0.04722 L 0.299 0.0206 L 0.30853 -0.01019 L 0.31845 -0.02963 L 0.32576 -0.03704 L 0.33516 -0.04352 L 0.34194 -0.04537 L 0.35082 -0.04445 L 0.36074 -0.03796 L 0.36439 -0.03334 L 0.35343 -0.04259 L 0.34455 -0.04445 L 0.33463 -0.04259 C 0.33111 -0.04074 0.32772 -0.03889 0.32419 -0.03704 C 0.32367 -0.03681 0.32263 -0.03611 0.32263 -0.03588 L 0.31375 -0.02222 L 0.30801 -0.00926 L 0.3007 0.01759 L 0.29809 0.03426 L 0.29705 0.05926 L 0.29809 0.07963 L 0.30135 0.10046 L 0.30488 0.11574 L 0.31219 0.12963 L 0.32263 0.14259 L 0.33307 0.15185 L 0.34403 0.15278 L 0.35708 0.14629 L 0.36961 0.13148 L 0.37796 0.10092 L 0.38162 0.06018 L 0.3811 0.03241 L 0.37744 0.00555 L 0.37379 -0.01111 L 0.36909 -0.02222 L 0.36439 -0.03334 " pathEditMode="relative" rAng="0" ptsTypes="AAAAAAAAAAAAAAAAAAAAAAAAAAAAAAAAAAAAAAAAAAAAAAAAAAAAAAAAAAffAAAAAAAAAAAAAAAAAAAAAA">
                                      <p:cBhvr>
                                        <p:cTn id="11" dur="1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021E-6 6.45534E-6 L -1.78021E-6 0.1703 L 0.00196 0.19043 L 0.00509 0.19714 L 0.01084 0.20593 L 0.0158 0.20824 L 0.02154 0.20709 L 0.03041 0.20038 L 0.04177 0.18025 L 0.05378 0.14994 L 0.06069 0.1231 L 0.07139 0.05716 L 0.07583 0.0044 L 0.07714 -0.10319 L 0.07714 0.14994 L 0.07779 0.17909 L 0.08092 0.19251 L 0.08405 0.19922 L 0.08719 0.20269 L 0.09228 0.20593 L 0.09985 0.20385 L 0.10624 0.19922 L 0.11877 0.17909 L 0.1296 0.14994 L 0.14096 0.10065 " pathEditMode="relative" ptsTypes="AAAAAAAAAAAAAAAAAAAAAAAAA">
                                      <p:cBhvr>
                                        <p:cTn id="22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2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2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5.18519E-6 L 0.05795 0.00024 " pathEditMode="relative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75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25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3.33333E-6 L 0.00469 0.01018 L 0.00992 0.01666 L 0.01566 0.02037 L 0.02193 0.02129 L 0.02767 0.01851 L 0.03446 0.01203 L 0.04281 -0.00186 " pathEditMode="relative" ptsTypes="AAAAAA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2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26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1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3624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40155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bật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319" y="5842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9" y="-488428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4138" y="-1244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4538" y="-1244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02" y="-1485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26263E-7 3.7037E-6 L 0.01175 -0.0375 L 0.02115 -0.06806 L 0.03524 -0.12223 L 0.04856 -0.16806 L 0.0603 -0.20834 L 0.0697 -0.24306 L 0.0744 -0.26111 L 0.0791 -0.27917 L 0.08302 -0.3 L 0.08615 -0.31667 L 0.08772 -0.34098 L 0.08928 -0.36111 L 0.08928 -0.37917 L 0.0885 -0.39584 L 0.0838 -0.41389 L 0.07753 -0.42084 L 0.0697 -0.42361 L 0.05952 -0.41806 L 0.05326 -0.40695 L 0.04699 -0.39028 L 0.04151 -0.36528 L 0.03759 -0.34306 L 0.03446 -0.29723 L 0.03368 -0.24861 L 0.03211 -0.18889 L 0.03368 -0.11528 L 0.03289 -0.0375 L 0.03524 0.0125 L 0.03916 0.04861 L 0.04464 0.06527 L 0.05091 0.08333 L 0.06265 0.09444 L 0.07675 0.09583 L 0.09398 0.08472 L 0.10573 0.05555 L 0.11278 0.02777 L 0.11591 -0.00278 L 0.11826 -0.03056 L 0.11748 -0.05695 L 0.11434 -0.08195 L 0.11121 -0.09167 L 0.10573 -0.09723 L 0.0979 -0.1 L 0.0932 -0.09723 L 0.09242 -0.08611 L 0.09555 -0.07084 L 0.1026 -0.06111 L 0.11434 -0.05556 L 0.12766 -0.05556 L 0.14646 -0.0625 L 0.1535 -0.06667 L 0.16055 -0.07917 L 0.16682 -0.09028 L 0.177 -0.09723 L 0.18796 -0.10278 L 0.19893 -0.1 L 0.20989 -0.09167 L 0.21773 -0.07917 L 0.21068 -0.09028 L 0.20206 -0.09723 L 0.19188 -0.10139 L 0.18092 -0.09861 L 0.16917 -0.09306 L 0.16447 -0.08611 L 0.15664 -0.07084 L 0.15272 -0.06389 L 0.14724 -0.04723 L 0.14332 -0.02361 L 0.14332 -0.00139 L 0.14411 0.01944 L 0.14724 0.04166 L 0.15272 0.05972 L 0.16212 0.08055 L 0.17465 0.09305 L 0.18953 0.09722 L 0.20572 0.08819 L 0.21511 0.07592 L 0.22321 0.06041 L 0.22882 0.03703 L 0.23078 0.0125 L 0.22947 -0.00973 L 0.22947 -0.02639 L 0.22699 -0.0463 L 0.22399 -0.06528 L 0.21773 -0.08056 " pathEditMode="relative" rAng="0" ptsTypes="AAAAAAAAAAAAAAAAAAAAAAAAAAAAAAAAAAAAAAAAAAAAAAAAAAAAAAAAAAAAAAAAAAAAAAAAAAAAAAAAAAAAAA">
                                      <p:cBhvr>
                                        <p:cTn id="11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9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021E-6 6.45534E-6 L -1.78021E-6 0.1703 L 0.00196 0.19043 L 0.00509 0.19714 L 0.01084 0.20593 L 0.0158 0.20824 L 0.02154 0.20709 L 0.03041 0.20038 L 0.04177 0.18025 L 0.05378 0.14994 L 0.06069 0.1231 L 0.07139 0.05716 L 0.07583 0.0044 L 0.07714 -0.10319 L 0.07714 0.14994 L 0.07779 0.17909 L 0.08092 0.19251 L 0.08405 0.19922 L 0.08719 0.20269 L 0.09228 0.20593 L 0.09985 0.20385 L 0.10624 0.19922 L 0.11877 0.17909 L 0.1296 0.14994 L 0.14096 0.10065 " pathEditMode="relative" ptsTypes="AAAAAAAAAAAAAAAAAAAAAAAAA">
                                      <p:cBhvr>
                                        <p:cTn id="22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2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3.33333E-6 L 0.00731 -0.00741 L 0.01671 -0.01759 L 0.02297 -0.02778 L 0.02663 -0.03519 L 0.0329 -0.02222 L 0.03968 -0.01204 L 0.05169 3.33333E-6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26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5.18519E-6 L 0.05795 0.00024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26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76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26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8319" y="31311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UTM Avo" pitchFamily="18" charset="0"/>
                <a:ea typeface="Arial-Rounded" pitchFamily="34" charset="0"/>
                <a:cs typeface="Arial-Rounded" pitchFamily="34" charset="0"/>
              </a:rPr>
              <a:t>máy xúc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26770" y="1371599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UTM Avo" pitchFamily="18" charset="0"/>
                <a:ea typeface="Arial-Rounded" pitchFamily="34" charset="0"/>
                <a:cs typeface="Arial-Rounded" pitchFamily="34" charset="0"/>
              </a:rPr>
              <a:t>cái cốc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319" y="1371600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80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sóc</a:t>
            </a:r>
            <a:endParaRPr lang="en-US" sz="8000" dirty="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23719" y="31311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UTM Avo" pitchFamily="18" charset="0"/>
                <a:ea typeface="Arial-Rounded" pitchFamily="34" charset="0"/>
                <a:cs typeface="Arial-Rounded" pitchFamily="34" charset="0"/>
              </a:rPr>
              <a:t>con mực</a:t>
            </a:r>
          </a:p>
        </p:txBody>
      </p:sp>
    </p:spTree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53" y="386334"/>
            <a:ext cx="6085332" cy="60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6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80939"/>
            <a:ext cx="9090025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5469" y="1547991"/>
            <a:ext cx="10972800" cy="3715537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cúc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cắm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cốc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ngay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tắc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khen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khéo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66119" y="5847382"/>
            <a:ext cx="73307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là đâu?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7"/>
          <a:stretch/>
        </p:blipFill>
        <p:spPr>
          <a:xfrm>
            <a:off x="2728119" y="38100"/>
            <a:ext cx="6350000" cy="58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" b="64890"/>
          <a:stretch/>
        </p:blipFill>
        <p:spPr>
          <a:xfrm>
            <a:off x="841263" y="106371"/>
            <a:ext cx="10126661" cy="47704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-523327"/>
            <a:ext cx="12161838" cy="1948746"/>
          </a:xfrm>
          <a:prstGeom prst="rect">
            <a:avLst/>
          </a:pr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UTM Av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61" y="-38100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UTM Avo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08919" y="1524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>
                <a:solidFill>
                  <a:srgbClr val="BD196F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48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71212" y="4617824"/>
            <a:ext cx="11700907" cy="2392576"/>
            <a:chOff x="695008" y="4953051"/>
            <a:chExt cx="10717370" cy="239257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sz="5000" b="1" dirty="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 	Nam </a:t>
              </a:r>
              <a:r>
                <a:rPr lang="en-US" sz="5000" b="1" dirty="0" err="1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5000" b="1" dirty="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nhịp</a:t>
              </a:r>
              <a:r>
                <a:rPr lang="en-US" sz="5000" b="1" dirty="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5000" b="1" dirty="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tất</a:t>
              </a:r>
              <a:r>
                <a:rPr lang="en-US" sz="5000" b="1" dirty="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cả</a:t>
              </a:r>
              <a:r>
                <a:rPr lang="en-US" sz="5000" b="1" dirty="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5000" b="1" dirty="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5000" b="1" dirty="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hát</a:t>
              </a:r>
              <a:r>
                <a:rPr lang="en-US" sz="5000" b="1" dirty="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3176580" y="49530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 err="1">
                  <a:solidFill>
                    <a:srgbClr val="FF0000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ăt</a:t>
              </a:r>
              <a:endParaRPr lang="en-US" sz="5000" b="1" dirty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1901203" y="5844539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>
                  <a:solidFill>
                    <a:srgbClr val="FF0000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at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7484795" y="49530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 err="1">
                  <a:solidFill>
                    <a:srgbClr val="FF0000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ât</a:t>
              </a:r>
              <a:endParaRPr lang="en-US" sz="5000" b="1" dirty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19" y="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  </a:t>
            </a:r>
            <a:r>
              <a:rPr lang="en-US" sz="8800" b="1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  <a:r>
              <a:rPr lang="en-US" sz="8800" b="1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8800" b="1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8800" b="1" dirty="0">
              <a:solidFill>
                <a:schemeClr val="bg1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18319" y="1859279"/>
            <a:ext cx="3505200" cy="731520"/>
            <a:chOff x="21020" y="1272753"/>
            <a:chExt cx="2635417" cy="548641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291050"/>
              <a:ext cx="2272079" cy="530344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dirty="0" err="1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Nhận</a:t>
              </a:r>
              <a:r>
                <a:rPr lang="en-US" sz="3700" dirty="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00" dirty="0" err="1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biết</a:t>
              </a:r>
              <a:endParaRPr lang="en-US" sz="3700" dirty="0">
                <a:latin typeface="UTM Avo" pitchFamily="18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1020" y="1272753"/>
              <a:ext cx="550001" cy="5486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schemeClr val="tx1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4C2F707-2060-4E0E-B9FE-FCA5A990BC7A}"/>
              </a:ext>
            </a:extLst>
          </p:cNvPr>
          <p:cNvSpPr txBox="1">
            <a:spLocks/>
          </p:cNvSpPr>
          <p:nvPr/>
        </p:nvSpPr>
        <p:spPr>
          <a:xfrm>
            <a:off x="2210335" y="536965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04A43ED-34F2-49B3-8134-04CB13B118F6}"/>
              </a:ext>
            </a:extLst>
          </p:cNvPr>
          <p:cNvSpPr txBox="1">
            <a:spLocks/>
          </p:cNvSpPr>
          <p:nvPr/>
        </p:nvSpPr>
        <p:spPr>
          <a:xfrm>
            <a:off x="3947319" y="536965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8800" dirty="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6CA4795-1741-4C66-9AEB-2CF7C5EBB9F5}"/>
              </a:ext>
            </a:extLst>
          </p:cNvPr>
          <p:cNvSpPr txBox="1">
            <a:spLocks/>
          </p:cNvSpPr>
          <p:nvPr/>
        </p:nvSpPr>
        <p:spPr>
          <a:xfrm>
            <a:off x="2217457" y="1990037"/>
            <a:ext cx="3398762" cy="1362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88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8800" dirty="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4C2F707-2060-4E0E-B9FE-FCA5A990BC7A}"/>
              </a:ext>
            </a:extLst>
          </p:cNvPr>
          <p:cNvSpPr txBox="1">
            <a:spLocks/>
          </p:cNvSpPr>
          <p:nvPr/>
        </p:nvSpPr>
        <p:spPr>
          <a:xfrm>
            <a:off x="7018435" y="457200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</a:t>
            </a:r>
            <a:endParaRPr lang="en-US" sz="8800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04A43ED-34F2-49B3-8134-04CB13B118F6}"/>
              </a:ext>
            </a:extLst>
          </p:cNvPr>
          <p:cNvSpPr txBox="1">
            <a:spLocks/>
          </p:cNvSpPr>
          <p:nvPr/>
        </p:nvSpPr>
        <p:spPr>
          <a:xfrm>
            <a:off x="8755419" y="457200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8800" dirty="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F6CA4795-1741-4C66-9AEB-2CF7C5EBB9F5}"/>
              </a:ext>
            </a:extLst>
          </p:cNvPr>
          <p:cNvSpPr txBox="1">
            <a:spLocks/>
          </p:cNvSpPr>
          <p:nvPr/>
        </p:nvSpPr>
        <p:spPr>
          <a:xfrm>
            <a:off x="7025557" y="1910272"/>
            <a:ext cx="3398762" cy="1362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vi-VN" sz="8800" dirty="0" smtClean="0">
                <a:latin typeface="UTM Avo" pitchFamily="18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8800" dirty="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4C2F707-2060-4E0E-B9FE-FCA5A990BC7A}"/>
              </a:ext>
            </a:extLst>
          </p:cNvPr>
          <p:cNvSpPr txBox="1">
            <a:spLocks/>
          </p:cNvSpPr>
          <p:nvPr/>
        </p:nvSpPr>
        <p:spPr>
          <a:xfrm>
            <a:off x="4732435" y="3733800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</a:t>
            </a:r>
            <a:endParaRPr lang="en-US" sz="8800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D04A43ED-34F2-49B3-8134-04CB13B118F6}"/>
              </a:ext>
            </a:extLst>
          </p:cNvPr>
          <p:cNvSpPr txBox="1">
            <a:spLocks/>
          </p:cNvSpPr>
          <p:nvPr/>
        </p:nvSpPr>
        <p:spPr>
          <a:xfrm>
            <a:off x="6469419" y="3733800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8800" dirty="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F6CA4795-1741-4C66-9AEB-2CF7C5EBB9F5}"/>
              </a:ext>
            </a:extLst>
          </p:cNvPr>
          <p:cNvSpPr txBox="1">
            <a:spLocks/>
          </p:cNvSpPr>
          <p:nvPr/>
        </p:nvSpPr>
        <p:spPr>
          <a:xfrm>
            <a:off x="4739557" y="5186872"/>
            <a:ext cx="3398762" cy="1362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 dirty="0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vi-VN" sz="8800" dirty="0" smtClean="0">
                <a:latin typeface="UTM Avo" pitchFamily="18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8800" dirty="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1" grpId="0" animBg="1"/>
      <p:bldP spid="12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207</Words>
  <Application>Microsoft Office PowerPoint</Application>
  <PresentationFormat>Custom</PresentationFormat>
  <Paragraphs>127</Paragraphs>
  <Slides>29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.VnArial</vt:lpstr>
      <vt:lpstr>Arial</vt:lpstr>
      <vt:lpstr>Arial Rounded MT Bold</vt:lpstr>
      <vt:lpstr>Arial-Rounded</vt:lpstr>
      <vt:lpstr>Arrus-Black</vt:lpstr>
      <vt:lpstr>AvantGarde</vt:lpstr>
      <vt:lpstr>Calibri</vt:lpstr>
      <vt:lpstr>DomCasual</vt:lpstr>
      <vt:lpstr>HP001 4 hàng</vt:lpstr>
      <vt:lpstr>UTM Avo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Thuy</cp:lastModifiedBy>
  <cp:revision>416</cp:revision>
  <dcterms:created xsi:type="dcterms:W3CDTF">2021-05-08T14:00:55Z</dcterms:created>
  <dcterms:modified xsi:type="dcterms:W3CDTF">2023-11-05T03:38:31Z</dcterms:modified>
</cp:coreProperties>
</file>