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9"/>
  </p:notesMasterIdLst>
  <p:sldIdLst>
    <p:sldId id="330" r:id="rId3"/>
    <p:sldId id="316" r:id="rId4"/>
    <p:sldId id="290" r:id="rId5"/>
    <p:sldId id="309" r:id="rId6"/>
    <p:sldId id="334" r:id="rId7"/>
    <p:sldId id="32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6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100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ngơi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7E93B9-4F03-47E2-B865-6C43673DE520}"/>
              </a:ext>
            </a:extLst>
          </p:cNvPr>
          <p:cNvSpPr txBox="1"/>
          <p:nvPr/>
        </p:nvSpPr>
        <p:spPr>
          <a:xfrm>
            <a:off x="3200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ADB583-6409-4CEE-AC59-6B64334D1C45}"/>
              </a:ext>
            </a:extLst>
          </p:cNvPr>
          <p:cNvSpPr txBox="1"/>
          <p:nvPr/>
        </p:nvSpPr>
        <p:spPr>
          <a:xfrm>
            <a:off x="738389" y="685279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F8D5A5-ACAF-41F3-A894-90809622BD3F}"/>
              </a:ext>
            </a:extLst>
          </p:cNvPr>
          <p:cNvSpPr txBox="1"/>
          <p:nvPr/>
        </p:nvSpPr>
        <p:spPr>
          <a:xfrm>
            <a:off x="292994" y="2167480"/>
            <a:ext cx="5157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1E3D15D-C679-41BA-AAB6-86213A59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2" y="701378"/>
            <a:ext cx="4523981" cy="5809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EDB009-681E-404A-BEA0-06D0E865AE51}"/>
              </a:ext>
            </a:extLst>
          </p:cNvPr>
          <p:cNvSpPr txBox="1"/>
          <p:nvPr/>
        </p:nvSpPr>
        <p:spPr>
          <a:xfrm>
            <a:off x="545802" y="3859524"/>
            <a:ext cx="2895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EF90BC-7DDB-40B5-9D90-1DA5604A7AB9}"/>
              </a:ext>
            </a:extLst>
          </p:cNvPr>
          <p:cNvSpPr txBox="1"/>
          <p:nvPr/>
        </p:nvSpPr>
        <p:spPr>
          <a:xfrm>
            <a:off x="762000" y="5524732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4D1FB9-CA12-4DD8-A180-4CF5137E5C43}"/>
              </a:ext>
            </a:extLst>
          </p:cNvPr>
          <p:cNvSpPr txBox="1"/>
          <p:nvPr/>
        </p:nvSpPr>
        <p:spPr>
          <a:xfrm>
            <a:off x="1809248" y="381000"/>
            <a:ext cx="428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30E347-BE18-4052-A3D4-854ECC94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48" y="904220"/>
            <a:ext cx="6344152" cy="46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AB048D-1DAD-4114-9A15-BF56545FD5C3}"/>
              </a:ext>
            </a:extLst>
          </p:cNvPr>
          <p:cNvSpPr txBox="1"/>
          <p:nvPr/>
        </p:nvSpPr>
        <p:spPr>
          <a:xfrm>
            <a:off x="1219200" y="104988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610094-55CC-4BB1-A5DD-5E9678195308}"/>
              </a:ext>
            </a:extLst>
          </p:cNvPr>
          <p:cNvSpPr txBox="1"/>
          <p:nvPr/>
        </p:nvSpPr>
        <p:spPr>
          <a:xfrm>
            <a:off x="2133600" y="34503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B7CF7D-3A6D-4EB9-B54B-810CB663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2971800"/>
            <a:ext cx="3581400" cy="2853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D24BE8-E54A-468A-847A-EE5460AA0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64729"/>
            <a:ext cx="4038600" cy="257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1628</TotalTime>
  <Words>108</Words>
  <Application>Microsoft Office PowerPoint</Application>
  <PresentationFormat>On-screen Show (4:3)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HT81</cp:lastModifiedBy>
  <cp:revision>134</cp:revision>
  <dcterms:created xsi:type="dcterms:W3CDTF">2020-08-08T13:30:12Z</dcterms:created>
  <dcterms:modified xsi:type="dcterms:W3CDTF">2023-06-05T10:35:51Z</dcterms:modified>
</cp:coreProperties>
</file>