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3" r:id="rId2"/>
    <p:sldId id="257" r:id="rId3"/>
    <p:sldId id="259" r:id="rId4"/>
    <p:sldId id="267" r:id="rId5"/>
    <p:sldId id="279" r:id="rId6"/>
    <p:sldId id="262" r:id="rId7"/>
    <p:sldId id="260" r:id="rId8"/>
    <p:sldId id="263" r:id="rId9"/>
    <p:sldId id="277" r:id="rId10"/>
    <p:sldId id="283" r:id="rId11"/>
    <p:sldId id="290" r:id="rId12"/>
    <p:sldId id="292" r:id="rId13"/>
    <p:sldId id="265" r:id="rId14"/>
    <p:sldId id="268" r:id="rId15"/>
    <p:sldId id="276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8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4.mp4"/><Relationship Id="rId7" Type="http://schemas.openxmlformats.org/officeDocument/2006/relationships/image" Target="../media/image21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4.mp4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9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49" y="2019125"/>
            <a:ext cx="10972190" cy="2300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17" y="4556438"/>
            <a:ext cx="4700016" cy="861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2164" y="4654276"/>
            <a:ext cx="4758281" cy="6656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4714" y="670845"/>
            <a:ext cx="6944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v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25385" y="628205"/>
            <a:ext cx="6735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x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6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55" y="2149286"/>
            <a:ext cx="2440917" cy="3117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7009" y="1956915"/>
            <a:ext cx="2828006" cy="3309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7712" y="1820864"/>
            <a:ext cx="2839539" cy="3445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49" y="2197724"/>
            <a:ext cx="3202051" cy="31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56102" y="911129"/>
            <a:ext cx="11492701" cy="5379015"/>
            <a:chOff x="356102" y="911129"/>
            <a:chExt cx="11492701" cy="5379015"/>
          </a:xfrm>
        </p:grpSpPr>
        <p:grpSp>
          <p:nvGrpSpPr>
            <p:cNvPr id="9" name="Group 8"/>
            <p:cNvGrpSpPr/>
            <p:nvPr/>
          </p:nvGrpSpPr>
          <p:grpSpPr>
            <a:xfrm>
              <a:off x="356102" y="2776581"/>
              <a:ext cx="11492701" cy="3513563"/>
              <a:chOff x="237744" y="1820864"/>
              <a:chExt cx="11954256" cy="351356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855" y="2149286"/>
                <a:ext cx="2440917" cy="311711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7010" y="1956915"/>
                <a:ext cx="2828006" cy="330948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87712" y="1820864"/>
                <a:ext cx="2839539" cy="344553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89950" y="2197724"/>
                <a:ext cx="3202050" cy="3136703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237744" y="1820864"/>
                <a:ext cx="11954256" cy="2712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3849" y="2019125"/>
              <a:ext cx="10972190" cy="230032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1917" y="4556438"/>
              <a:ext cx="4700016" cy="86131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72164" y="4654276"/>
              <a:ext cx="4758281" cy="66563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472745" y="911129"/>
              <a:ext cx="56618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smtClean="0">
                  <a:solidFill>
                    <a:srgbClr val="FF0000"/>
                  </a:solidFill>
                </a:rPr>
                <a:t>v</a:t>
              </a:r>
              <a:endParaRPr lang="en-US" sz="660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68212" y="911129"/>
              <a:ext cx="56618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smtClean="0">
                  <a:solidFill>
                    <a:srgbClr val="FF0000"/>
                  </a:solidFill>
                </a:rPr>
                <a:t>x</a:t>
              </a:r>
              <a:endParaRPr lang="en-US" sz="6600">
                <a:solidFill>
                  <a:srgbClr val="FF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47048" y="5417754"/>
            <a:ext cx="1686361" cy="102168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5572" y="5398477"/>
            <a:ext cx="2022191" cy="102168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05834" y="5398477"/>
            <a:ext cx="1875281" cy="102168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351302" y="5370573"/>
            <a:ext cx="1686361" cy="102168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7" y="2197608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mẫu chữ 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5098" y="190632"/>
            <a:ext cx="5850902" cy="5910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8" y="256353"/>
            <a:ext cx="1660415" cy="484632"/>
          </a:xfrm>
          <a:prstGeom prst="rect">
            <a:avLst/>
          </a:prstGeom>
        </p:spPr>
      </p:pic>
      <p:pic>
        <p:nvPicPr>
          <p:cNvPr id="3" name="Video mẫu âm x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96000" y="190632"/>
            <a:ext cx="5901178" cy="592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20" y="1904214"/>
            <a:ext cx="11500700" cy="243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1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06" y="1877377"/>
            <a:ext cx="531609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12003" y="5182722"/>
            <a:ext cx="9202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a typeface="Arial-Rounded" panose="020B0500000000000000" pitchFamily="34" charset="0"/>
                <a:cs typeface="Arial-Rounded" panose="020B0500000000000000" pitchFamily="34" charset="0"/>
              </a:rPr>
              <a:t>Nghỉ hè bố mẹ cho Hà về quê. Quê Hà là xứ sở của dừa.</a:t>
            </a:r>
            <a:endParaRPr lang="en-US" sz="4400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780098"/>
            <a:ext cx="1106288" cy="576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784" y="455418"/>
            <a:ext cx="7387097" cy="48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5" y="1877376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5324" y="491397"/>
            <a:ext cx="6439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a typeface="Arial-Rounded" panose="020B0500000000000000" pitchFamily="34" charset="0"/>
                <a:cs typeface="Arial-Rounded" panose="020B0500000000000000" pitchFamily="34" charset="0"/>
              </a:rPr>
              <a:t>Thành phố </a:t>
            </a:r>
            <a:r>
              <a:rPr lang="en-US" sz="4400" b="1" smtClean="0">
                <a:ea typeface="Arial-Rounded" panose="020B0500000000000000" pitchFamily="34" charset="0"/>
                <a:cs typeface="Arial-Rounded" panose="020B0500000000000000" pitchFamily="34" charset="0"/>
              </a:rPr>
              <a:t>và nông thôn</a:t>
            </a:r>
            <a:r>
              <a:rPr lang="en-US" sz="4400" b="1" dirty="0" smtClean="0"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4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789" y="1295112"/>
            <a:ext cx="8222863" cy="532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151888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44" y="1130234"/>
            <a:ext cx="7991254" cy="48857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35" y="1532964"/>
            <a:ext cx="7971863" cy="43120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81707" y="5547507"/>
            <a:ext cx="47803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Hà vẽ </a:t>
            </a:r>
            <a:r>
              <a:rPr lang="en-US" sz="6600" dirty="0" err="1" smtClean="0"/>
              <a:t>xe</a:t>
            </a:r>
            <a:r>
              <a:rPr lang="en-US" sz="6600" dirty="0" smtClean="0"/>
              <a:t> </a:t>
            </a:r>
            <a:r>
              <a:rPr lang="en-US" sz="6600" dirty="0" err="1" smtClean="0"/>
              <a:t>đạp</a:t>
            </a:r>
            <a:r>
              <a:rPr lang="en-US" sz="6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57" y="987776"/>
            <a:ext cx="8160233" cy="4919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8376" y="5476378"/>
            <a:ext cx="47803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Hà </a:t>
            </a:r>
            <a:r>
              <a:rPr lang="en-US" sz="6600" dirty="0">
                <a:solidFill>
                  <a:srgbClr val="FF0000"/>
                </a:solidFill>
              </a:rPr>
              <a:t>v</a:t>
            </a:r>
            <a:r>
              <a:rPr lang="en-US" sz="6600" dirty="0"/>
              <a:t>ẽ </a:t>
            </a:r>
            <a:r>
              <a:rPr lang="en-US" sz="6600" dirty="0">
                <a:solidFill>
                  <a:srgbClr val="FF0000"/>
                </a:solidFill>
              </a:rPr>
              <a:t>x</a:t>
            </a:r>
            <a:r>
              <a:rPr lang="en-US" sz="6600" dirty="0"/>
              <a:t>e </a:t>
            </a:r>
            <a:r>
              <a:rPr lang="en-US" sz="6600" dirty="0" smtClean="0"/>
              <a:t>đạp.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396837" y="810736"/>
            <a:ext cx="8055140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US" sz="8000" b="1" dirty="0" smtClean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Bài 27: </a:t>
            </a:r>
            <a:r>
              <a:rPr lang="en-US" sz="9600" b="1" dirty="0" smtClean="0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 v  X x</a:t>
            </a:r>
            <a:endParaRPr sz="9600" b="1" dirty="0">
              <a:solidFill>
                <a:srgbClr val="FF0000"/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9" y="1557338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3944257" y="1734532"/>
            <a:ext cx="4303486" cy="3127055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0" name="TextBox 9"/>
          <p:cNvSpPr txBox="1"/>
          <p:nvPr/>
        </p:nvSpPr>
        <p:spPr>
          <a:xfrm>
            <a:off x="5203596" y="1065789"/>
            <a:ext cx="2007909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500" dirty="0">
                <a:solidFill>
                  <a:srgbClr val="E52D56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  <a:p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3" name="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5024" y="55805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49" y="2019125"/>
            <a:ext cx="10972190" cy="23003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58377" y="1455313"/>
            <a:ext cx="4897662" cy="3052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0452" y="695686"/>
            <a:ext cx="6479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</a:rPr>
              <a:t>v</a:t>
            </a:r>
            <a:endParaRPr lang="en-US" sz="8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3944257" y="199666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298602" y="1176535"/>
            <a:ext cx="1368552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500" dirty="0">
                <a:solidFill>
                  <a:srgbClr val="E52D56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3" name="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5024" y="56253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7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820</TotalTime>
  <Words>47</Words>
  <Application>Microsoft Office PowerPoint</Application>
  <PresentationFormat>Widescreen</PresentationFormat>
  <Paragraphs>12</Paragraphs>
  <Slides>19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Quicksand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Bài 27: V v  X 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lớp 1</dc:title>
  <dc:creator>Bích Duy</dc:creator>
  <cp:lastModifiedBy>HT81</cp:lastModifiedBy>
  <cp:revision>7</cp:revision>
  <dcterms:created xsi:type="dcterms:W3CDTF">2020-05-19T07:29:54Z</dcterms:created>
  <dcterms:modified xsi:type="dcterms:W3CDTF">2023-06-03T15:54:26Z</dcterms:modified>
</cp:coreProperties>
</file>