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91345-71E9-4504-BCA4-D6C455CBB66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C476B-9EBE-470F-8E9B-E521E4DAD1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03648" y="1628800"/>
            <a:ext cx="63246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MÔN: ĐẠO ĐỨC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8: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tâm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cha </a:t>
            </a: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mẹ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1981200" y="4724400"/>
            <a:ext cx="64770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GV</a:t>
            </a:r>
            <a:r>
              <a:rPr lang="en-US" sz="2800" b="1" dirty="0" smtClean="0">
                <a:latin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52400" y="5334000"/>
            <a:ext cx="9448800" cy="1471613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0250" y="1714500"/>
            <a:ext cx="50876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à Phạm Anh Thư – Bàn tay mẹ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2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7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Picture 3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"/>
            <a:ext cx="9144000" cy="633984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5786454"/>
            <a:ext cx="40719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7892"/>
          </a:xfrm>
        </p:spPr>
      </p:pic>
      <p:sp>
        <p:nvSpPr>
          <p:cNvPr id="10" name="TextBox 9"/>
          <p:cNvSpPr txBox="1"/>
          <p:nvPr/>
        </p:nvSpPr>
        <p:spPr>
          <a:xfrm>
            <a:off x="5000628" y="5750004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636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74" y="1"/>
            <a:ext cx="8979026" cy="4857760"/>
          </a:xfrm>
        </p:spPr>
      </p:pic>
      <p:sp>
        <p:nvSpPr>
          <p:cNvPr id="9" name="TextBox 8"/>
          <p:cNvSpPr txBox="1"/>
          <p:nvPr/>
        </p:nvSpPr>
        <p:spPr>
          <a:xfrm>
            <a:off x="3071802" y="507207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0760" y="5072074"/>
            <a:ext cx="2786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86908" cy="6572272"/>
          </a:xfrm>
        </p:spPr>
      </p:pic>
      <p:pic>
        <p:nvPicPr>
          <p:cNvPr id="9" name="Picture 8" descr="mặt cười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1643050"/>
            <a:ext cx="857256" cy="642942"/>
          </a:xfrm>
          <a:prstGeom prst="rect">
            <a:avLst/>
          </a:prstGeom>
        </p:spPr>
      </p:pic>
      <p:pic>
        <p:nvPicPr>
          <p:cNvPr id="10" name="Picture 9" descr="mặt cười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1785926"/>
            <a:ext cx="857256" cy="642942"/>
          </a:xfrm>
          <a:prstGeom prst="rect">
            <a:avLst/>
          </a:prstGeom>
        </p:spPr>
      </p:pic>
      <p:pic>
        <p:nvPicPr>
          <p:cNvPr id="11" name="Picture 10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643446"/>
            <a:ext cx="714380" cy="571504"/>
          </a:xfrm>
          <a:prstGeom prst="rect">
            <a:avLst/>
          </a:prstGeom>
        </p:spPr>
      </p:pic>
      <p:pic>
        <p:nvPicPr>
          <p:cNvPr id="12" name="Picture 11" descr="tải xuố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4857760"/>
            <a:ext cx="714380" cy="5715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-142908" y="4643446"/>
            <a:ext cx="9448800" cy="1971679"/>
            <a:chOff x="-192" y="3393"/>
            <a:chExt cx="5952" cy="927"/>
          </a:xfrm>
        </p:grpSpPr>
        <p:pic>
          <p:nvPicPr>
            <p:cNvPr id="5127" name="Picture 5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6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7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8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9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10" descr="FLOWERS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685800" y="1633538"/>
            <a:ext cx="7696200" cy="12620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200" b="1" kern="10" dirty="0">
              <a:ln w="9525">
                <a:solidFill>
                  <a:srgbClr val="A62684"/>
                </a:solidFill>
                <a:rou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714356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9144000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On-screen Show (4:3)</PresentationFormat>
  <Paragraphs>11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HT81</cp:lastModifiedBy>
  <cp:revision>21</cp:revision>
  <dcterms:created xsi:type="dcterms:W3CDTF">2020-08-30T15:49:00Z</dcterms:created>
  <dcterms:modified xsi:type="dcterms:W3CDTF">2023-06-05T00:21:51Z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