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0"/>
  </p:notesMasterIdLst>
  <p:sldIdLst>
    <p:sldId id="275" r:id="rId2"/>
    <p:sldId id="309" r:id="rId3"/>
    <p:sldId id="281" r:id="rId4"/>
    <p:sldId id="306" r:id="rId5"/>
    <p:sldId id="307" r:id="rId6"/>
    <p:sldId id="311" r:id="rId7"/>
    <p:sldId id="305" r:id="rId8"/>
    <p:sldId id="31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68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0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D9CC5-4EEE-49DD-A13C-9359554D9A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0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11/25/2022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2336006" y="1371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Tự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nhiên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và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xã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4710112" y="4572000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TIẾT 2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2233612" y="2782711"/>
            <a:ext cx="6629400" cy="9934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11: Con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người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nơi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em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sống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F7921053-AA31-4040-BECD-3D24D3D31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4"/>
    </mc:Choice>
    <mc:Fallback xmlns="">
      <p:transition spd="slow" advTm="1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26670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E7F552D9-D642-41BA-8CEA-01D2D6231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9"/>
    </mc:Choice>
    <mc:Fallback xmlns="">
      <p:transition spd="slow" advTm="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6868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5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ý: </a:t>
            </a:r>
          </a:p>
          <a:p>
            <a:r>
              <a:rPr lang="vi-VN" sz="2500" b="1" i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5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1AE6144-670D-417A-87BF-C5E657A859EC}"/>
              </a:ext>
            </a:extLst>
          </p:cNvPr>
          <p:cNvGrpSpPr/>
          <p:nvPr/>
        </p:nvGrpSpPr>
        <p:grpSpPr>
          <a:xfrm>
            <a:off x="0" y="1203262"/>
            <a:ext cx="9121422" cy="5654737"/>
            <a:chOff x="0" y="1203262"/>
            <a:chExt cx="9121422" cy="56547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1" t="11424" b="35679"/>
            <a:stretch/>
          </p:blipFill>
          <p:spPr>
            <a:xfrm>
              <a:off x="0" y="1203262"/>
              <a:ext cx="5867400" cy="5654737"/>
            </a:xfrm>
            <a:prstGeom prst="rect">
              <a:avLst/>
            </a:prstGeom>
          </p:spPr>
        </p:pic>
        <p:pic>
          <p:nvPicPr>
            <p:cNvPr id="4" name="Picture 3" descr="Graphical user interface, website&#10;&#10;Description automatically generated">
              <a:extLst>
                <a:ext uri="{FF2B5EF4-FFF2-40B4-BE49-F238E27FC236}">
                  <a16:creationId xmlns="" xmlns:a16="http://schemas.microsoft.com/office/drawing/2014/main" id="{4D24164E-11D6-4189-935E-8D5471567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9"/>
            <a:stretch/>
          </p:blipFill>
          <p:spPr>
            <a:xfrm>
              <a:off x="5844822" y="1203262"/>
              <a:ext cx="3276600" cy="5629338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DCBC6251-053F-4689-96F4-BD0B435589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17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49"/>
    </mc:Choice>
    <mc:Fallback xmlns="">
      <p:transition spd="slow" advTm="10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3" t="72441" r="8227" b="7668"/>
          <a:stretch/>
        </p:blipFill>
        <p:spPr>
          <a:xfrm>
            <a:off x="48571" y="1943100"/>
            <a:ext cx="9095429" cy="3467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377293"/>
            <a:ext cx="727022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469DC64D-131A-45A0-AE8B-2AFD8A09F7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16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7"/>
    </mc:Choice>
    <mc:Fallback xmlns="">
      <p:transition spd="slow" advTm="11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" y="25908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1F950A35-B59E-454B-8996-405022AA6A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7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1"/>
    </mc:Choice>
    <mc:Fallback xmlns="">
      <p:transition spd="slow" advTm="13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6670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 GIÃN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DD30AE0-FB14-44E6-931A-BCA2F9259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9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1"/>
    </mc:Choice>
    <mc:Fallback xmlns="">
      <p:transition spd="slow" advTm="7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5975" b="88230"/>
          <a:stretch/>
        </p:blipFill>
        <p:spPr>
          <a:xfrm>
            <a:off x="505178" y="167922"/>
            <a:ext cx="8305800" cy="99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D7D944-1267-43A8-A897-194C0F5F1E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6" t="33019" r="9024" b="43799"/>
          <a:stretch/>
        </p:blipFill>
        <p:spPr>
          <a:xfrm>
            <a:off x="4724400" y="2209800"/>
            <a:ext cx="4196139" cy="2819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2C97E4-E6C6-4478-A7CA-C7C30E0CE3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1771" r="9320" b="68077"/>
          <a:stretch/>
        </p:blipFill>
        <p:spPr>
          <a:xfrm>
            <a:off x="223460" y="2133600"/>
            <a:ext cx="4348540" cy="28956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="" xmlns:a16="http://schemas.microsoft.com/office/drawing/2014/main" id="{386A5A2C-69D0-44C0-8D12-7B3C36183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35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05"/>
    </mc:Choice>
    <mc:Fallback xmlns="">
      <p:transition spd="slow" advTm="88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AD18AFB-726F-4CA5-88B1-92CC527A6A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5" t="5975" b="88230"/>
          <a:stretch/>
        </p:blipFill>
        <p:spPr>
          <a:xfrm>
            <a:off x="505178" y="167922"/>
            <a:ext cx="8305800" cy="990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6579F5F8-1587-4E57-A19E-484EC1334B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59"/>
    </mc:Choice>
    <mc:Fallback xmlns="">
      <p:transition spd="slow" advTm="3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6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1230</TotalTime>
  <Words>80</Words>
  <Application>Microsoft Office PowerPoint</Application>
  <PresentationFormat>On-screen Show (4:3)</PresentationFormat>
  <Paragraphs>12</Paragraphs>
  <Slides>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Georgia</vt:lpstr>
      <vt:lpstr>Times New Roman</vt:lpstr>
      <vt:lpstr>Trebuchet MS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HT81</cp:lastModifiedBy>
  <cp:revision>68</cp:revision>
  <dcterms:created xsi:type="dcterms:W3CDTF">2020-08-08T13:30:12Z</dcterms:created>
  <dcterms:modified xsi:type="dcterms:W3CDTF">2022-11-25T01:39:49Z</dcterms:modified>
</cp:coreProperties>
</file>