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345" r:id="rId3"/>
    <p:sldId id="346" r:id="rId4"/>
    <p:sldId id="374" r:id="rId5"/>
    <p:sldId id="375" r:id="rId6"/>
    <p:sldId id="347" r:id="rId7"/>
    <p:sldId id="286" r:id="rId8"/>
    <p:sldId id="369" r:id="rId9"/>
    <p:sldId id="370" r:id="rId10"/>
    <p:sldId id="368" r:id="rId11"/>
    <p:sldId id="371" r:id="rId12"/>
    <p:sldId id="372" r:id="rId13"/>
    <p:sldId id="366" r:id="rId14"/>
    <p:sldId id="367" r:id="rId15"/>
  </p:sldIdLst>
  <p:sldSz cx="12192000" cy="6858000"/>
  <p:notesSz cx="6858000" cy="9144000"/>
  <p:embeddedFontLst>
    <p:embeddedFont>
      <p:font typeface="#9Slide07 HoneyCream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6EEE-D85E-402C-9B94-AE324C332F2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2DF3-3FF7-4B71-A32D-F760B6F4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3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0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E0D2-CEF9-2CF9-C04E-6BAFFAD2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E4BEA-34B5-4CC5-DD43-73360A66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47D2-EFB7-F6E4-D842-7C7D8F2B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2062-020D-5539-9D06-31B84397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4000C-E9FB-1C60-8A50-E422EF92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79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D759-FADD-9380-B8B8-5BCE56F7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06D7C-F7BF-B7DF-77CF-F6C78C2D4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72D7-C82F-78F0-B81A-089A5FEC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ED1B-B408-BA2E-8587-4F5D3670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D3A3-A262-F3CE-7AA0-BA9590C3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278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4AAB6-7573-077E-2322-23A3CA8F6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55C0A-638E-E1AD-EDC9-52E9CC25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FBAA-05E4-ACA0-4C33-D8C3E299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55E5-1A1B-363A-43B4-6D9890E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22A6-CC9F-5ACD-6F73-42790A86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80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8204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235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60029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144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272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16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595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71D5-87AE-822A-D45B-33AFE33E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EDF7-8528-9A44-9B84-95AB81A6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2E0E9-94E1-7A0C-AE90-E41A7D28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B2E1-B386-E46A-3DA2-8AAF5DEA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BCA1-5C3E-75B7-F1EB-8B906FB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281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B809-09F3-4A5A-26A8-F353CAF1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0B43D-D1F6-725B-3209-5E60802D5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BA1B-1A76-2256-7515-8235C3CF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F981D-1345-146D-5B45-28F72778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F63A-7A42-30D3-62C7-D7C7C14D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1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D08C-3A48-E99C-DDE9-94A8F56E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EB7F-872F-52E3-0586-0C387CE44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7A73-07F0-CA48-72FB-BC6FA708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81B8-BC5B-DA73-8C4B-B38B817E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01AC7-79D1-2567-B755-817EB1CD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1FB0-0C6E-AEA1-0E9E-67877E3B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08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BA53-FCB3-1B53-79C8-A4F88F9B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ACFDD-E289-1506-B74E-EBCD95EA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AB72A-6DDC-6E9E-CBA5-9337D9F3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36CE5-5702-26E7-F5BC-126330923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23D88-8387-8ED2-70A6-0F38E832F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1DD7E-3D7E-0834-722C-6E4B1D77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B9EE6-AA4E-B6A8-8CFF-3DF281F1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7D146-20AA-E89E-40A9-E7F8FFE6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04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3981-2660-35D2-3B22-13EB2057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B17A3-94B1-21CF-5BDA-5726E9AE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D5875-33A6-1572-9DB9-12F39C08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E626F-516E-0876-20F1-83A8E093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12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40EDA-1C96-1690-3B2F-0F341C81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298A6-A2AB-5240-482B-B7246C2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CFCC-6F50-77EA-F686-820D27DF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29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CDB2-F6C0-22B2-3694-487A893F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A25C-98CF-DCC6-B24D-5D516F96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42A7B-FB0F-CA2C-255E-CAB0B9A73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437A-22B2-B41C-5191-8A3DF937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458FF-9D35-F17A-D38C-B07D0E4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076D4-4B33-7C70-3225-D3ABF859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34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9FCC-A37C-B5AC-0D6D-514F6EAE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F6508-52A5-0594-CD05-164CF06BC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5C004-6753-789E-91D8-7FD504A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D3CA-6F2C-AB93-0C86-3C478F2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10B88-7F83-E7AE-B132-45611CF3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35314-63D4-BE32-6802-3EC543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91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CF64-A43F-55AB-C019-DFD3A5B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B8B3-ADD8-8C43-D2BC-8CD5A113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B96E2-2E32-5EB7-5842-64B3E406B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EA1B-3B70-4795-9A41-F4825C16F0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00F3-1239-3586-AFBC-EC05DC73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6C8B-9060-F972-F804-70980E1E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组 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84" y="242"/>
              <a:ext cx="18633" cy="10316"/>
            </a:xfrm>
            <a:prstGeom prst="rect">
              <a:avLst/>
            </a:prstGeom>
            <a:effectLst>
              <a:outerShdw blurRad="406400" sx="102000" sy="102000" algn="ctr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0BFB6228-38F2-7401-4C19-57756A4FB44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CEF4E-DF5F-35FC-2C6C-2BE1F9A40C8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99666-CE53-00C4-90B8-8C4ADA60090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26C8A-4C8C-F90A-9B70-07DD6EDC9D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F78FD-9FD5-4855-3A73-0C8C2D7A84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09494-2AB4-F9A3-2C75-6FF94395B43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BF3146-E20E-9EE3-B80D-ED141A1853A5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4A0ABD-BFC6-0236-485B-252724BCE3B5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04B58-7879-AB7D-6563-44CB631F97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E1B14-6369-7EF6-8974-6BA67DF91F2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0920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.png"/><Relationship Id="rId17" Type="http://schemas.openxmlformats.org/officeDocument/2006/relationships/image" Target="../media/image8.png"/><Relationship Id="rId2" Type="http://schemas.openxmlformats.org/officeDocument/2006/relationships/tags" Target="../tags/tag4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1.png"/><Relationship Id="rId17" Type="http://schemas.openxmlformats.org/officeDocument/2006/relationships/image" Target="../media/image8.png"/><Relationship Id="rId2" Type="http://schemas.openxmlformats.org/officeDocument/2006/relationships/tags" Target="../tags/tag109.xml"/><Relationship Id="rId16" Type="http://schemas.openxmlformats.org/officeDocument/2006/relationships/image" Target="../media/image7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1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5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2.png"/><Relationship Id="rId3" Type="http://schemas.openxmlformats.org/officeDocument/2006/relationships/tags" Target="../tags/tag51.xml"/><Relationship Id="rId21" Type="http://schemas.openxmlformats.org/officeDocument/2006/relationships/image" Target="../media/image13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5.png"/><Relationship Id="rId2" Type="http://schemas.openxmlformats.org/officeDocument/2006/relationships/tags" Target="../tags/tag50.xml"/><Relationship Id="rId16" Type="http://schemas.openxmlformats.org/officeDocument/2006/relationships/image" Target="../media/image2.png"/><Relationship Id="rId20" Type="http://schemas.openxmlformats.org/officeDocument/2006/relationships/image" Target="../media/image9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1.png"/><Relationship Id="rId10" Type="http://schemas.openxmlformats.org/officeDocument/2006/relationships/tags" Target="../tags/tag58.xml"/><Relationship Id="rId19" Type="http://schemas.openxmlformats.org/officeDocument/2006/relationships/image" Target="../media/image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9.png"/><Relationship Id="rId3" Type="http://schemas.openxmlformats.org/officeDocument/2006/relationships/tags" Target="../tags/tag63.xml"/><Relationship Id="rId21" Type="http://schemas.openxmlformats.org/officeDocument/2006/relationships/image" Target="../media/image15.png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6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image" Target="../media/image2.png"/><Relationship Id="rId10" Type="http://schemas.openxmlformats.org/officeDocument/2006/relationships/tags" Target="../tags/tag70.xml"/><Relationship Id="rId19" Type="http://schemas.openxmlformats.org/officeDocument/2006/relationships/image" Target="../media/image12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1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9.png"/><Relationship Id="rId3" Type="http://schemas.openxmlformats.org/officeDocument/2006/relationships/tags" Target="../tags/tag74.xml"/><Relationship Id="rId21" Type="http://schemas.openxmlformats.org/officeDocument/2006/relationships/image" Target="../media/image8.png"/><Relationship Id="rId7" Type="http://schemas.openxmlformats.org/officeDocument/2006/relationships/tags" Target="../tags/tag78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73.xml"/><Relationship Id="rId16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2.png"/><Relationship Id="rId10" Type="http://schemas.openxmlformats.org/officeDocument/2006/relationships/tags" Target="../tags/tag81.xml"/><Relationship Id="rId19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1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9.png"/><Relationship Id="rId3" Type="http://schemas.openxmlformats.org/officeDocument/2006/relationships/tags" Target="../tags/tag85.xml"/><Relationship Id="rId21" Type="http://schemas.openxmlformats.org/officeDocument/2006/relationships/image" Target="../media/image18.png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84.xml"/><Relationship Id="rId16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2.png"/><Relationship Id="rId10" Type="http://schemas.openxmlformats.org/officeDocument/2006/relationships/tags" Target="../tags/tag92.xml"/><Relationship Id="rId19" Type="http://schemas.openxmlformats.org/officeDocument/2006/relationships/image" Target="../media/image12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9.png"/><Relationship Id="rId3" Type="http://schemas.openxmlformats.org/officeDocument/2006/relationships/tags" Target="../tags/tag97.xml"/><Relationship Id="rId21" Type="http://schemas.openxmlformats.org/officeDocument/2006/relationships/image" Target="../media/image8.png"/><Relationship Id="rId7" Type="http://schemas.openxmlformats.org/officeDocument/2006/relationships/tags" Target="../tags/tag10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96.xml"/><Relationship Id="rId16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2.png"/><Relationship Id="rId10" Type="http://schemas.openxmlformats.org/officeDocument/2006/relationships/tags" Target="../tags/tag104.xml"/><Relationship Id="rId19" Type="http://schemas.openxmlformats.org/officeDocument/2006/relationships/image" Target="../media/image12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1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044575"/>
            <a:ext cx="9558020" cy="4571365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9B38-BBD7-50BD-7A6E-25C2222FD1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54" y="-43220"/>
            <a:ext cx="1391364" cy="1391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962A5-B897-F679-F5F0-41DC80B486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23338" y="1612234"/>
            <a:ext cx="9254530" cy="36335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507077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3. Trao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C622-730F-C214-EA41-4245F1BEC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2261062"/>
            <a:ext cx="8650778" cy="44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340583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khen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EC8DA-6A4E-46A8-01A2-3743B3936814}"/>
              </a:ext>
            </a:extLst>
          </p:cNvPr>
          <p:cNvGrpSpPr/>
          <p:nvPr/>
        </p:nvGrpSpPr>
        <p:grpSpPr>
          <a:xfrm>
            <a:off x="185207" y="2074471"/>
            <a:ext cx="3881828" cy="2920616"/>
            <a:chOff x="507077" y="2493817"/>
            <a:chExt cx="4653329" cy="320040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07E4C945-3209-6B95-2608-0D1F59605AE6}"/>
                </a:ext>
              </a:extLst>
            </p:cNvPr>
            <p:cNvSpPr/>
            <p:nvPr/>
          </p:nvSpPr>
          <p:spPr>
            <a:xfrm>
              <a:off x="507077" y="2493817"/>
              <a:ext cx="4653329" cy="320040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>
              <a:off x="619786" y="3121671"/>
              <a:ext cx="3973299" cy="191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mở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đầu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sức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cuốn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hút</a:t>
              </a:r>
              <a:endParaRPr lang="en-US" sz="36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B0F4F0-CBF0-98E1-5C9A-406F3ABACF73}"/>
              </a:ext>
            </a:extLst>
          </p:cNvPr>
          <p:cNvGrpSpPr/>
          <p:nvPr/>
        </p:nvGrpSpPr>
        <p:grpSpPr>
          <a:xfrm>
            <a:off x="3702133" y="3228633"/>
            <a:ext cx="4172989" cy="2920616"/>
            <a:chOff x="-2784" y="2695202"/>
            <a:chExt cx="5489500" cy="3799891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FD65D440-E9CB-A9D0-3278-B03039B6C860}"/>
                </a:ext>
              </a:extLst>
            </p:cNvPr>
            <p:cNvSpPr/>
            <p:nvPr/>
          </p:nvSpPr>
          <p:spPr>
            <a:xfrm>
              <a:off x="-2784" y="2695202"/>
              <a:ext cx="5489500" cy="3799891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C2C7AC-B7FF-7E86-229C-F0CD4DA74A5D}"/>
                </a:ext>
              </a:extLst>
            </p:cNvPr>
            <p:cNvSpPr txBox="1"/>
            <p:nvPr/>
          </p:nvSpPr>
          <p:spPr>
            <a:xfrm>
              <a:off x="619785" y="3157851"/>
              <a:ext cx="4427912" cy="252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kết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thực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gây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bất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ngờ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sức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gợi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mở</a:t>
              </a:r>
              <a:endParaRPr lang="en-US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1C43DC-AB1C-B885-5088-A7A8AFBE714E}"/>
              </a:ext>
            </a:extLst>
          </p:cNvPr>
          <p:cNvGrpSpPr/>
          <p:nvPr/>
        </p:nvGrpSpPr>
        <p:grpSpPr>
          <a:xfrm>
            <a:off x="7757642" y="2042322"/>
            <a:ext cx="4249151" cy="2920616"/>
            <a:chOff x="-2784" y="2695202"/>
            <a:chExt cx="5589690" cy="3799891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D052739-0555-9CB9-420D-4327B0C7FAC0}"/>
                </a:ext>
              </a:extLst>
            </p:cNvPr>
            <p:cNvSpPr/>
            <p:nvPr/>
          </p:nvSpPr>
          <p:spPr>
            <a:xfrm>
              <a:off x="-2784" y="2695202"/>
              <a:ext cx="5489500" cy="3799891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FD5F-EE20-8074-646A-ED86B6D0855F}"/>
                </a:ext>
              </a:extLst>
            </p:cNvPr>
            <p:cNvSpPr txBox="1"/>
            <p:nvPr/>
          </p:nvSpPr>
          <p:spPr>
            <a:xfrm>
              <a:off x="97406" y="2933837"/>
              <a:ext cx="5489500" cy="300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chi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tưởng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tượng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độc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đáo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thú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vị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nhiều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tạo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162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47" y="416848"/>
            <a:ext cx="9876376" cy="4078577"/>
          </a:xfrm>
          <a:prstGeom prst="rect">
            <a:avLst/>
          </a:prstGeom>
        </p:spPr>
      </p:pic>
      <p:pic>
        <p:nvPicPr>
          <p:cNvPr id="8" name="图片 7" descr="f30g8nuzr6lxov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48438" y="2233776"/>
            <a:ext cx="8695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cho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7145" y="-28464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603622"/>
            <a:ext cx="9558020" cy="242951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1470" y="3561855"/>
            <a:ext cx="5514791" cy="3169534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42039C-43B8-C607-64E2-E40E44793E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681" y="2106344"/>
            <a:ext cx="9766638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47303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435" y="927818"/>
            <a:ext cx="9558020" cy="3313020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9" name="图片 48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0" name="图片 49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6990" y="400050"/>
            <a:ext cx="1360170" cy="484505"/>
          </a:xfrm>
          <a:prstGeom prst="rect">
            <a:avLst/>
          </a:prstGeom>
        </p:spPr>
      </p:pic>
      <p:pic>
        <p:nvPicPr>
          <p:cNvPr id="51" name="图片 50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grpSp>
        <p:nvGrpSpPr>
          <p:cNvPr id="91" name="组合 90"/>
          <p:cNvGrpSpPr/>
          <p:nvPr/>
        </p:nvGrpSpPr>
        <p:grpSpPr>
          <a:xfrm>
            <a:off x="1227440" y="2280684"/>
            <a:ext cx="1193165" cy="438150"/>
            <a:chOff x="7523" y="4529"/>
            <a:chExt cx="1879" cy="690"/>
          </a:xfrm>
        </p:grpSpPr>
        <p:sp>
          <p:nvSpPr>
            <p:cNvPr id="92" name="矩形 91"/>
            <p:cNvSpPr/>
            <p:nvPr>
              <p:custDataLst>
                <p:tags r:id="rId11"/>
              </p:custDataLst>
            </p:nvPr>
          </p:nvSpPr>
          <p:spPr>
            <a:xfrm>
              <a:off x="7925" y="4529"/>
              <a:ext cx="1477" cy="690"/>
            </a:xfrm>
            <a:prstGeom prst="rect">
              <a:avLst/>
            </a:prstGeom>
            <a:solidFill>
              <a:srgbClr val="F77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    </a:t>
              </a:r>
            </a:p>
          </p:txBody>
        </p:sp>
        <p:pic>
          <p:nvPicPr>
            <p:cNvPr id="93" name="图片 92" descr="E:\PPT\包图网\审核中\图片2.png图片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7523" y="4713"/>
              <a:ext cx="1059" cy="393"/>
            </a:xfrm>
            <a:prstGeom prst="rect">
              <a:avLst/>
            </a:prstGeom>
          </p:spPr>
        </p:pic>
      </p:grpSp>
      <p:pic>
        <p:nvPicPr>
          <p:cNvPr id="103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6" name="图片 10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rcRect l="81816" t="42704" b="13191"/>
          <a:stretch>
            <a:fillRect/>
          </a:stretch>
        </p:blipFill>
        <p:spPr>
          <a:xfrm>
            <a:off x="229870" y="4904104"/>
            <a:ext cx="1420495" cy="1878965"/>
          </a:xfrm>
          <a:prstGeom prst="rect">
            <a:avLst/>
          </a:prstGeom>
        </p:spPr>
      </p:pic>
      <p:pic>
        <p:nvPicPr>
          <p:cNvPr id="107" name="图片 10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rcRect t="-1595" r="21671" b="71769"/>
          <a:stretch>
            <a:fillRect/>
          </a:stretch>
        </p:blipFill>
        <p:spPr>
          <a:xfrm>
            <a:off x="432118" y="-15354"/>
            <a:ext cx="6118860" cy="127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B6146-2FBF-1889-B489-422FD26158B0}"/>
              </a:ext>
            </a:extLst>
          </p:cNvPr>
          <p:cNvSpPr txBox="1"/>
          <p:nvPr/>
        </p:nvSpPr>
        <p:spPr>
          <a:xfrm>
            <a:off x="2515278" y="2038875"/>
            <a:ext cx="8008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tưởng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chỉnh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sửa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văn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</a:rPr>
              <a:t> hay </a:t>
            </a:r>
            <a:r>
              <a:rPr lang="en-US" sz="3200" b="1" dirty="0" err="1">
                <a:latin typeface="Cambria" panose="02040503050406030204" pitchFamily="18" charset="0"/>
              </a:rPr>
              <a:t>hơn</a:t>
            </a:r>
            <a:r>
              <a:rPr lang="en-US" sz="3200" b="1">
                <a:latin typeface="Cambria" panose="02040503050406030204" pitchFamily="18" charset="0"/>
              </a:rPr>
              <a:t>.</a:t>
            </a:r>
            <a:endParaRPr lang="en-US" sz="3200" dirty="0"/>
          </a:p>
        </p:txBody>
      </p:sp>
      <p:pic>
        <p:nvPicPr>
          <p:cNvPr id="104" name="图片 10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63" y="2207576"/>
            <a:ext cx="5164688" cy="46374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14FA0-0547-E08D-6173-26555084D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38251" y="1165453"/>
            <a:ext cx="4267570" cy="9632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33FDD-F9E1-CAE6-93DE-E0B56F6791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1519" y="1668374"/>
            <a:ext cx="11333446" cy="3097036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457280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1B93E-31FF-44B2-9D5D-F135F5E176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1480" y="1693282"/>
            <a:ext cx="11333446" cy="309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16406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232063" y="654627"/>
            <a:ext cx="1195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</a:rPr>
              <a:t>bài</a:t>
            </a:r>
            <a:r>
              <a:rPr lang="en-US" sz="3600" b="1" i="1" dirty="0">
                <a:latin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văn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tưởng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tượng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dựa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chuyện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hoặc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nghe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623455"/>
            <a:ext cx="9621981" cy="1070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1. Nghe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1285009" y="623455"/>
            <a:ext cx="9621981" cy="1070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781396" y="1948641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1632065" y="3429000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tưởng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nối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3679767" y="4964085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374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5019" y="1360955"/>
            <a:ext cx="10785374" cy="3026896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6459" y="1648949"/>
            <a:ext cx="10396646" cy="3337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710009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Light"/>
        <a:cs typeface=""/>
      </a:majorFont>
      <a:minorFont>
        <a:latin typeface="Ari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232</Words>
  <Application>Microsoft Office PowerPoint</Application>
  <PresentationFormat>Widescreen</PresentationFormat>
  <Paragraphs>15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Wingdings</vt:lpstr>
      <vt:lpstr>#9Slide07 HoneyCream</vt:lpstr>
      <vt:lpstr>Calibri Light</vt:lpstr>
      <vt:lpstr>Cambria</vt:lpstr>
      <vt:lpstr>Times New Roman</vt:lpstr>
      <vt:lpstr>思源黑体 CN Bold</vt:lpstr>
      <vt:lpstr>SVN-Ready</vt:lpstr>
      <vt:lpstr>SVN-Newton</vt:lpstr>
      <vt:lpstr>Calibri</vt:lpstr>
      <vt:lpstr>Arial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KhanhHuyen;MANGNONTEAM;MNT</dc:creator>
  <cp:keywords>MNT;MANGNONTEAM</cp:keywords>
  <cp:lastModifiedBy>Administrator</cp:lastModifiedBy>
  <cp:revision>15</cp:revision>
  <dcterms:created xsi:type="dcterms:W3CDTF">2023-07-26T09:03:47Z</dcterms:created>
  <dcterms:modified xsi:type="dcterms:W3CDTF">2023-11-21T10:33:10Z</dcterms:modified>
</cp:coreProperties>
</file>