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9" r:id="rId2"/>
  </p:sldMasterIdLst>
  <p:notesMasterIdLst>
    <p:notesMasterId r:id="rId15"/>
  </p:notesMasterIdLst>
  <p:handoutMasterIdLst>
    <p:handoutMasterId r:id="rId16"/>
  </p:handoutMasterIdLst>
  <p:sldIdLst>
    <p:sldId id="355" r:id="rId3"/>
    <p:sldId id="613" r:id="rId4"/>
    <p:sldId id="258" r:id="rId5"/>
    <p:sldId id="259" r:id="rId6"/>
    <p:sldId id="614" r:id="rId7"/>
    <p:sldId id="290" r:id="rId8"/>
    <p:sldId id="286" r:id="rId9"/>
    <p:sldId id="278" r:id="rId10"/>
    <p:sldId id="267" r:id="rId11"/>
    <p:sldId id="270" r:id="rId12"/>
    <p:sldId id="274" r:id="rId13"/>
    <p:sldId id="266" r:id="rId14"/>
  </p:sldIdLst>
  <p:sldSz cx="9144000" cy="5143500" type="screen16x9"/>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0BDF"/>
    <a:srgbClr val="5CA139"/>
    <a:srgbClr val="B30DA7"/>
    <a:srgbClr val="FF5050"/>
    <a:srgbClr val="0099FF"/>
    <a:srgbClr val="F5750B"/>
    <a:srgbClr val="18ADB4"/>
    <a:srgbClr val="E6E3D2"/>
    <a:srgbClr val="128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81" autoAdjust="0"/>
    <p:restoredTop sz="96721" autoAdjust="0"/>
  </p:normalViewPr>
  <p:slideViewPr>
    <p:cSldViewPr>
      <p:cViewPr varScale="1">
        <p:scale>
          <a:sx n="88" d="100"/>
          <a:sy n="88" d="100"/>
        </p:scale>
        <p:origin x="156"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4" d="100"/>
          <a:sy n="94"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9D2DCF-D198-4B9C-92FF-7101EEC347B6}" type="datetimeFigureOut">
              <a:rPr lang="zh-CN" altLang="en-US" smtClean="0"/>
              <a:t>2023/6/3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3B0940-DA8D-442A-8B31-84DA8CA060F3}" type="slidenum">
              <a:rPr lang="zh-CN" altLang="en-US" smtClean="0"/>
              <a:t>‹#›</a:t>
            </a:fld>
            <a:endParaRPr lang="zh-CN" altLang="en-US"/>
          </a:p>
        </p:txBody>
      </p:sp>
    </p:spTree>
    <p:extLst>
      <p:ext uri="{BB962C8B-B14F-4D97-AF65-F5344CB8AC3E}">
        <p14:creationId xmlns:p14="http://schemas.microsoft.com/office/powerpoint/2010/main" val="3446475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EFC2C-4F6E-4872-8EE0-24AACB29B952}" type="datetimeFigureOut">
              <a:rPr lang="zh-CN" altLang="en-US" smtClean="0"/>
              <a:t>2023/6/3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E39EF-C0E5-4896-B9D3-7E7938E4611D}" type="slidenum">
              <a:rPr lang="zh-CN" altLang="en-US" smtClean="0"/>
              <a:t>‹#›</a:t>
            </a:fld>
            <a:endParaRPr lang="zh-CN" altLang="en-US"/>
          </a:p>
        </p:txBody>
      </p:sp>
    </p:spTree>
    <p:extLst>
      <p:ext uri="{BB962C8B-B14F-4D97-AF65-F5344CB8AC3E}">
        <p14:creationId xmlns:p14="http://schemas.microsoft.com/office/powerpoint/2010/main" val="280451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xmlns="" id="{AC5FEDC0-23EC-4CC4-BC02-A97931AFB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a:extLst>
              <a:ext uri="{FF2B5EF4-FFF2-40B4-BE49-F238E27FC236}">
                <a16:creationId xmlns:a16="http://schemas.microsoft.com/office/drawing/2014/main" xmlns="" id="{797B01C7-7586-4EEF-A3D9-3E1BDADBA8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panose="02010600030101010101" pitchFamily="2" charset="-122"/>
            </a:endParaRPr>
          </a:p>
        </p:txBody>
      </p:sp>
      <p:sp>
        <p:nvSpPr>
          <p:cNvPr id="62468" name="灯片编号占位符 3">
            <a:extLst>
              <a:ext uri="{FF2B5EF4-FFF2-40B4-BE49-F238E27FC236}">
                <a16:creationId xmlns:a16="http://schemas.microsoft.com/office/drawing/2014/main" xmlns="" id="{61943F8A-C574-4745-ACDE-5FE248678B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878C1A-922C-4E6D-BE39-5F64C9B4F8E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等线" panose="02010600030101010101" pitchFamily="2" charset="-122"/>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等线" panose="02010600030101010101" pitchFamily="2" charset="-122"/>
            </a:endParaRPr>
          </a:p>
        </p:txBody>
      </p:sp>
    </p:spTree>
    <p:extLst>
      <p:ext uri="{BB962C8B-B14F-4D97-AF65-F5344CB8AC3E}">
        <p14:creationId xmlns:p14="http://schemas.microsoft.com/office/powerpoint/2010/main" val="376455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12</a:t>
            </a:fld>
            <a:endParaRPr lang="zh-CN" altLang="en-US"/>
          </a:p>
        </p:txBody>
      </p:sp>
    </p:spTree>
    <p:extLst>
      <p:ext uri="{BB962C8B-B14F-4D97-AF65-F5344CB8AC3E}">
        <p14:creationId xmlns:p14="http://schemas.microsoft.com/office/powerpoint/2010/main" val="389346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3</a:t>
            </a:fld>
            <a:endParaRPr lang="zh-CN" altLang="en-US"/>
          </a:p>
        </p:txBody>
      </p:sp>
    </p:spTree>
    <p:extLst>
      <p:ext uri="{BB962C8B-B14F-4D97-AF65-F5344CB8AC3E}">
        <p14:creationId xmlns:p14="http://schemas.microsoft.com/office/powerpoint/2010/main" val="178224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4</a:t>
            </a:fld>
            <a:endParaRPr lang="zh-CN" altLang="en-US"/>
          </a:p>
        </p:txBody>
      </p:sp>
    </p:spTree>
    <p:extLst>
      <p:ext uri="{BB962C8B-B14F-4D97-AF65-F5344CB8AC3E}">
        <p14:creationId xmlns:p14="http://schemas.microsoft.com/office/powerpoint/2010/main" val="261780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6</a:t>
            </a:fld>
            <a:endParaRPr lang="zh-CN" altLang="en-US"/>
          </a:p>
        </p:txBody>
      </p:sp>
    </p:spTree>
    <p:extLst>
      <p:ext uri="{BB962C8B-B14F-4D97-AF65-F5344CB8AC3E}">
        <p14:creationId xmlns:p14="http://schemas.microsoft.com/office/powerpoint/2010/main" val="359001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7</a:t>
            </a:fld>
            <a:endParaRPr lang="zh-CN" altLang="en-US"/>
          </a:p>
        </p:txBody>
      </p:sp>
    </p:spTree>
    <p:extLst>
      <p:ext uri="{BB962C8B-B14F-4D97-AF65-F5344CB8AC3E}">
        <p14:creationId xmlns:p14="http://schemas.microsoft.com/office/powerpoint/2010/main" val="237426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8</a:t>
            </a:fld>
            <a:endParaRPr lang="zh-CN" altLang="en-US"/>
          </a:p>
        </p:txBody>
      </p:sp>
    </p:spTree>
    <p:extLst>
      <p:ext uri="{BB962C8B-B14F-4D97-AF65-F5344CB8AC3E}">
        <p14:creationId xmlns:p14="http://schemas.microsoft.com/office/powerpoint/2010/main" val="417711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9</a:t>
            </a:fld>
            <a:endParaRPr lang="zh-CN" altLang="en-US"/>
          </a:p>
        </p:txBody>
      </p:sp>
    </p:spTree>
    <p:extLst>
      <p:ext uri="{BB962C8B-B14F-4D97-AF65-F5344CB8AC3E}">
        <p14:creationId xmlns:p14="http://schemas.microsoft.com/office/powerpoint/2010/main" val="192908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10</a:t>
            </a:fld>
            <a:endParaRPr lang="zh-CN" altLang="en-US"/>
          </a:p>
        </p:txBody>
      </p:sp>
    </p:spTree>
    <p:extLst>
      <p:ext uri="{BB962C8B-B14F-4D97-AF65-F5344CB8AC3E}">
        <p14:creationId xmlns:p14="http://schemas.microsoft.com/office/powerpoint/2010/main" val="331168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AE39EF-C0E5-4896-B9D3-7E7938E4611D}" type="slidenum">
              <a:rPr lang="zh-CN" altLang="en-US" smtClean="0"/>
              <a:t>11</a:t>
            </a:fld>
            <a:endParaRPr lang="zh-CN" altLang="en-US"/>
          </a:p>
        </p:txBody>
      </p:sp>
    </p:spTree>
    <p:extLst>
      <p:ext uri="{BB962C8B-B14F-4D97-AF65-F5344CB8AC3E}">
        <p14:creationId xmlns:p14="http://schemas.microsoft.com/office/powerpoint/2010/main" val="191115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microsoft.com/office/2007/relationships/hdphoto" Target="../media/hdphoto1.wdp"/><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B0EDEBEB-A8AE-4405-9108-347332104EE7}"/>
              </a:ext>
            </a:extLst>
          </p:cNvPr>
          <p:cNvSpPr>
            <a:spLocks noGrp="1"/>
          </p:cNvSpPr>
          <p:nvPr>
            <p:ph type="dt" sz="half" idx="10"/>
          </p:nvPr>
        </p:nvSpPr>
        <p:spPr/>
        <p:txBody>
          <a:bodyPr/>
          <a:lstStyle>
            <a:lvl1pPr>
              <a:defRPr sz="1050" noProof="1"/>
            </a:lvl1pPr>
          </a:lstStyle>
          <a:p>
            <a:pPr>
              <a:defRPr/>
            </a:pPr>
            <a:endParaRPr lang="en-US"/>
          </a:p>
        </p:txBody>
      </p:sp>
      <p:sp>
        <p:nvSpPr>
          <p:cNvPr id="5" name="Footer Placeholder 4">
            <a:extLst>
              <a:ext uri="{FF2B5EF4-FFF2-40B4-BE49-F238E27FC236}">
                <a16:creationId xmlns:a16="http://schemas.microsoft.com/office/drawing/2014/main" xmlns="" id="{EE3AA2C2-8760-460A-9DD6-4ACF32B4300A}"/>
              </a:ext>
            </a:extLst>
          </p:cNvPr>
          <p:cNvSpPr>
            <a:spLocks noGrp="1"/>
          </p:cNvSpPr>
          <p:nvPr>
            <p:ph type="ftr" sz="quarter" idx="11"/>
          </p:nvPr>
        </p:nvSpPr>
        <p:spPr/>
        <p:txBody>
          <a:bodyPr/>
          <a:lstStyle>
            <a:lvl1pPr>
              <a:defRPr sz="1050" noProof="1"/>
            </a:lvl1pPr>
          </a:lstStyle>
          <a:p>
            <a:pPr>
              <a:defRPr/>
            </a:pPr>
            <a:endParaRPr lang="en-US"/>
          </a:p>
        </p:txBody>
      </p:sp>
      <p:sp>
        <p:nvSpPr>
          <p:cNvPr id="6" name="Slide Number Placeholder 5">
            <a:extLst>
              <a:ext uri="{FF2B5EF4-FFF2-40B4-BE49-F238E27FC236}">
                <a16:creationId xmlns:a16="http://schemas.microsoft.com/office/drawing/2014/main" xmlns="" id="{2D697920-2BE9-49FB-B67A-EAB894B8E30A}"/>
              </a:ext>
            </a:extLst>
          </p:cNvPr>
          <p:cNvSpPr>
            <a:spLocks noGrp="1"/>
          </p:cNvSpPr>
          <p:nvPr>
            <p:ph type="sldNum" sz="quarter" idx="12"/>
          </p:nvPr>
        </p:nvSpPr>
        <p:spPr/>
        <p:txBody>
          <a:bodyPr/>
          <a:lstStyle>
            <a:lvl1pPr>
              <a:defRPr sz="1050" noProof="1"/>
            </a:lvl1pPr>
          </a:lstStyle>
          <a:p>
            <a:fld id="{C992193E-AB91-4DAD-A747-509B58FE262C}" type="slidenum">
              <a:rPr altLang="en-US"/>
              <a:pPr/>
              <a:t>‹#›</a:t>
            </a:fld>
            <a:endParaRPr lang="en-GB" altLang="en-US"/>
          </a:p>
        </p:txBody>
      </p:sp>
    </p:spTree>
    <p:extLst>
      <p:ext uri="{BB962C8B-B14F-4D97-AF65-F5344CB8AC3E}">
        <p14:creationId xmlns:p14="http://schemas.microsoft.com/office/powerpoint/2010/main" val="342693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F4AF60-7CA3-42AB-85F9-3B7D29E11280}"/>
              </a:ext>
            </a:extLst>
          </p:cNvPr>
          <p:cNvSpPr>
            <a:spLocks noGrp="1"/>
          </p:cNvSpPr>
          <p:nvPr>
            <p:ph type="dt" sz="half" idx="10"/>
          </p:nvPr>
        </p:nvSpPr>
        <p:spPr/>
        <p:txBody>
          <a:bodyPr/>
          <a:lstStyle>
            <a:lvl1pPr>
              <a:defRPr sz="1050" noProof="1"/>
            </a:lvl1pPr>
          </a:lstStyle>
          <a:p>
            <a:pPr>
              <a:defRPr/>
            </a:pPr>
            <a:endParaRPr lang="en-US"/>
          </a:p>
        </p:txBody>
      </p:sp>
      <p:sp>
        <p:nvSpPr>
          <p:cNvPr id="5" name="Footer Placeholder 4">
            <a:extLst>
              <a:ext uri="{FF2B5EF4-FFF2-40B4-BE49-F238E27FC236}">
                <a16:creationId xmlns:a16="http://schemas.microsoft.com/office/drawing/2014/main" xmlns="" id="{2EC20087-3BA6-4A1A-BDA3-9CE042A9D87C}"/>
              </a:ext>
            </a:extLst>
          </p:cNvPr>
          <p:cNvSpPr>
            <a:spLocks noGrp="1"/>
          </p:cNvSpPr>
          <p:nvPr>
            <p:ph type="ftr" sz="quarter" idx="11"/>
          </p:nvPr>
        </p:nvSpPr>
        <p:spPr/>
        <p:txBody>
          <a:bodyPr/>
          <a:lstStyle>
            <a:lvl1pPr>
              <a:defRPr sz="1050" noProof="1"/>
            </a:lvl1pPr>
          </a:lstStyle>
          <a:p>
            <a:pPr>
              <a:defRPr/>
            </a:pPr>
            <a:endParaRPr lang="en-US"/>
          </a:p>
        </p:txBody>
      </p:sp>
      <p:sp>
        <p:nvSpPr>
          <p:cNvPr id="6" name="Slide Number Placeholder 5">
            <a:extLst>
              <a:ext uri="{FF2B5EF4-FFF2-40B4-BE49-F238E27FC236}">
                <a16:creationId xmlns:a16="http://schemas.microsoft.com/office/drawing/2014/main" xmlns="" id="{68A2185B-3113-4EB1-90C6-C3855A51CD96}"/>
              </a:ext>
            </a:extLst>
          </p:cNvPr>
          <p:cNvSpPr>
            <a:spLocks noGrp="1"/>
          </p:cNvSpPr>
          <p:nvPr>
            <p:ph type="sldNum" sz="quarter" idx="12"/>
          </p:nvPr>
        </p:nvSpPr>
        <p:spPr/>
        <p:txBody>
          <a:bodyPr/>
          <a:lstStyle>
            <a:lvl1pPr>
              <a:defRPr sz="1050" noProof="1"/>
            </a:lvl1pPr>
          </a:lstStyle>
          <a:p>
            <a:fld id="{70D3EEDA-68DE-42CF-B061-8797579505C2}" type="slidenum">
              <a:rPr altLang="en-US"/>
              <a:pPr/>
              <a:t>‹#›</a:t>
            </a:fld>
            <a:endParaRPr lang="en-GB" altLang="en-US"/>
          </a:p>
        </p:txBody>
      </p:sp>
    </p:spTree>
    <p:extLst>
      <p:ext uri="{BB962C8B-B14F-4D97-AF65-F5344CB8AC3E}">
        <p14:creationId xmlns:p14="http://schemas.microsoft.com/office/powerpoint/2010/main" val="324138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105D413-B07D-4237-8BE0-92628C2AF3C9}"/>
              </a:ext>
            </a:extLst>
          </p:cNvPr>
          <p:cNvSpPr>
            <a:spLocks noGrp="1"/>
          </p:cNvSpPr>
          <p:nvPr>
            <p:ph type="dt" sz="half" idx="10"/>
          </p:nvPr>
        </p:nvSpPr>
        <p:spPr/>
        <p:txBody>
          <a:bodyPr/>
          <a:lstStyle>
            <a:lvl1pPr>
              <a:defRPr sz="1050" noProof="1"/>
            </a:lvl1pPr>
          </a:lstStyle>
          <a:p>
            <a:pPr>
              <a:defRPr/>
            </a:pPr>
            <a:endParaRPr lang="en-US"/>
          </a:p>
        </p:txBody>
      </p:sp>
      <p:sp>
        <p:nvSpPr>
          <p:cNvPr id="5" name="Footer Placeholder 4">
            <a:extLst>
              <a:ext uri="{FF2B5EF4-FFF2-40B4-BE49-F238E27FC236}">
                <a16:creationId xmlns:a16="http://schemas.microsoft.com/office/drawing/2014/main" xmlns="" id="{DEF06EFB-2808-4F4F-8941-F27A0B29C113}"/>
              </a:ext>
            </a:extLst>
          </p:cNvPr>
          <p:cNvSpPr>
            <a:spLocks noGrp="1"/>
          </p:cNvSpPr>
          <p:nvPr>
            <p:ph type="ftr" sz="quarter" idx="11"/>
          </p:nvPr>
        </p:nvSpPr>
        <p:spPr/>
        <p:txBody>
          <a:bodyPr/>
          <a:lstStyle>
            <a:lvl1pPr>
              <a:defRPr sz="1050" noProof="1"/>
            </a:lvl1pPr>
          </a:lstStyle>
          <a:p>
            <a:pPr>
              <a:defRPr/>
            </a:pPr>
            <a:endParaRPr lang="en-US"/>
          </a:p>
        </p:txBody>
      </p:sp>
      <p:sp>
        <p:nvSpPr>
          <p:cNvPr id="6" name="Slide Number Placeholder 5">
            <a:extLst>
              <a:ext uri="{FF2B5EF4-FFF2-40B4-BE49-F238E27FC236}">
                <a16:creationId xmlns:a16="http://schemas.microsoft.com/office/drawing/2014/main" xmlns="" id="{B7820855-48D6-4D51-88DF-EBD9A3D98043}"/>
              </a:ext>
            </a:extLst>
          </p:cNvPr>
          <p:cNvSpPr>
            <a:spLocks noGrp="1"/>
          </p:cNvSpPr>
          <p:nvPr>
            <p:ph type="sldNum" sz="quarter" idx="12"/>
          </p:nvPr>
        </p:nvSpPr>
        <p:spPr/>
        <p:txBody>
          <a:bodyPr/>
          <a:lstStyle>
            <a:lvl1pPr>
              <a:defRPr sz="1050" noProof="1"/>
            </a:lvl1pPr>
          </a:lstStyle>
          <a:p>
            <a:fld id="{A8840AE9-2B8D-4C5F-B3F9-BEA27123782B}" type="slidenum">
              <a:rPr altLang="en-US"/>
              <a:pPr/>
              <a:t>‹#›</a:t>
            </a:fld>
            <a:endParaRPr lang="en-GB" altLang="en-US"/>
          </a:p>
        </p:txBody>
      </p:sp>
    </p:spTree>
    <p:extLst>
      <p:ext uri="{BB962C8B-B14F-4D97-AF65-F5344CB8AC3E}">
        <p14:creationId xmlns:p14="http://schemas.microsoft.com/office/powerpoint/2010/main" val="84504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26E8A9A4-84CC-4BB8-86B0-8CB836D0DF5A}"/>
              </a:ext>
            </a:extLst>
          </p:cNvPr>
          <p:cNvSpPr>
            <a:spLocks noGrp="1" noChangeArrowheads="1"/>
          </p:cNvSpPr>
          <p:nvPr>
            <p:ph type="dt" sz="half" idx="10"/>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p>
        </p:txBody>
      </p:sp>
      <p:sp>
        <p:nvSpPr>
          <p:cNvPr id="4" name="Rectangle 5">
            <a:extLst>
              <a:ext uri="{FF2B5EF4-FFF2-40B4-BE49-F238E27FC236}">
                <a16:creationId xmlns:a16="http://schemas.microsoft.com/office/drawing/2014/main" xmlns="" id="{EA644A0C-5DAD-4B5E-9EB1-F1B0DAE873CF}"/>
              </a:ext>
            </a:extLst>
          </p:cNvPr>
          <p:cNvSpPr>
            <a:spLocks noGrp="1" noChangeArrowheads="1"/>
          </p:cNvSpPr>
          <p:nvPr>
            <p:ph type="ftr" sz="quarter" idx="11"/>
          </p:nvPr>
        </p:nvSpPr>
        <p:spPr/>
        <p:txBody>
          <a:bodyPr/>
          <a:lstStyle>
            <a:lvl1pPr eaLnBrk="0" hangingPunct="0">
              <a:spcBef>
                <a:spcPct val="0"/>
              </a:spcBef>
              <a:defRPr>
                <a:solidFill>
                  <a:schemeClr val="tx1">
                    <a:tint val="75000"/>
                  </a:schemeClr>
                </a:solidFill>
                <a:latin typeface="VNI-Heather" pitchFamily="2" charset="0"/>
              </a:defRPr>
            </a:lvl1pPr>
          </a:lstStyle>
          <a:p>
            <a:pPr>
              <a:defRPr/>
            </a:pPr>
            <a:endParaRPr lang="en-US"/>
          </a:p>
        </p:txBody>
      </p:sp>
      <p:sp>
        <p:nvSpPr>
          <p:cNvPr id="5" name="Rectangle 6">
            <a:extLst>
              <a:ext uri="{FF2B5EF4-FFF2-40B4-BE49-F238E27FC236}">
                <a16:creationId xmlns:a16="http://schemas.microsoft.com/office/drawing/2014/main" xmlns="" id="{D8FB934A-4F13-4944-BDC9-8A7F348B8AAF}"/>
              </a:ext>
            </a:extLst>
          </p:cNvPr>
          <p:cNvSpPr>
            <a:spLocks noGrp="1" noChangeArrowheads="1"/>
          </p:cNvSpPr>
          <p:nvPr>
            <p:ph type="sldNum" sz="quarter" idx="12"/>
          </p:nvPr>
        </p:nvSpPr>
        <p:spPr/>
        <p:txBody>
          <a:bodyPr/>
          <a:lstStyle>
            <a:lvl1pPr eaLnBrk="0" hangingPunct="0">
              <a:spcBef>
                <a:spcPct val="0"/>
              </a:spcBef>
              <a:defRPr>
                <a:solidFill>
                  <a:srgbClr val="898989"/>
                </a:solidFill>
                <a:latin typeface="VNI-Heather" pitchFamily="2" charset="0"/>
              </a:defRPr>
            </a:lvl1pPr>
          </a:lstStyle>
          <a:p>
            <a:fld id="{115440E7-8C2C-4D46-85E3-126B7B0550D9}" type="slidenum">
              <a:rPr lang="en-US" altLang="en-US"/>
              <a:pPr/>
              <a:t>‹#›</a:t>
            </a:fld>
            <a:endParaRPr lang="en-US" altLang="en-US"/>
          </a:p>
        </p:txBody>
      </p:sp>
    </p:spTree>
    <p:extLst>
      <p:ext uri="{BB962C8B-B14F-4D97-AF65-F5344CB8AC3E}">
        <p14:creationId xmlns:p14="http://schemas.microsoft.com/office/powerpoint/2010/main" val="497237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2" name="图片 7" descr="图片1">
            <a:extLst>
              <a:ext uri="{FF2B5EF4-FFF2-40B4-BE49-F238E27FC236}">
                <a16:creationId xmlns:a16="http://schemas.microsoft.com/office/drawing/2014/main" xmlns="" id="{04ABB527-E588-4FB2-BF93-4EF24382BB93}"/>
              </a:ext>
            </a:extLst>
          </p:cNvPr>
          <p:cNvPicPr>
            <a:picLocks noChangeAspect="1"/>
          </p:cNvPicPr>
          <p:nvPr userDrawn="1"/>
        </p:nvPicPr>
        <p:blipFill>
          <a:blip r:embed="rId2">
            <a:extLst>
              <a:ext uri="{28A0092B-C50C-407E-A947-70E740481C1C}">
                <a14:useLocalDpi xmlns:a14="http://schemas.microsoft.com/office/drawing/2010/main" val="0"/>
              </a:ext>
            </a:extLst>
          </a:blip>
          <a:srcRect l="1837" r="2655"/>
          <a:stretch>
            <a:fillRect/>
          </a:stretch>
        </p:blipFill>
        <p:spPr bwMode="auto">
          <a:xfrm>
            <a:off x="-33338" y="127398"/>
            <a:ext cx="9183291" cy="505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3">
            <a:extLst>
              <a:ext uri="{FF2B5EF4-FFF2-40B4-BE49-F238E27FC236}">
                <a16:creationId xmlns:a16="http://schemas.microsoft.com/office/drawing/2014/main" xmlns="" id="{A8048684-80BA-4B45-B237-A6B320B75318}"/>
              </a:ext>
            </a:extLst>
          </p:cNvPr>
          <p:cNvSpPr>
            <a:spLocks noGrp="1"/>
          </p:cNvSpPr>
          <p:nvPr>
            <p:ph type="dt" sz="half" idx="10"/>
          </p:nvPr>
        </p:nvSpPr>
        <p:spPr/>
        <p:txBody>
          <a:bodyPr/>
          <a:lstStyle>
            <a:lvl1pPr>
              <a:defRPr/>
            </a:lvl1pPr>
          </a:lstStyle>
          <a:p>
            <a:pPr>
              <a:defRPr/>
            </a:pPr>
            <a:fld id="{0A2DF59E-1DA4-4910-BB93-CD6B85B90E17}" type="datetimeFigureOut">
              <a:rPr lang="zh-CN" altLang="en-US"/>
              <a:pPr>
                <a:defRPr/>
              </a:pPr>
              <a:t>2023/6/3</a:t>
            </a:fld>
            <a:endParaRPr lang="zh-CN" altLang="en-US"/>
          </a:p>
        </p:txBody>
      </p:sp>
      <p:sp>
        <p:nvSpPr>
          <p:cNvPr id="4" name="页脚占位符 4">
            <a:extLst>
              <a:ext uri="{FF2B5EF4-FFF2-40B4-BE49-F238E27FC236}">
                <a16:creationId xmlns:a16="http://schemas.microsoft.com/office/drawing/2014/main" xmlns="" id="{CE2741BE-8F34-453A-B9AF-3BE51D8E5E8B}"/>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B7394443-4324-4DF3-84D9-7F67823D2664}"/>
              </a:ext>
            </a:extLst>
          </p:cNvPr>
          <p:cNvSpPr>
            <a:spLocks noGrp="1"/>
          </p:cNvSpPr>
          <p:nvPr>
            <p:ph type="sldNum" sz="quarter" idx="12"/>
          </p:nvPr>
        </p:nvSpPr>
        <p:spPr/>
        <p:txBody>
          <a:bodyPr/>
          <a:lstStyle>
            <a:lvl1pPr>
              <a:defRPr>
                <a:cs typeface="等线" panose="02010600030101010101" pitchFamily="2" charset="-122"/>
              </a:defRPr>
            </a:lvl1pPr>
          </a:lstStyle>
          <a:p>
            <a:fld id="{95A77970-8F6D-46AF-B9E4-5683F97E32D9}" type="slidenum">
              <a:rPr lang="zh-CN" altLang="en-US"/>
              <a:pPr/>
              <a:t>‹#›</a:t>
            </a:fld>
            <a:endParaRPr lang="zh-CN" altLang="en-US"/>
          </a:p>
        </p:txBody>
      </p:sp>
    </p:spTree>
    <p:extLst>
      <p:ext uri="{BB962C8B-B14F-4D97-AF65-F5344CB8AC3E}">
        <p14:creationId xmlns:p14="http://schemas.microsoft.com/office/powerpoint/2010/main" val="2829124644"/>
      </p:ext>
    </p:extLst>
  </p:cSld>
  <p:clrMapOvr>
    <a:masterClrMapping/>
  </p:clrMapOvr>
  <p:transition spd="slow" advTm="4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BF39F2-165A-4081-92C4-8DFC04868768}" type="slidenum">
              <a:rPr lang="en-US" altLang="en-GB" smtClean="0"/>
              <a:pPr>
                <a:defRPr/>
              </a:pPr>
              <a:t>‹#›</a:t>
            </a:fld>
            <a:endParaRPr lang="en-US" altLang="en-GB"/>
          </a:p>
        </p:txBody>
      </p:sp>
    </p:spTree>
    <p:extLst>
      <p:ext uri="{BB962C8B-B14F-4D97-AF65-F5344CB8AC3E}">
        <p14:creationId xmlns:p14="http://schemas.microsoft.com/office/powerpoint/2010/main" val="98974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7989CC-4732-4491-8835-5B52E72BC65F}" type="slidenum">
              <a:rPr lang="en-US" altLang="en-GB" smtClean="0"/>
              <a:pPr>
                <a:defRPr/>
              </a:pPr>
              <a:t>‹#›</a:t>
            </a:fld>
            <a:endParaRPr lang="en-US" altLang="en-GB"/>
          </a:p>
        </p:txBody>
      </p:sp>
    </p:spTree>
    <p:extLst>
      <p:ext uri="{BB962C8B-B14F-4D97-AF65-F5344CB8AC3E}">
        <p14:creationId xmlns:p14="http://schemas.microsoft.com/office/powerpoint/2010/main" val="275603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1BF6BE-3563-4DDA-A3BA-05D3488648BE}" type="slidenum">
              <a:rPr lang="en-US" altLang="en-GB" smtClean="0"/>
              <a:pPr>
                <a:defRPr/>
              </a:pPr>
              <a:t>‹#›</a:t>
            </a:fld>
            <a:endParaRPr lang="en-US" altLang="en-GB"/>
          </a:p>
        </p:txBody>
      </p:sp>
    </p:spTree>
    <p:extLst>
      <p:ext uri="{BB962C8B-B14F-4D97-AF65-F5344CB8AC3E}">
        <p14:creationId xmlns:p14="http://schemas.microsoft.com/office/powerpoint/2010/main" val="227912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12B663C-E523-45F1-909B-D71DE66B7A9F}" type="slidenum">
              <a:rPr lang="en-US" altLang="en-GB" smtClean="0"/>
              <a:pPr>
                <a:defRPr/>
              </a:pPr>
              <a:t>‹#›</a:t>
            </a:fld>
            <a:endParaRPr lang="en-US" altLang="en-GB"/>
          </a:p>
        </p:txBody>
      </p:sp>
    </p:spTree>
    <p:extLst>
      <p:ext uri="{BB962C8B-B14F-4D97-AF65-F5344CB8AC3E}">
        <p14:creationId xmlns:p14="http://schemas.microsoft.com/office/powerpoint/2010/main" val="293254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32D8A39-2A75-478C-ACAF-289673641513}" type="slidenum">
              <a:rPr lang="en-US" altLang="en-GB" smtClean="0"/>
              <a:pPr>
                <a:defRPr/>
              </a:pPr>
              <a:t>‹#›</a:t>
            </a:fld>
            <a:endParaRPr lang="en-US" altLang="en-GB"/>
          </a:p>
        </p:txBody>
      </p:sp>
    </p:spTree>
    <p:extLst>
      <p:ext uri="{BB962C8B-B14F-4D97-AF65-F5344CB8AC3E}">
        <p14:creationId xmlns:p14="http://schemas.microsoft.com/office/powerpoint/2010/main" val="3304772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4F2525DF-7936-46B1-A6E6-1C11D75E5A9F}" type="slidenum">
              <a:rPr lang="en-US" altLang="en-GB" smtClean="0"/>
              <a:pPr>
                <a:defRPr/>
              </a:pPr>
              <a:t>‹#›</a:t>
            </a:fld>
            <a:endParaRPr lang="en-US" altLang="en-GB"/>
          </a:p>
        </p:txBody>
      </p:sp>
    </p:spTree>
    <p:extLst>
      <p:ext uri="{BB962C8B-B14F-4D97-AF65-F5344CB8AC3E}">
        <p14:creationId xmlns:p14="http://schemas.microsoft.com/office/powerpoint/2010/main" val="152443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07F2904-FBE5-40B7-960A-B00C3D4B50A9}"/>
              </a:ext>
            </a:extLst>
          </p:cNvPr>
          <p:cNvSpPr>
            <a:spLocks noGrp="1"/>
          </p:cNvSpPr>
          <p:nvPr>
            <p:ph type="dt" sz="half" idx="10"/>
          </p:nvPr>
        </p:nvSpPr>
        <p:spPr/>
        <p:txBody>
          <a:bodyPr/>
          <a:lstStyle>
            <a:lvl1pPr>
              <a:defRPr sz="1050" noProof="1"/>
            </a:lvl1pPr>
          </a:lstStyle>
          <a:p>
            <a:pPr>
              <a:defRPr/>
            </a:pPr>
            <a:endParaRPr lang="en-US"/>
          </a:p>
        </p:txBody>
      </p:sp>
      <p:sp>
        <p:nvSpPr>
          <p:cNvPr id="5" name="Footer Placeholder 4">
            <a:extLst>
              <a:ext uri="{FF2B5EF4-FFF2-40B4-BE49-F238E27FC236}">
                <a16:creationId xmlns:a16="http://schemas.microsoft.com/office/drawing/2014/main" xmlns="" id="{8096488B-E24B-45AA-8537-4CD7A601FED6}"/>
              </a:ext>
            </a:extLst>
          </p:cNvPr>
          <p:cNvSpPr>
            <a:spLocks noGrp="1"/>
          </p:cNvSpPr>
          <p:nvPr>
            <p:ph type="ftr" sz="quarter" idx="11"/>
          </p:nvPr>
        </p:nvSpPr>
        <p:spPr/>
        <p:txBody>
          <a:bodyPr/>
          <a:lstStyle>
            <a:lvl1pPr>
              <a:defRPr sz="1050" noProof="1"/>
            </a:lvl1pPr>
          </a:lstStyle>
          <a:p>
            <a:pPr>
              <a:defRPr/>
            </a:pPr>
            <a:endParaRPr lang="en-US"/>
          </a:p>
        </p:txBody>
      </p:sp>
      <p:sp>
        <p:nvSpPr>
          <p:cNvPr id="6" name="Slide Number Placeholder 5">
            <a:extLst>
              <a:ext uri="{FF2B5EF4-FFF2-40B4-BE49-F238E27FC236}">
                <a16:creationId xmlns:a16="http://schemas.microsoft.com/office/drawing/2014/main" xmlns="" id="{F6A5F4E6-E688-4A7B-A843-003F8B0A0D1B}"/>
              </a:ext>
            </a:extLst>
          </p:cNvPr>
          <p:cNvSpPr>
            <a:spLocks noGrp="1"/>
          </p:cNvSpPr>
          <p:nvPr>
            <p:ph type="sldNum" sz="quarter" idx="12"/>
          </p:nvPr>
        </p:nvSpPr>
        <p:spPr/>
        <p:txBody>
          <a:bodyPr/>
          <a:lstStyle>
            <a:lvl1pPr>
              <a:defRPr sz="1050" noProof="1"/>
            </a:lvl1pPr>
          </a:lstStyle>
          <a:p>
            <a:fld id="{F7D33777-B048-46CC-B7C3-3F5D58292581}" type="slidenum">
              <a:rPr altLang="en-US"/>
              <a:pPr/>
              <a:t>‹#›</a:t>
            </a:fld>
            <a:endParaRPr lang="en-GB" altLang="en-US"/>
          </a:p>
        </p:txBody>
      </p:sp>
    </p:spTree>
    <p:extLst>
      <p:ext uri="{BB962C8B-B14F-4D97-AF65-F5344CB8AC3E}">
        <p14:creationId xmlns:p14="http://schemas.microsoft.com/office/powerpoint/2010/main" val="77660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78AC7511-4C3A-41A3-BF6F-FEA3654A6511}" type="slidenum">
              <a:rPr lang="en-US" altLang="en-GB" smtClean="0"/>
              <a:pPr>
                <a:defRPr/>
              </a:pPr>
              <a:t>‹#›</a:t>
            </a:fld>
            <a:endParaRPr lang="en-US" altLang="en-GB"/>
          </a:p>
        </p:txBody>
      </p:sp>
    </p:spTree>
    <p:extLst>
      <p:ext uri="{BB962C8B-B14F-4D97-AF65-F5344CB8AC3E}">
        <p14:creationId xmlns:p14="http://schemas.microsoft.com/office/powerpoint/2010/main" val="274882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3CCDB006-C073-49BA-BE8B-7EE899F44878}" type="slidenum">
              <a:rPr lang="en-US" altLang="en-GB" smtClean="0"/>
              <a:pPr>
                <a:defRPr/>
              </a:pPr>
              <a:t>‹#›</a:t>
            </a:fld>
            <a:endParaRPr lang="en-US" altLang="en-GB"/>
          </a:p>
        </p:txBody>
      </p:sp>
    </p:spTree>
    <p:extLst>
      <p:ext uri="{BB962C8B-B14F-4D97-AF65-F5344CB8AC3E}">
        <p14:creationId xmlns:p14="http://schemas.microsoft.com/office/powerpoint/2010/main" val="2826355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1547A2-CF4A-4CB6-8485-8B4118D202A4}" type="slidenum">
              <a:rPr lang="en-US" altLang="en-GB" smtClean="0"/>
              <a:pPr>
                <a:defRPr/>
              </a:pPr>
              <a:t>‹#›</a:t>
            </a:fld>
            <a:endParaRPr lang="en-US" altLang="en-GB"/>
          </a:p>
        </p:txBody>
      </p:sp>
    </p:spTree>
    <p:extLst>
      <p:ext uri="{BB962C8B-B14F-4D97-AF65-F5344CB8AC3E}">
        <p14:creationId xmlns:p14="http://schemas.microsoft.com/office/powerpoint/2010/main" val="2658856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ECC335-8321-4CF4-99CA-87ABAE7108B2}" type="slidenum">
              <a:rPr lang="en-US" altLang="en-GB" smtClean="0"/>
              <a:pPr>
                <a:defRPr/>
              </a:pPr>
              <a:t>‹#›</a:t>
            </a:fld>
            <a:endParaRPr lang="en-US" altLang="en-GB"/>
          </a:p>
        </p:txBody>
      </p:sp>
    </p:spTree>
    <p:extLst>
      <p:ext uri="{BB962C8B-B14F-4D97-AF65-F5344CB8AC3E}">
        <p14:creationId xmlns:p14="http://schemas.microsoft.com/office/powerpoint/2010/main" val="3581205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ECC335-8321-4CF4-99CA-87ABAE7108B2}" type="slidenum">
              <a:rPr lang="en-US" altLang="en-GB" smtClean="0"/>
              <a:pPr>
                <a:defRPr/>
              </a:pPr>
              <a:t>‹#›</a:t>
            </a:fld>
            <a:endParaRPr lang="en-US" altLang="en-GB"/>
          </a:p>
        </p:txBody>
      </p:sp>
    </p:spTree>
    <p:extLst>
      <p:ext uri="{BB962C8B-B14F-4D97-AF65-F5344CB8AC3E}">
        <p14:creationId xmlns:p14="http://schemas.microsoft.com/office/powerpoint/2010/main" val="3048618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ECC335-8321-4CF4-99CA-87ABAE7108B2}" type="slidenum">
              <a:rPr lang="en-US" altLang="en-GB" smtClean="0"/>
              <a:pPr>
                <a:defRPr/>
              </a:pPr>
              <a:t>‹#›</a:t>
            </a:fld>
            <a:endParaRPr lang="en-US" altLang="en-GB"/>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656822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ECC335-8321-4CF4-99CA-87ABAE7108B2}" type="slidenum">
              <a:rPr lang="en-US" altLang="en-GB" smtClean="0"/>
              <a:pPr>
                <a:defRPr/>
              </a:pPr>
              <a:t>‹#›</a:t>
            </a:fld>
            <a:endParaRPr lang="en-US" altLang="en-GB"/>
          </a:p>
        </p:txBody>
      </p:sp>
    </p:spTree>
    <p:extLst>
      <p:ext uri="{BB962C8B-B14F-4D97-AF65-F5344CB8AC3E}">
        <p14:creationId xmlns:p14="http://schemas.microsoft.com/office/powerpoint/2010/main" val="2252099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ECC335-8321-4CF4-99CA-87ABAE7108B2}" type="slidenum">
              <a:rPr lang="en-US" altLang="en-GB" smtClean="0"/>
              <a:pPr>
                <a:defRPr/>
              </a:pPr>
              <a:t>‹#›</a:t>
            </a:fld>
            <a:endParaRPr lang="en-US" altLang="en-GB"/>
          </a:p>
        </p:txBody>
      </p:sp>
    </p:spTree>
    <p:extLst>
      <p:ext uri="{BB962C8B-B14F-4D97-AF65-F5344CB8AC3E}">
        <p14:creationId xmlns:p14="http://schemas.microsoft.com/office/powerpoint/2010/main" val="2413288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ECC335-8321-4CF4-99CA-87ABAE7108B2}" type="slidenum">
              <a:rPr lang="en-US" altLang="en-GB" smtClean="0"/>
              <a:pPr>
                <a:defRPr/>
              </a:pPr>
              <a:t>‹#›</a:t>
            </a:fld>
            <a:endParaRPr lang="en-US" altLang="en-GB"/>
          </a:p>
        </p:txBody>
      </p:sp>
    </p:spTree>
    <p:extLst>
      <p:ext uri="{BB962C8B-B14F-4D97-AF65-F5344CB8AC3E}">
        <p14:creationId xmlns:p14="http://schemas.microsoft.com/office/powerpoint/2010/main" val="1739788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F87F59-9F23-48E4-8934-E4448632DD68}" type="slidenum">
              <a:rPr lang="en-US" altLang="en-GB" smtClean="0"/>
              <a:pPr>
                <a:defRPr/>
              </a:pPr>
              <a:t>‹#›</a:t>
            </a:fld>
            <a:endParaRPr lang="en-US" altLang="en-GB"/>
          </a:p>
        </p:txBody>
      </p:sp>
    </p:spTree>
    <p:extLst>
      <p:ext uri="{BB962C8B-B14F-4D97-AF65-F5344CB8AC3E}">
        <p14:creationId xmlns:p14="http://schemas.microsoft.com/office/powerpoint/2010/main" val="407904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868A4CD-AF6B-4D52-90EF-229C957AC1DB}"/>
              </a:ext>
            </a:extLst>
          </p:cNvPr>
          <p:cNvSpPr>
            <a:spLocks noGrp="1"/>
          </p:cNvSpPr>
          <p:nvPr>
            <p:ph type="dt" sz="half" idx="10"/>
          </p:nvPr>
        </p:nvSpPr>
        <p:spPr/>
        <p:txBody>
          <a:bodyPr/>
          <a:lstStyle>
            <a:lvl1pPr>
              <a:defRPr sz="1050" noProof="1"/>
            </a:lvl1pPr>
          </a:lstStyle>
          <a:p>
            <a:pPr>
              <a:defRPr/>
            </a:pPr>
            <a:endParaRPr lang="en-US"/>
          </a:p>
        </p:txBody>
      </p:sp>
      <p:sp>
        <p:nvSpPr>
          <p:cNvPr id="5" name="Footer Placeholder 4">
            <a:extLst>
              <a:ext uri="{FF2B5EF4-FFF2-40B4-BE49-F238E27FC236}">
                <a16:creationId xmlns:a16="http://schemas.microsoft.com/office/drawing/2014/main" xmlns="" id="{DA104198-D9EE-4031-98F2-EBF59445885B}"/>
              </a:ext>
            </a:extLst>
          </p:cNvPr>
          <p:cNvSpPr>
            <a:spLocks noGrp="1"/>
          </p:cNvSpPr>
          <p:nvPr>
            <p:ph type="ftr" sz="quarter" idx="11"/>
          </p:nvPr>
        </p:nvSpPr>
        <p:spPr/>
        <p:txBody>
          <a:bodyPr/>
          <a:lstStyle>
            <a:lvl1pPr>
              <a:defRPr sz="1050" noProof="1"/>
            </a:lvl1pPr>
          </a:lstStyle>
          <a:p>
            <a:pPr>
              <a:defRPr/>
            </a:pPr>
            <a:endParaRPr lang="en-US"/>
          </a:p>
        </p:txBody>
      </p:sp>
      <p:sp>
        <p:nvSpPr>
          <p:cNvPr id="6" name="Slide Number Placeholder 5">
            <a:extLst>
              <a:ext uri="{FF2B5EF4-FFF2-40B4-BE49-F238E27FC236}">
                <a16:creationId xmlns:a16="http://schemas.microsoft.com/office/drawing/2014/main" xmlns="" id="{BEFE2E9F-2D4F-4F59-9B6B-789028F947A1}"/>
              </a:ext>
            </a:extLst>
          </p:cNvPr>
          <p:cNvSpPr>
            <a:spLocks noGrp="1"/>
          </p:cNvSpPr>
          <p:nvPr>
            <p:ph type="sldNum" sz="quarter" idx="12"/>
          </p:nvPr>
        </p:nvSpPr>
        <p:spPr/>
        <p:txBody>
          <a:bodyPr/>
          <a:lstStyle>
            <a:lvl1pPr>
              <a:defRPr sz="1050" noProof="1"/>
            </a:lvl1pPr>
          </a:lstStyle>
          <a:p>
            <a:fld id="{55F98150-7F7D-4229-9835-EC7905EF2E5B}" type="slidenum">
              <a:rPr altLang="en-US"/>
              <a:pPr/>
              <a:t>‹#›</a:t>
            </a:fld>
            <a:endParaRPr lang="en-GB" altLang="en-US"/>
          </a:p>
        </p:txBody>
      </p:sp>
    </p:spTree>
    <p:extLst>
      <p:ext uri="{BB962C8B-B14F-4D97-AF65-F5344CB8AC3E}">
        <p14:creationId xmlns:p14="http://schemas.microsoft.com/office/powerpoint/2010/main" val="902006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6D0C10-DAFF-414E-8AFB-EFF768239973}" type="slidenum">
              <a:rPr lang="en-US" altLang="en-GB" smtClean="0"/>
              <a:pPr>
                <a:defRPr/>
              </a:pPr>
              <a:t>‹#›</a:t>
            </a:fld>
            <a:endParaRPr lang="en-US" altLang="en-GB"/>
          </a:p>
        </p:txBody>
      </p:sp>
    </p:spTree>
    <p:extLst>
      <p:ext uri="{BB962C8B-B14F-4D97-AF65-F5344CB8AC3E}">
        <p14:creationId xmlns:p14="http://schemas.microsoft.com/office/powerpoint/2010/main" val="3907854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010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652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2843" y="195486"/>
            <a:ext cx="2154667" cy="2965333"/>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422121" y="143270"/>
            <a:ext cx="3737782" cy="48601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08" y="764759"/>
            <a:ext cx="6883556" cy="3591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700462"/>
            <a:ext cx="9144000" cy="1443038"/>
          </a:xfrm>
          <a:prstGeom prst="rect">
            <a:avLst/>
          </a:prstGeom>
          <a:noFill/>
          <a:extLst>
            <a:ext uri="{909E8E84-426E-40DD-AFC4-6F175D3DCCD1}">
              <a14:hiddenFill xmlns:a14="http://schemas.microsoft.com/office/drawing/2010/main">
                <a:solidFill>
                  <a:srgbClr val="FFFFFF"/>
                </a:solidFill>
              </a14:hiddenFill>
            </a:ext>
          </a:extLst>
        </p:spPr>
      </p:pic>
      <p:pic>
        <p:nvPicPr>
          <p:cNvPr id="3079" name="kite" descr="F:\1-原创素材\1_mm1102\PPT\PPT_014\materaials\contents_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297769" y="2275869"/>
            <a:ext cx="675555" cy="56888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446351" y="3723878"/>
            <a:ext cx="8251298" cy="1440160"/>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userDrawn="1"/>
        </p:nvSpPr>
        <p:spPr>
          <a:xfrm>
            <a:off x="-2916832" y="5884118"/>
            <a:ext cx="1025922" cy="369332"/>
          </a:xfrm>
          <a:prstGeom prst="rect">
            <a:avLst/>
          </a:prstGeom>
          <a:noFill/>
        </p:spPr>
        <p:txBody>
          <a:bodyPr wrap="none" rtlCol="0">
            <a:spAutoFit/>
          </a:bodyPr>
          <a:lstStyle/>
          <a:p>
            <a:r>
              <a:rPr lang="en-US" altLang="zh-CN" dirty="0">
                <a:solidFill>
                  <a:schemeClr val="bg1"/>
                </a:solidFill>
              </a:rPr>
              <a:t>Contents</a:t>
            </a:r>
            <a:endParaRPr lang="zh-CN" altLang="en-US" dirty="0">
              <a:solidFill>
                <a:schemeClr val="bg1"/>
              </a:solidFill>
            </a:endParaRPr>
          </a:p>
        </p:txBody>
      </p:sp>
    </p:spTree>
    <p:extLst>
      <p:ext uri="{BB962C8B-B14F-4D97-AF65-F5344CB8AC3E}">
        <p14:creationId xmlns:p14="http://schemas.microsoft.com/office/powerpoint/2010/main" val="3789261102"/>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ppt_x</p:attrName>
                                        </p:attrNameLst>
                                      </p:cBhvr>
                                      <p:tavLst>
                                        <p:tav tm="0">
                                          <p:val>
                                            <p:strVal val="#ppt_x"/>
                                          </p:val>
                                        </p:tav>
                                        <p:tav tm="100000">
                                          <p:val>
                                            <p:strVal val="#ppt_x"/>
                                          </p:val>
                                        </p:tav>
                                      </p:tavLst>
                                    </p:anim>
                                    <p:anim calcmode="lin" valueType="num">
                                      <p:cBhvr>
                                        <p:cTn id="9" dur="2000" fill="hold"/>
                                        <p:tgtEl>
                                          <p:spTgt spid="3076"/>
                                        </p:tgtEl>
                                        <p:attrNameLst>
                                          <p:attrName>ppt_y</p:attrName>
                                        </p:attrNameLst>
                                      </p:cBhvr>
                                      <p:tavLst>
                                        <p:tav tm="0">
                                          <p:val>
                                            <p:strVal val="#ppt_y+.1"/>
                                          </p:val>
                                        </p:tav>
                                        <p:tav tm="100000">
                                          <p:val>
                                            <p:strVal val="#ppt_y"/>
                                          </p:val>
                                        </p:tav>
                                      </p:tavLst>
                                    </p:anim>
                                  </p:childTnLst>
                                </p:cTn>
                              </p:par>
                              <p:par>
                                <p:cTn id="10" presetID="42" presetClass="path" presetSubtype="0" fill="hold" nodeType="withEffect">
                                  <p:stCondLst>
                                    <p:cond delay="0"/>
                                  </p:stCondLst>
                                  <p:childTnLst>
                                    <p:animMotion origin="layout" path="M 4.16667E-6 4.93827E-7 L -0.64809 -0.37593 " pathEditMode="relative" rAng="0" ptsTypes="AA">
                                      <p:cBhvr>
                                        <p:cTn id="11" dur="12000" fill="hold"/>
                                        <p:tgtEl>
                                          <p:spTgt spid="3079"/>
                                        </p:tgtEl>
                                        <p:attrNameLst>
                                          <p:attrName>ppt_x</p:attrName>
                                          <p:attrName>ppt_y</p:attrName>
                                        </p:attrNameLst>
                                      </p:cBhvr>
                                      <p:rCtr x="-32413" y="-18796"/>
                                    </p:animMotion>
                                  </p:childTnLst>
                                </p:cTn>
                              </p:par>
                              <p:par>
                                <p:cTn id="12" presetID="10" presetClass="entr" presetSubtype="0" fill="hold" nodeType="with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2000"/>
                                        <p:tgtEl>
                                          <p:spTgt spid="3077"/>
                                        </p:tgtEl>
                                      </p:cBhvr>
                                    </p:animEffect>
                                  </p:childTnLst>
                                </p:cTn>
                              </p:par>
                              <p:par>
                                <p:cTn id="15" presetID="42" presetClass="entr" presetSubtype="0" fill="hold" nodeType="with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anim calcmode="lin" valueType="num">
                                      <p:cBhvr>
                                        <p:cTn id="18" dur="1500" fill="hold"/>
                                        <p:tgtEl>
                                          <p:spTgt spid="3"/>
                                        </p:tgtEl>
                                        <p:attrNameLst>
                                          <p:attrName>ppt_x</p:attrName>
                                        </p:attrNameLst>
                                      </p:cBhvr>
                                      <p:tavLst>
                                        <p:tav tm="0">
                                          <p:val>
                                            <p:strVal val="#ppt_x"/>
                                          </p:val>
                                        </p:tav>
                                        <p:tav tm="100000">
                                          <p:val>
                                            <p:strVal val="#ppt_x"/>
                                          </p:val>
                                        </p:tav>
                                      </p:tavLst>
                                    </p:anim>
                                    <p:anim calcmode="lin" valueType="num">
                                      <p:cBhvr>
                                        <p:cTn id="19" dur="1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3000"/>
                                        <p:tgtEl>
                                          <p:spTgt spid="3078"/>
                                        </p:tgtEl>
                                      </p:cBhvr>
                                    </p:animEffect>
                                    <p:anim calcmode="lin" valueType="num">
                                      <p:cBhvr>
                                        <p:cTn id="23" dur="3000" fill="hold"/>
                                        <p:tgtEl>
                                          <p:spTgt spid="3078"/>
                                        </p:tgtEl>
                                        <p:attrNameLst>
                                          <p:attrName>ppt_x</p:attrName>
                                        </p:attrNameLst>
                                      </p:cBhvr>
                                      <p:tavLst>
                                        <p:tav tm="0">
                                          <p:val>
                                            <p:strVal val="#ppt_x"/>
                                          </p:val>
                                        </p:tav>
                                        <p:tav tm="100000">
                                          <p:val>
                                            <p:strVal val="#ppt_x"/>
                                          </p:val>
                                        </p:tav>
                                      </p:tavLst>
                                    </p:anim>
                                    <p:anim calcmode="lin" valueType="num">
                                      <p:cBhvr>
                                        <p:cTn id="24" dur="3000" fill="hold"/>
                                        <p:tgtEl>
                                          <p:spTgt spid="3078"/>
                                        </p:tgtEl>
                                        <p:attrNameLst>
                                          <p:attrName>ppt_y</p:attrName>
                                        </p:attrNameLst>
                                      </p:cBhvr>
                                      <p:tavLst>
                                        <p:tav tm="0">
                                          <p:val>
                                            <p:strVal val="#ppt_y+.1"/>
                                          </p:val>
                                        </p:tav>
                                        <p:tav tm="100000">
                                          <p:val>
                                            <p:strVal val="#ppt_y"/>
                                          </p:val>
                                        </p:tav>
                                      </p:tavLst>
                                    </p:anim>
                                  </p:childTnLst>
                                </p:cTn>
                              </p:par>
                              <p:par>
                                <p:cTn id="25" presetID="8" presetClass="emph" presetSubtype="0" fill="hold" nodeType="withEffect">
                                  <p:stCondLst>
                                    <p:cond delay="6000"/>
                                  </p:stCondLst>
                                  <p:childTnLst>
                                    <p:animRot by="300000">
                                      <p:cBhvr>
                                        <p:cTn id="26" dur="2000" fill="hold"/>
                                        <p:tgtEl>
                                          <p:spTgt spid="3078"/>
                                        </p:tgtEl>
                                        <p:attrNameLst>
                                          <p:attrName>r</p:attrName>
                                        </p:attrNameLst>
                                      </p:cBhvr>
                                    </p:animRot>
                                  </p:childTnLst>
                                </p:cTn>
                              </p:par>
                              <p:par>
                                <p:cTn id="27" presetID="8" presetClass="emph" presetSubtype="0" fill="hold" nodeType="withEffect">
                                  <p:stCondLst>
                                    <p:cond delay="8000"/>
                                  </p:stCondLst>
                                  <p:childTnLst>
                                    <p:animRot by="-300000">
                                      <p:cBhvr>
                                        <p:cTn id="28" dur="2000" fill="hold"/>
                                        <p:tgtEl>
                                          <p:spTgt spid="3078"/>
                                        </p:tgtEl>
                                        <p:attrNameLst>
                                          <p:attrName>r</p:attrName>
                                        </p:attrNameLst>
                                      </p:cBhvr>
                                    </p:animRot>
                                  </p:childTnLst>
                                </p:cTn>
                              </p:par>
                              <p:par>
                                <p:cTn id="29" presetID="8" presetClass="emph" presetSubtype="0" fill="hold" nodeType="withEffect">
                                  <p:stCondLst>
                                    <p:cond delay="10000"/>
                                  </p:stCondLst>
                                  <p:childTnLst>
                                    <p:animRot by="300000">
                                      <p:cBhvr>
                                        <p:cTn id="30" dur="2000" fill="hold"/>
                                        <p:tgtEl>
                                          <p:spTgt spid="3078"/>
                                        </p:tgtEl>
                                        <p:attrNameLst>
                                          <p:attrName>r</p:attrName>
                                        </p:attrNameLst>
                                      </p:cBhvr>
                                    </p:animRot>
                                  </p:childTnLst>
                                </p:cTn>
                              </p:par>
                              <p:par>
                                <p:cTn id="31" presetID="42" presetClass="entr" presetSubtype="0" fill="hold" nodeType="withEffect">
                                  <p:stCondLst>
                                    <p:cond delay="50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3000"/>
                                        <p:tgtEl>
                                          <p:spTgt spid="18"/>
                                        </p:tgtEl>
                                      </p:cBhvr>
                                    </p:animEffect>
                                    <p:anim calcmode="lin" valueType="num">
                                      <p:cBhvr>
                                        <p:cTn id="34" dur="3000" fill="hold"/>
                                        <p:tgtEl>
                                          <p:spTgt spid="18"/>
                                        </p:tgtEl>
                                        <p:attrNameLst>
                                          <p:attrName>ppt_x</p:attrName>
                                        </p:attrNameLst>
                                      </p:cBhvr>
                                      <p:tavLst>
                                        <p:tav tm="0">
                                          <p:val>
                                            <p:strVal val="#ppt_x"/>
                                          </p:val>
                                        </p:tav>
                                        <p:tav tm="100000">
                                          <p:val>
                                            <p:strVal val="#ppt_x"/>
                                          </p:val>
                                        </p:tav>
                                      </p:tavLst>
                                    </p:anim>
                                    <p:anim calcmode="lin" valueType="num">
                                      <p:cBhvr>
                                        <p:cTn id="35" dur="3000" fill="hold"/>
                                        <p:tgtEl>
                                          <p:spTgt spid="18"/>
                                        </p:tgtEl>
                                        <p:attrNameLst>
                                          <p:attrName>ppt_y</p:attrName>
                                        </p:attrNameLst>
                                      </p:cBhvr>
                                      <p:tavLst>
                                        <p:tav tm="0">
                                          <p:val>
                                            <p:strVal val="#ppt_y+.1"/>
                                          </p:val>
                                        </p:tav>
                                        <p:tav tm="100000">
                                          <p:val>
                                            <p:strVal val="#ppt_y"/>
                                          </p:val>
                                        </p:tav>
                                      </p:tavLst>
                                    </p:anim>
                                  </p:childTnLst>
                                </p:cTn>
                              </p:par>
                              <p:par>
                                <p:cTn id="36" presetID="8" presetClass="emph" presetSubtype="0" fill="hold" nodeType="withEffect">
                                  <p:stCondLst>
                                    <p:cond delay="8000"/>
                                  </p:stCondLst>
                                  <p:childTnLst>
                                    <p:animRot by="600000">
                                      <p:cBhvr>
                                        <p:cTn id="37" dur="2000" fill="hold"/>
                                        <p:tgtEl>
                                          <p:spTgt spid="18"/>
                                        </p:tgtEl>
                                        <p:attrNameLst>
                                          <p:attrName>r</p:attrName>
                                        </p:attrNameLst>
                                      </p:cBhvr>
                                    </p:animRot>
                                  </p:childTnLst>
                                </p:cTn>
                              </p:par>
                              <p:par>
                                <p:cTn id="38" presetID="8" presetClass="emph" presetSubtype="0" fill="hold" nodeType="withEffect">
                                  <p:stCondLst>
                                    <p:cond delay="10000"/>
                                  </p:stCondLst>
                                  <p:childTnLst>
                                    <p:animRot by="-600000">
                                      <p:cBhvr>
                                        <p:cTn id="39"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pic>
        <p:nvPicPr>
          <p:cNvPr id="3075"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02843" y="195486"/>
            <a:ext cx="2154667" cy="2965333"/>
          </a:xfrm>
          <a:prstGeom prst="rect">
            <a:avLst/>
          </a:prstGeom>
          <a:noFill/>
          <a:extLst>
            <a:ext uri="{909E8E84-426E-40DD-AFC4-6F175D3DCCD1}">
              <a14:hiddenFill xmlns:a14="http://schemas.microsoft.com/office/drawing/2010/main">
                <a:solidFill>
                  <a:srgbClr val="FFFFFF"/>
                </a:solidFill>
              </a14:hiddenFill>
            </a:ext>
          </a:extLst>
        </p:spPr>
      </p:pic>
      <p:pic>
        <p:nvPicPr>
          <p:cNvPr id="18"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422121" y="143270"/>
            <a:ext cx="3737782" cy="4860131"/>
          </a:xfrm>
          <a:prstGeom prst="rect">
            <a:avLst/>
          </a:prstGeom>
          <a:noFill/>
          <a:extLst>
            <a:ext uri="{909E8E84-426E-40DD-AFC4-6F175D3DCCD1}">
              <a14:hiddenFill xmlns:a14="http://schemas.microsoft.com/office/drawing/2010/main">
                <a:solidFill>
                  <a:srgbClr val="FFFFFF"/>
                </a:solidFill>
              </a14:hiddenFill>
            </a:ext>
          </a:extLst>
        </p:spPr>
      </p:pic>
      <p:pic>
        <p:nvPicPr>
          <p:cNvPr id="3077"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3608" y="764759"/>
            <a:ext cx="6883556" cy="35911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700462"/>
            <a:ext cx="9144000" cy="14430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446351" y="3723878"/>
            <a:ext cx="8251298" cy="1440160"/>
            <a:chOff x="-4251670" y="1149350"/>
            <a:chExt cx="16299090" cy="2844800"/>
          </a:xfrm>
        </p:grpSpPr>
        <p:pic>
          <p:nvPicPr>
            <p:cNvPr id="3080"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userDrawn="1"/>
        </p:nvSpPr>
        <p:spPr>
          <a:xfrm>
            <a:off x="-2916832" y="5884118"/>
            <a:ext cx="1290418" cy="369332"/>
          </a:xfrm>
          <a:prstGeom prst="rect">
            <a:avLst/>
          </a:prstGeom>
          <a:noFill/>
        </p:spPr>
        <p:txBody>
          <a:bodyPr wrap="none" rtlCol="0">
            <a:spAutoFit/>
          </a:bodyPr>
          <a:lstStyle/>
          <a:p>
            <a:r>
              <a:rPr lang="en-US" altLang="zh-CN" dirty="0" err="1">
                <a:solidFill>
                  <a:schemeClr val="bg1"/>
                </a:solidFill>
              </a:rPr>
              <a:t>Contents_N</a:t>
            </a:r>
            <a:endParaRPr lang="zh-CN" altLang="en-US" dirty="0">
              <a:solidFill>
                <a:schemeClr val="bg1"/>
              </a:solidFill>
            </a:endParaRPr>
          </a:p>
        </p:txBody>
      </p:sp>
      <p:grpSp>
        <p:nvGrpSpPr>
          <p:cNvPr id="4" name="kite_group"/>
          <p:cNvGrpSpPr/>
          <p:nvPr userDrawn="1"/>
        </p:nvGrpSpPr>
        <p:grpSpPr>
          <a:xfrm>
            <a:off x="-180528" y="-1185078"/>
            <a:ext cx="4356278" cy="2165477"/>
            <a:chOff x="-180528" y="-1185078"/>
            <a:chExt cx="4356278" cy="2165477"/>
          </a:xfrm>
        </p:grpSpPr>
        <p:pic>
          <p:nvPicPr>
            <p:cNvPr id="19"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extLst>
              <a:ext uri="{909E8E84-426E-40DD-AFC4-6F175D3DCCD1}">
                <a14:hiddenFill xmlns:a14="http://schemas.microsoft.com/office/drawing/2010/main">
                  <a:solidFill>
                    <a:srgbClr val="FFFFFF"/>
                  </a:solidFill>
                </a14:hiddenFill>
              </a:ext>
            </a:extLst>
          </p:spPr>
        </p:pic>
        <p:sp>
          <p:nvSpPr>
            <p:cNvPr id="2" name="椭圆 1"/>
            <p:cNvSpPr/>
            <p:nvPr userDrawn="1"/>
          </p:nvSpPr>
          <p:spPr>
            <a:xfrm>
              <a:off x="-180528" y="-1185078"/>
              <a:ext cx="72008" cy="72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0706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078"/>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078"/>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078"/>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078"/>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18"/>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18"/>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18"/>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18"/>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4"/>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4"/>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4"/>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4"/>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grpSp>
        <p:nvGrpSpPr>
          <p:cNvPr id="2" name="L_blue"/>
          <p:cNvGrpSpPr/>
          <p:nvPr userDrawn="1"/>
        </p:nvGrpSpPr>
        <p:grpSpPr>
          <a:xfrm>
            <a:off x="0" y="25657"/>
            <a:ext cx="485692" cy="5061369"/>
            <a:chOff x="0" y="25657"/>
            <a:chExt cx="485692" cy="5061369"/>
          </a:xfrm>
        </p:grpSpPr>
        <p:pic>
          <p:nvPicPr>
            <p:cNvPr id="3" name="Picture 2" descr="F:\1-原创素材\1_mm1102\PPT\PPT_014\materaials\pag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7"/>
              <a:ext cx="485692" cy="431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F:\1-原创素材\1_mm1102\PPT\PPT_014\materaials\page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3703"/>
              <a:ext cx="350460" cy="278332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B2_green" descr="F:\1-原创素材\1_mm1102\PPT\PPT_014\materaials\page_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4612257" y="4506158"/>
            <a:ext cx="4143621" cy="637341"/>
          </a:xfrm>
          <a:prstGeom prst="rect">
            <a:avLst/>
          </a:prstGeom>
          <a:noFill/>
          <a:extLst>
            <a:ext uri="{909E8E84-426E-40DD-AFC4-6F175D3DCCD1}">
              <a14:hiddenFill xmlns:a14="http://schemas.microsoft.com/office/drawing/2010/main">
                <a:solidFill>
                  <a:srgbClr val="FFFFFF"/>
                </a:solidFill>
              </a14:hiddenFill>
            </a:ext>
          </a:extLst>
        </p:spPr>
      </p:pic>
      <p:pic>
        <p:nvPicPr>
          <p:cNvPr id="6" name="T1_green" descr="F:\1-原创素材\1_mm1102\PPT\PPT_014\materaials\page_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5766" y="29664"/>
            <a:ext cx="3352228" cy="572799"/>
          </a:xfrm>
          <a:prstGeom prst="rect">
            <a:avLst/>
          </a:prstGeom>
          <a:noFill/>
          <a:extLst>
            <a:ext uri="{909E8E84-426E-40DD-AFC4-6F175D3DCCD1}">
              <a14:hiddenFill xmlns:a14="http://schemas.microsoft.com/office/drawing/2010/main">
                <a:solidFill>
                  <a:srgbClr val="FFFFFF"/>
                </a:solidFill>
              </a14:hiddenFill>
            </a:ext>
          </a:extLst>
        </p:spPr>
      </p:pic>
      <p:pic>
        <p:nvPicPr>
          <p:cNvPr id="7" name="T3_red" descr="F:\1-原创素材\1_mm1102\PPT\PPT_014\materaials\page_1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01781" y="94205"/>
            <a:ext cx="4154097" cy="508258"/>
          </a:xfrm>
          <a:prstGeom prst="rect">
            <a:avLst/>
          </a:prstGeom>
          <a:noFill/>
          <a:extLst>
            <a:ext uri="{909E8E84-426E-40DD-AFC4-6F175D3DCCD1}">
              <a14:hiddenFill xmlns:a14="http://schemas.microsoft.com/office/drawing/2010/main">
                <a:solidFill>
                  <a:srgbClr val="FFFFFF"/>
                </a:solidFill>
              </a14:hiddenFill>
            </a:ext>
          </a:extLst>
        </p:spPr>
      </p:pic>
      <p:pic>
        <p:nvPicPr>
          <p:cNvPr id="8" name="T4_orange" descr="F:\1-原创素材\1_mm1102\PPT\PPT_014\materaials\page_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393557" y="0"/>
            <a:ext cx="1858963" cy="66961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R_blue"/>
          <p:cNvGrpSpPr/>
          <p:nvPr userDrawn="1"/>
        </p:nvGrpSpPr>
        <p:grpSpPr>
          <a:xfrm rot="10800000">
            <a:off x="8693821" y="317292"/>
            <a:ext cx="417124" cy="4804240"/>
            <a:chOff x="8693821" y="317292"/>
            <a:chExt cx="417124" cy="4804240"/>
          </a:xfrm>
        </p:grpSpPr>
        <p:grpSp>
          <p:nvGrpSpPr>
            <p:cNvPr id="10" name="组合 9"/>
            <p:cNvGrpSpPr/>
            <p:nvPr/>
          </p:nvGrpSpPr>
          <p:grpSpPr>
            <a:xfrm>
              <a:off x="8693821" y="573308"/>
              <a:ext cx="417124" cy="4548224"/>
              <a:chOff x="8693821" y="573308"/>
              <a:chExt cx="417124" cy="4548224"/>
            </a:xfrm>
          </p:grpSpPr>
          <p:pic>
            <p:nvPicPr>
              <p:cNvPr id="12" name="Picture 3" descr="F:\1-原创素材\1_mm1102\PPT\PPT_014\materaials\pag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773" y="2572170"/>
                <a:ext cx="396172" cy="2549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1-原创素材\1_mm1102\PPT\PPT_014\materaials\page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3821" y="573308"/>
                <a:ext cx="417124"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9" descr="F:\1-原创素材\1_mm1102\PPT\PPT_014\materaials\page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104" y="317292"/>
              <a:ext cx="342841" cy="2791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T2_orange" descr="F:\1-原创素材\1_mm1102\PPT\PPT_014\materaials\page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914947" y="197979"/>
            <a:ext cx="2239898" cy="572799"/>
          </a:xfrm>
          <a:prstGeom prst="rect">
            <a:avLst/>
          </a:prstGeom>
          <a:noFill/>
          <a:extLst>
            <a:ext uri="{909E8E84-426E-40DD-AFC4-6F175D3DCCD1}">
              <a14:hiddenFill xmlns:a14="http://schemas.microsoft.com/office/drawing/2010/main">
                <a:solidFill>
                  <a:srgbClr val="FFFFFF"/>
                </a:solidFill>
              </a14:hiddenFill>
            </a:ext>
          </a:extLst>
        </p:spPr>
      </p:pic>
      <p:pic>
        <p:nvPicPr>
          <p:cNvPr id="15" name="B1_red" descr="F:\1-原创素材\1_mm1102\PPT\PPT_014\materaials\page_4.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rot="10800000">
            <a:off x="150298" y="4562632"/>
            <a:ext cx="5400707" cy="580867"/>
          </a:xfrm>
          <a:prstGeom prst="rect">
            <a:avLst/>
          </a:prstGeom>
          <a:noFill/>
          <a:extLst>
            <a:ext uri="{909E8E84-426E-40DD-AFC4-6F175D3DCCD1}">
              <a14:hiddenFill xmlns:a14="http://schemas.microsoft.com/office/drawing/2010/main">
                <a:solidFill>
                  <a:srgbClr val="FFFFFF"/>
                </a:solidFill>
              </a14:hiddenFill>
            </a:ext>
          </a:extLst>
        </p:spPr>
      </p:pic>
      <p:pic>
        <p:nvPicPr>
          <p:cNvPr id="16" name="B1_brush" descr="F:\1-原创素材\1_mm1102\PPT\PPT_014\materaials\brush_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844008">
            <a:off x="4605929" y="4536022"/>
            <a:ext cx="643439" cy="1102009"/>
          </a:xfrm>
          <a:prstGeom prst="rect">
            <a:avLst/>
          </a:prstGeom>
          <a:noFill/>
          <a:extLst>
            <a:ext uri="{909E8E84-426E-40DD-AFC4-6F175D3DCCD1}">
              <a14:hiddenFill xmlns:a14="http://schemas.microsoft.com/office/drawing/2010/main">
                <a:solidFill>
                  <a:srgbClr val="FFFFFF"/>
                </a:solidFill>
              </a14:hiddenFill>
            </a:ext>
          </a:extLst>
        </p:spPr>
      </p:pic>
      <p:pic>
        <p:nvPicPr>
          <p:cNvPr id="17" name="L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816564">
            <a:off x="81556" y="4042236"/>
            <a:ext cx="537808" cy="1040791"/>
          </a:xfrm>
          <a:prstGeom prst="rect">
            <a:avLst/>
          </a:prstGeom>
          <a:noFill/>
          <a:extLst>
            <a:ext uri="{909E8E84-426E-40DD-AFC4-6F175D3DCCD1}">
              <a14:hiddenFill xmlns:a14="http://schemas.microsoft.com/office/drawing/2010/main">
                <a:solidFill>
                  <a:srgbClr val="FFFFFF"/>
                </a:solidFill>
              </a14:hiddenFill>
            </a:ext>
          </a:extLst>
        </p:spPr>
      </p:pic>
      <p:pic>
        <p:nvPicPr>
          <p:cNvPr id="18" name="T4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7692857" y="-631028"/>
            <a:ext cx="667204" cy="1321384"/>
          </a:xfrm>
          <a:prstGeom prst="rect">
            <a:avLst/>
          </a:prstGeom>
          <a:noFill/>
          <a:extLst>
            <a:ext uri="{909E8E84-426E-40DD-AFC4-6F175D3DCCD1}">
              <a14:hiddenFill xmlns:a14="http://schemas.microsoft.com/office/drawing/2010/main">
                <a:solidFill>
                  <a:srgbClr val="FFFFFF"/>
                </a:solidFill>
              </a14:hiddenFill>
            </a:ext>
          </a:extLst>
        </p:spPr>
      </p:pic>
      <p:pic>
        <p:nvPicPr>
          <p:cNvPr id="19" name="B2_brush" descr="F:\1-原创素材\1_mm1102\PPT\PPT_014\materaials\brush_1.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4208201" flipH="1" flipV="1">
            <a:off x="7812467" y="4413851"/>
            <a:ext cx="638253" cy="1346350"/>
          </a:xfrm>
          <a:prstGeom prst="rect">
            <a:avLst/>
          </a:prstGeom>
          <a:noFill/>
          <a:extLst>
            <a:ext uri="{909E8E84-426E-40DD-AFC4-6F175D3DCCD1}">
              <a14:hiddenFill xmlns:a14="http://schemas.microsoft.com/office/drawing/2010/main">
                <a:solidFill>
                  <a:srgbClr val="FFFFFF"/>
                </a:solidFill>
              </a14:hiddenFill>
            </a:ext>
          </a:extLst>
        </p:spPr>
      </p:pic>
      <p:pic>
        <p:nvPicPr>
          <p:cNvPr id="20" name="T2_brush" descr="F:\1-原创素材\1_mm1102\PPT\PPT_014\materaials\brush_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006805" flipH="1">
            <a:off x="3246467" y="-477761"/>
            <a:ext cx="667204" cy="1321384"/>
          </a:xfrm>
          <a:prstGeom prst="rect">
            <a:avLst/>
          </a:prstGeom>
          <a:noFill/>
          <a:extLst>
            <a:ext uri="{909E8E84-426E-40DD-AFC4-6F175D3DCCD1}">
              <a14:hiddenFill xmlns:a14="http://schemas.microsoft.com/office/drawing/2010/main">
                <a:solidFill>
                  <a:srgbClr val="FFFFFF"/>
                </a:solidFill>
              </a14:hiddenFill>
            </a:ext>
          </a:extLst>
        </p:spPr>
      </p:pic>
      <p:pic>
        <p:nvPicPr>
          <p:cNvPr id="21" name="T1_brush" descr="F:\1-原创素材\1_mm1102\PPT\PPT_014\materaials\brush_1.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8291844" flipH="1">
            <a:off x="485853" y="-45462"/>
            <a:ext cx="667478" cy="1272162"/>
          </a:xfrm>
          <a:prstGeom prst="rect">
            <a:avLst/>
          </a:prstGeom>
          <a:noFill/>
          <a:extLst>
            <a:ext uri="{909E8E84-426E-40DD-AFC4-6F175D3DCCD1}">
              <a14:hiddenFill xmlns:a14="http://schemas.microsoft.com/office/drawing/2010/main">
                <a:solidFill>
                  <a:srgbClr val="FFFFFF"/>
                </a:solidFill>
              </a14:hiddenFill>
            </a:ext>
          </a:extLst>
        </p:spPr>
      </p:pic>
      <p:pic>
        <p:nvPicPr>
          <p:cNvPr id="22" name="R_brush" descr="F:\1-原创素材\1_mm1102\PPT\PPT_014\materaials\brush_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627747">
            <a:off x="8489669" y="357630"/>
            <a:ext cx="537808" cy="1040791"/>
          </a:xfrm>
          <a:prstGeom prst="rect">
            <a:avLst/>
          </a:prstGeom>
          <a:noFill/>
          <a:extLst>
            <a:ext uri="{909E8E84-426E-40DD-AFC4-6F175D3DCCD1}">
              <a14:hiddenFill xmlns:a14="http://schemas.microsoft.com/office/drawing/2010/main">
                <a:solidFill>
                  <a:srgbClr val="FFFFFF"/>
                </a:solidFill>
              </a14:hiddenFill>
            </a:ext>
          </a:extLst>
        </p:spPr>
      </p:pic>
      <p:pic>
        <p:nvPicPr>
          <p:cNvPr id="23" name="T3_brush" descr="F:\1-原创素材\1_mm1102\PPT\PPT_014\materaials\brush_2.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rot="18588548" flipH="1">
            <a:off x="4850466" y="-63277"/>
            <a:ext cx="608757" cy="128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2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42" presetClass="path" presetSubtype="0" fill="hold" nodeType="withEffect">
                                  <p:stCondLst>
                                    <p:cond delay="1000"/>
                                  </p:stCondLst>
                                  <p:childTnLst>
                                    <p:animMotion origin="layout" path="M -3.33333E-6 -2.62427E-7 L 0.3474 0.00864 " pathEditMode="relative" rAng="0" ptsTypes="AA">
                                      <p:cBhvr>
                                        <p:cTn id="9" dur="3500" fill="hold"/>
                                        <p:tgtEl>
                                          <p:spTgt spid="21"/>
                                        </p:tgtEl>
                                        <p:attrNameLst>
                                          <p:attrName>ppt_x</p:attrName>
                                          <p:attrName>ppt_y</p:attrName>
                                        </p:attrNameLst>
                                      </p:cBhvr>
                                      <p:rCtr x="17361" y="432"/>
                                    </p:animMotion>
                                  </p:childTnLst>
                                </p:cTn>
                              </p:par>
                              <p:par>
                                <p:cTn id="10" presetID="10" presetClass="exit" presetSubtype="0" fill="hold" nodeType="withEffect">
                                  <p:stCondLst>
                                    <p:cond delay="3500"/>
                                  </p:stCondLst>
                                  <p:childTnLst>
                                    <p:animEffect transition="out" filter="fade">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22" presetClass="entr" presetSubtype="8"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500"/>
                                        <p:tgtEl>
                                          <p:spTgt spid="19"/>
                                        </p:tgtEl>
                                      </p:cBhvr>
                                    </p:animEffect>
                                  </p:childTnLst>
                                </p:cTn>
                              </p:par>
                              <p:par>
                                <p:cTn id="19" presetID="42" presetClass="path" presetSubtype="0" fill="hold" nodeType="withEffect">
                                  <p:stCondLst>
                                    <p:cond delay="1000"/>
                                  </p:stCondLst>
                                  <p:childTnLst>
                                    <p:animMotion origin="layout" path="M 3.88889E-6 1.11111E-6 L -0.42049 0.00555 " pathEditMode="relative" rAng="0" ptsTypes="AA">
                                      <p:cBhvr>
                                        <p:cTn id="20" dur="3500" fill="hold"/>
                                        <p:tgtEl>
                                          <p:spTgt spid="19"/>
                                        </p:tgtEl>
                                        <p:attrNameLst>
                                          <p:attrName>ppt_x</p:attrName>
                                          <p:attrName>ppt_y</p:attrName>
                                        </p:attrNameLst>
                                      </p:cBhvr>
                                      <p:rCtr x="-21024" y="278"/>
                                    </p:animMotion>
                                  </p:childTnLst>
                                </p:cTn>
                              </p:par>
                              <p:par>
                                <p:cTn id="21" presetID="10" presetClass="exit" presetSubtype="0" fill="hold" nodeType="withEffect">
                                  <p:stCondLst>
                                    <p:cond delay="3500"/>
                                  </p:stCondLst>
                                  <p:childTnLst>
                                    <p:animEffect transition="out" filter="fade">
                                      <p:cBhvr>
                                        <p:cTn id="22" dur="1000"/>
                                        <p:tgtEl>
                                          <p:spTgt spid="19"/>
                                        </p:tgtEl>
                                      </p:cBhvr>
                                    </p:animEffect>
                                    <p:set>
                                      <p:cBhvr>
                                        <p:cTn id="23" dur="1" fill="hold">
                                          <p:stCondLst>
                                            <p:cond delay="999"/>
                                          </p:stCondLst>
                                        </p:cTn>
                                        <p:tgtEl>
                                          <p:spTgt spid="19"/>
                                        </p:tgtEl>
                                        <p:attrNameLst>
                                          <p:attrName>style.visibility</p:attrName>
                                        </p:attrNameLst>
                                      </p:cBhvr>
                                      <p:to>
                                        <p:strVal val="hidden"/>
                                      </p:to>
                                    </p:set>
                                  </p:childTnLst>
                                </p:cTn>
                              </p:par>
                              <p:par>
                                <p:cTn id="24" presetID="22" presetClass="entr" presetSubtype="2" fill="hold" nodeType="withEffect">
                                  <p:stCondLst>
                                    <p:cond delay="100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3500"/>
                                        <p:tgtEl>
                                          <p:spTgt spid="5"/>
                                        </p:tgtEl>
                                      </p:cBhvr>
                                    </p:animEffect>
                                  </p:childTnLst>
                                </p:cTn>
                              </p:par>
                              <p:par>
                                <p:cTn id="27" presetID="10" presetClass="entr" presetSubtype="0" fill="hold" nodeType="withEffect">
                                  <p:stCondLst>
                                    <p:cond delay="4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500"/>
                                        <p:tgtEl>
                                          <p:spTgt spid="22"/>
                                        </p:tgtEl>
                                      </p:cBhvr>
                                    </p:animEffect>
                                  </p:childTnLst>
                                </p:cTn>
                              </p:par>
                              <p:par>
                                <p:cTn id="30" presetID="42" presetClass="path" presetSubtype="0" fill="hold" nodeType="withEffect">
                                  <p:stCondLst>
                                    <p:cond delay="5500"/>
                                  </p:stCondLst>
                                  <p:childTnLst>
                                    <p:animMotion origin="layout" path="M -2.5E-6 2.80507E-6 L 0.01476 0.91813 " pathEditMode="relative" rAng="0" ptsTypes="AA">
                                      <p:cBhvr>
                                        <p:cTn id="31" dur="3500" fill="hold"/>
                                        <p:tgtEl>
                                          <p:spTgt spid="22"/>
                                        </p:tgtEl>
                                        <p:attrNameLst>
                                          <p:attrName>ppt_x</p:attrName>
                                          <p:attrName>ppt_y</p:attrName>
                                        </p:attrNameLst>
                                      </p:cBhvr>
                                      <p:rCtr x="729" y="45907"/>
                                    </p:animMotion>
                                  </p:childTnLst>
                                </p:cTn>
                              </p:par>
                              <p:par>
                                <p:cTn id="32" presetID="10" presetClass="exit" presetSubtype="0" fill="hold" nodeType="withEffect">
                                  <p:stCondLst>
                                    <p:cond delay="800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par>
                                <p:cTn id="35" presetID="10" presetClass="entr" presetSubtype="0" fill="hold" nodeType="withEffect">
                                  <p:stCondLst>
                                    <p:cond delay="4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500"/>
                                        <p:tgtEl>
                                          <p:spTgt spid="17"/>
                                        </p:tgtEl>
                                      </p:cBhvr>
                                    </p:animEffect>
                                  </p:childTnLst>
                                </p:cTn>
                              </p:par>
                              <p:par>
                                <p:cTn id="38" presetID="22" presetClass="entr" presetSubtype="1" fill="hold" nodeType="withEffect">
                                  <p:stCondLst>
                                    <p:cond delay="5500"/>
                                  </p:stCondLst>
                                  <p:childTnLst>
                                    <p:set>
                                      <p:cBhvr>
                                        <p:cTn id="39" dur="1" fill="hold">
                                          <p:stCondLst>
                                            <p:cond delay="0"/>
                                          </p:stCondLst>
                                        </p:cTn>
                                        <p:tgtEl>
                                          <p:spTgt spid="9"/>
                                        </p:tgtEl>
                                        <p:attrNameLst>
                                          <p:attrName>style.visibility</p:attrName>
                                        </p:attrNameLst>
                                      </p:cBhvr>
                                      <p:to>
                                        <p:strVal val="visible"/>
                                      </p:to>
                                    </p:set>
                                    <p:animEffect transition="in" filter="wipe(up)">
                                      <p:cBhvr>
                                        <p:cTn id="40" dur="3500"/>
                                        <p:tgtEl>
                                          <p:spTgt spid="9"/>
                                        </p:tgtEl>
                                      </p:cBhvr>
                                    </p:animEffect>
                                  </p:childTnLst>
                                </p:cTn>
                              </p:par>
                              <p:par>
                                <p:cTn id="41" presetID="22" presetClass="entr" presetSubtype="4" fill="hold" nodeType="withEffect">
                                  <p:stCondLst>
                                    <p:cond delay="550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3500"/>
                                        <p:tgtEl>
                                          <p:spTgt spid="2"/>
                                        </p:tgtEl>
                                      </p:cBhvr>
                                    </p:animEffect>
                                  </p:childTnLst>
                                </p:cTn>
                              </p:par>
                              <p:par>
                                <p:cTn id="44" presetID="42" presetClass="path" presetSubtype="0" fill="hold" nodeType="withEffect">
                                  <p:stCondLst>
                                    <p:cond delay="5500"/>
                                  </p:stCondLst>
                                  <p:childTnLst>
                                    <p:animMotion origin="layout" path="M -4.44444E-6 8.71177E-7 L 0.00261 -0.96633 " pathEditMode="relative" rAng="0" ptsTypes="AA">
                                      <p:cBhvr>
                                        <p:cTn id="45" dur="3500" fill="hold"/>
                                        <p:tgtEl>
                                          <p:spTgt spid="17"/>
                                        </p:tgtEl>
                                        <p:attrNameLst>
                                          <p:attrName>ppt_x</p:attrName>
                                          <p:attrName>ppt_y</p:attrName>
                                        </p:attrNameLst>
                                      </p:cBhvr>
                                      <p:rCtr x="122" y="-48316"/>
                                    </p:animMotion>
                                  </p:childTnLst>
                                </p:cTn>
                              </p:par>
                              <p:par>
                                <p:cTn id="46" presetID="10" presetClass="exit" presetSubtype="0" fill="hold" nodeType="withEffect">
                                  <p:stCondLst>
                                    <p:cond delay="8000"/>
                                  </p:stCondLst>
                                  <p:childTnLst>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par>
                                <p:cTn id="49" presetID="22" presetClass="entr" presetSubtype="8" fill="hold" nodeType="withEffect">
                                  <p:stCondLst>
                                    <p:cond delay="100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3500"/>
                                        <p:tgtEl>
                                          <p:spTgt spid="7"/>
                                        </p:tgtEl>
                                      </p:cBhvr>
                                    </p:animEffect>
                                  </p:childTnLst>
                                </p:cTn>
                              </p:par>
                              <p:par>
                                <p:cTn id="52" presetID="10" presetClass="entr" presetSubtype="0" fill="hold" nodeType="withEffect">
                                  <p:stCondLst>
                                    <p:cond delay="90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500"/>
                                        <p:tgtEl>
                                          <p:spTgt spid="23"/>
                                        </p:tgtEl>
                                      </p:cBhvr>
                                    </p:animEffect>
                                  </p:childTnLst>
                                </p:cTn>
                              </p:par>
                              <p:par>
                                <p:cTn id="55" presetID="42" presetClass="path" presetSubtype="0" fill="hold" nodeType="withEffect">
                                  <p:stCondLst>
                                    <p:cond delay="10000"/>
                                  </p:stCondLst>
                                  <p:childTnLst>
                                    <p:animMotion origin="layout" path="M 4.72222E-6 -2.96296E-6 L 0.42447 0.00895 " pathEditMode="relative" rAng="0" ptsTypes="AA">
                                      <p:cBhvr>
                                        <p:cTn id="56" dur="3500" fill="hold"/>
                                        <p:tgtEl>
                                          <p:spTgt spid="23"/>
                                        </p:tgtEl>
                                        <p:attrNameLst>
                                          <p:attrName>ppt_x</p:attrName>
                                          <p:attrName>ppt_y</p:attrName>
                                        </p:attrNameLst>
                                      </p:cBhvr>
                                      <p:rCtr x="21215" y="432"/>
                                    </p:animMotion>
                                  </p:childTnLst>
                                </p:cTn>
                              </p:par>
                              <p:par>
                                <p:cTn id="57" presetID="10" presetClass="exit" presetSubtype="0" fill="hold" nodeType="withEffect">
                                  <p:stCondLst>
                                    <p:cond delay="12500"/>
                                  </p:stCondLst>
                                  <p:childTnLst>
                                    <p:animEffect transition="out" filter="fade">
                                      <p:cBhvr>
                                        <p:cTn id="58" dur="1000"/>
                                        <p:tgtEl>
                                          <p:spTgt spid="23"/>
                                        </p:tgtEl>
                                      </p:cBhvr>
                                    </p:animEffect>
                                    <p:set>
                                      <p:cBhvr>
                                        <p:cTn id="59" dur="1" fill="hold">
                                          <p:stCondLst>
                                            <p:cond delay="999"/>
                                          </p:stCondLst>
                                        </p:cTn>
                                        <p:tgtEl>
                                          <p:spTgt spid="23"/>
                                        </p:tgtEl>
                                        <p:attrNameLst>
                                          <p:attrName>style.visibility</p:attrName>
                                        </p:attrNameLst>
                                      </p:cBhvr>
                                      <p:to>
                                        <p:strVal val="hidden"/>
                                      </p:to>
                                    </p:set>
                                  </p:childTnLst>
                                </p:cTn>
                              </p:par>
                              <p:par>
                                <p:cTn id="60" presetID="22" presetClass="entr" presetSubtype="2" fill="hold" nodeType="withEffect">
                                  <p:stCondLst>
                                    <p:cond delay="1000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3500"/>
                                        <p:tgtEl>
                                          <p:spTgt spid="15"/>
                                        </p:tgtEl>
                                      </p:cBhvr>
                                    </p:animEffect>
                                  </p:childTnLst>
                                </p:cTn>
                              </p:par>
                              <p:par>
                                <p:cTn id="63" presetID="10" presetClass="entr" presetSubtype="0" fill="hold" nodeType="withEffect">
                                  <p:stCondLst>
                                    <p:cond delay="900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500"/>
                                        <p:tgtEl>
                                          <p:spTgt spid="16"/>
                                        </p:tgtEl>
                                      </p:cBhvr>
                                    </p:animEffect>
                                  </p:childTnLst>
                                </p:cTn>
                              </p:par>
                              <p:par>
                                <p:cTn id="66" presetID="42" presetClass="path" presetSubtype="0" fill="hold" nodeType="withEffect">
                                  <p:stCondLst>
                                    <p:cond delay="10000"/>
                                  </p:stCondLst>
                                  <p:childTnLst>
                                    <p:animMotion origin="layout" path="M 1.11111E-6 1.11111E-6 L -0.57899 -0.01667 " pathEditMode="relative" rAng="0" ptsTypes="AA">
                                      <p:cBhvr>
                                        <p:cTn id="67" dur="3500" fill="hold"/>
                                        <p:tgtEl>
                                          <p:spTgt spid="16"/>
                                        </p:tgtEl>
                                        <p:attrNameLst>
                                          <p:attrName>ppt_x</p:attrName>
                                          <p:attrName>ppt_y</p:attrName>
                                        </p:attrNameLst>
                                      </p:cBhvr>
                                      <p:rCtr x="-28958" y="-833"/>
                                    </p:animMotion>
                                  </p:childTnLst>
                                </p:cTn>
                              </p:par>
                              <p:par>
                                <p:cTn id="68" presetID="10" presetClass="exit" presetSubtype="0" fill="hold" nodeType="withEffect">
                                  <p:stCondLst>
                                    <p:cond delay="1250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22" presetClass="entr" presetSubtype="8" fill="hold" nodeType="withEffect">
                                  <p:stCondLst>
                                    <p:cond delay="1450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2500"/>
                                        <p:tgtEl>
                                          <p:spTgt spid="14"/>
                                        </p:tgtEl>
                                      </p:cBhvr>
                                    </p:animEffect>
                                  </p:childTnLst>
                                </p:cTn>
                              </p:par>
                              <p:par>
                                <p:cTn id="74" presetID="10" presetClass="entr" presetSubtype="0" fill="hold" nodeType="withEffect">
                                  <p:stCondLst>
                                    <p:cond delay="135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500"/>
                                        <p:tgtEl>
                                          <p:spTgt spid="20"/>
                                        </p:tgtEl>
                                      </p:cBhvr>
                                    </p:animEffect>
                                  </p:childTnLst>
                                </p:cTn>
                              </p:par>
                              <p:par>
                                <p:cTn id="77" presetID="42" presetClass="path" presetSubtype="0" fill="hold" nodeType="withEffect">
                                  <p:stCondLst>
                                    <p:cond delay="14500"/>
                                  </p:stCondLst>
                                  <p:childTnLst>
                                    <p:animMotion origin="layout" path="M -3.05556E-6 -1.93091E-6 L 0.17934 0.00247 " pathEditMode="relative" rAng="0" ptsTypes="AA">
                                      <p:cBhvr>
                                        <p:cTn id="78" dur="2500" fill="hold"/>
                                        <p:tgtEl>
                                          <p:spTgt spid="20"/>
                                        </p:tgtEl>
                                        <p:attrNameLst>
                                          <p:attrName>ppt_x</p:attrName>
                                          <p:attrName>ppt_y</p:attrName>
                                        </p:attrNameLst>
                                      </p:cBhvr>
                                      <p:rCtr x="8958" y="123"/>
                                    </p:animMotion>
                                  </p:childTnLst>
                                </p:cTn>
                              </p:par>
                              <p:par>
                                <p:cTn id="79" presetID="10" presetClass="exit" presetSubtype="0" fill="hold" nodeType="withEffect">
                                  <p:stCondLst>
                                    <p:cond delay="16000"/>
                                  </p:stCondLst>
                                  <p:childTnLst>
                                    <p:animEffect transition="out" filter="fade">
                                      <p:cBhvr>
                                        <p:cTn id="80" dur="1000"/>
                                        <p:tgtEl>
                                          <p:spTgt spid="20"/>
                                        </p:tgtEl>
                                      </p:cBhvr>
                                    </p:animEffect>
                                    <p:set>
                                      <p:cBhvr>
                                        <p:cTn id="81" dur="1" fill="hold">
                                          <p:stCondLst>
                                            <p:cond delay="999"/>
                                          </p:stCondLst>
                                        </p:cTn>
                                        <p:tgtEl>
                                          <p:spTgt spid="20"/>
                                        </p:tgtEl>
                                        <p:attrNameLst>
                                          <p:attrName>style.visibility</p:attrName>
                                        </p:attrNameLst>
                                      </p:cBhvr>
                                      <p:to>
                                        <p:strVal val="hidden"/>
                                      </p:to>
                                    </p:set>
                                  </p:childTnLst>
                                </p:cTn>
                              </p:par>
                              <p:par>
                                <p:cTn id="82" presetID="22" presetClass="entr" presetSubtype="8" fill="hold" nodeType="withEffect">
                                  <p:stCondLst>
                                    <p:cond delay="1450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2500"/>
                                        <p:tgtEl>
                                          <p:spTgt spid="8"/>
                                        </p:tgtEl>
                                      </p:cBhvr>
                                    </p:animEffect>
                                  </p:childTnLst>
                                </p:cTn>
                              </p:par>
                              <p:par>
                                <p:cTn id="85" presetID="10" presetClass="entr" presetSubtype="0" fill="hold" nodeType="withEffect">
                                  <p:stCondLst>
                                    <p:cond delay="1350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500"/>
                                        <p:tgtEl>
                                          <p:spTgt spid="18"/>
                                        </p:tgtEl>
                                      </p:cBhvr>
                                    </p:animEffect>
                                  </p:childTnLst>
                                </p:cTn>
                              </p:par>
                              <p:par>
                                <p:cTn id="88" presetID="42" presetClass="path" presetSubtype="0" fill="hold" nodeType="withEffect">
                                  <p:stCondLst>
                                    <p:cond delay="14500"/>
                                  </p:stCondLst>
                                  <p:childTnLst>
                                    <p:animMotion origin="layout" path="M 2.22222E-6 -5.79889E-7 L 0.14774 0.00401 " pathEditMode="relative" rAng="0" ptsTypes="AA">
                                      <p:cBhvr>
                                        <p:cTn id="89" dur="2500" fill="hold"/>
                                        <p:tgtEl>
                                          <p:spTgt spid="18"/>
                                        </p:tgtEl>
                                        <p:attrNameLst>
                                          <p:attrName>ppt_x</p:attrName>
                                          <p:attrName>ppt_y</p:attrName>
                                        </p:attrNameLst>
                                      </p:cBhvr>
                                      <p:rCtr x="7378" y="185"/>
                                    </p:animMotion>
                                  </p:childTnLst>
                                </p:cTn>
                              </p:par>
                              <p:par>
                                <p:cTn id="90" presetID="10" presetClass="exit" presetSubtype="0" fill="hold" nodeType="withEffect">
                                  <p:stCondLst>
                                    <p:cond delay="16000"/>
                                  </p:stCondLst>
                                  <p:childTnLst>
                                    <p:animEffect transition="out" filter="fade">
                                      <p:cBhvr>
                                        <p:cTn id="91" dur="1000"/>
                                        <p:tgtEl>
                                          <p:spTgt spid="18"/>
                                        </p:tgtEl>
                                      </p:cBhvr>
                                    </p:animEffect>
                                    <p:set>
                                      <p:cBhvr>
                                        <p:cTn id="9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25657"/>
            <a:ext cx="257539"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4" y="317292"/>
            <a:ext cx="198086"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0"/>
            <a:ext cx="8976754"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7" y="4918298"/>
            <a:ext cx="8605580"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44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F8DDC46F-0A00-440F-9CB6-C164A53A984C}"/>
              </a:ext>
            </a:extLst>
          </p:cNvPr>
          <p:cNvSpPr>
            <a:spLocks noGrp="1"/>
          </p:cNvSpPr>
          <p:nvPr>
            <p:ph type="dt" sz="half" idx="10"/>
          </p:nvPr>
        </p:nvSpPr>
        <p:spPr/>
        <p:txBody>
          <a:bodyPr/>
          <a:lstStyle>
            <a:lvl1pPr>
              <a:defRPr sz="1050" noProof="1"/>
            </a:lvl1pPr>
          </a:lstStyle>
          <a:p>
            <a:pPr>
              <a:defRPr/>
            </a:pPr>
            <a:endParaRPr lang="en-US"/>
          </a:p>
        </p:txBody>
      </p:sp>
      <p:sp>
        <p:nvSpPr>
          <p:cNvPr id="6" name="Footer Placeholder 5">
            <a:extLst>
              <a:ext uri="{FF2B5EF4-FFF2-40B4-BE49-F238E27FC236}">
                <a16:creationId xmlns:a16="http://schemas.microsoft.com/office/drawing/2014/main" xmlns="" id="{89C05BF7-99F1-4C15-9EE0-66F60C1C2AFD}"/>
              </a:ext>
            </a:extLst>
          </p:cNvPr>
          <p:cNvSpPr>
            <a:spLocks noGrp="1"/>
          </p:cNvSpPr>
          <p:nvPr>
            <p:ph type="ftr" sz="quarter" idx="11"/>
          </p:nvPr>
        </p:nvSpPr>
        <p:spPr/>
        <p:txBody>
          <a:bodyPr/>
          <a:lstStyle>
            <a:lvl1pPr>
              <a:defRPr sz="1050" noProof="1"/>
            </a:lvl1pPr>
          </a:lstStyle>
          <a:p>
            <a:pPr>
              <a:defRPr/>
            </a:pPr>
            <a:endParaRPr lang="en-US"/>
          </a:p>
        </p:txBody>
      </p:sp>
      <p:sp>
        <p:nvSpPr>
          <p:cNvPr id="7" name="Slide Number Placeholder 6">
            <a:extLst>
              <a:ext uri="{FF2B5EF4-FFF2-40B4-BE49-F238E27FC236}">
                <a16:creationId xmlns:a16="http://schemas.microsoft.com/office/drawing/2014/main" xmlns="" id="{41519BB3-3155-4F18-B2FD-D9785080DBD4}"/>
              </a:ext>
            </a:extLst>
          </p:cNvPr>
          <p:cNvSpPr>
            <a:spLocks noGrp="1"/>
          </p:cNvSpPr>
          <p:nvPr>
            <p:ph type="sldNum" sz="quarter" idx="12"/>
          </p:nvPr>
        </p:nvSpPr>
        <p:spPr/>
        <p:txBody>
          <a:bodyPr/>
          <a:lstStyle>
            <a:lvl1pPr>
              <a:defRPr sz="1050" noProof="1"/>
            </a:lvl1pPr>
          </a:lstStyle>
          <a:p>
            <a:fld id="{F9E9C48D-EE58-4FFE-B452-9294B9DC0FD8}" type="slidenum">
              <a:rPr altLang="en-US"/>
              <a:pPr/>
              <a:t>‹#›</a:t>
            </a:fld>
            <a:endParaRPr lang="en-GB" altLang="en-US"/>
          </a:p>
        </p:txBody>
      </p:sp>
    </p:spTree>
    <p:extLst>
      <p:ext uri="{BB962C8B-B14F-4D97-AF65-F5344CB8AC3E}">
        <p14:creationId xmlns:p14="http://schemas.microsoft.com/office/powerpoint/2010/main" val="398469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97B48B4C-FEB2-4530-8612-7AD88846ED13}"/>
              </a:ext>
            </a:extLst>
          </p:cNvPr>
          <p:cNvSpPr>
            <a:spLocks noGrp="1"/>
          </p:cNvSpPr>
          <p:nvPr>
            <p:ph type="dt" sz="half" idx="10"/>
          </p:nvPr>
        </p:nvSpPr>
        <p:spPr/>
        <p:txBody>
          <a:bodyPr/>
          <a:lstStyle>
            <a:lvl1pPr>
              <a:defRPr sz="1050" noProof="1"/>
            </a:lvl1pPr>
          </a:lstStyle>
          <a:p>
            <a:pPr>
              <a:defRPr/>
            </a:pPr>
            <a:endParaRPr lang="en-US"/>
          </a:p>
        </p:txBody>
      </p:sp>
      <p:sp>
        <p:nvSpPr>
          <p:cNvPr id="8" name="Footer Placeholder 7">
            <a:extLst>
              <a:ext uri="{FF2B5EF4-FFF2-40B4-BE49-F238E27FC236}">
                <a16:creationId xmlns:a16="http://schemas.microsoft.com/office/drawing/2014/main" xmlns="" id="{9BB8417B-5A27-40CB-9FEE-464EEF2B38B2}"/>
              </a:ext>
            </a:extLst>
          </p:cNvPr>
          <p:cNvSpPr>
            <a:spLocks noGrp="1"/>
          </p:cNvSpPr>
          <p:nvPr>
            <p:ph type="ftr" sz="quarter" idx="11"/>
          </p:nvPr>
        </p:nvSpPr>
        <p:spPr/>
        <p:txBody>
          <a:bodyPr/>
          <a:lstStyle>
            <a:lvl1pPr>
              <a:defRPr sz="1050" noProof="1"/>
            </a:lvl1pPr>
          </a:lstStyle>
          <a:p>
            <a:pPr>
              <a:defRPr/>
            </a:pPr>
            <a:endParaRPr lang="en-US"/>
          </a:p>
        </p:txBody>
      </p:sp>
      <p:sp>
        <p:nvSpPr>
          <p:cNvPr id="9" name="Slide Number Placeholder 8">
            <a:extLst>
              <a:ext uri="{FF2B5EF4-FFF2-40B4-BE49-F238E27FC236}">
                <a16:creationId xmlns:a16="http://schemas.microsoft.com/office/drawing/2014/main" xmlns="" id="{BB229F16-033B-4565-A994-93AB88D2F432}"/>
              </a:ext>
            </a:extLst>
          </p:cNvPr>
          <p:cNvSpPr>
            <a:spLocks noGrp="1"/>
          </p:cNvSpPr>
          <p:nvPr>
            <p:ph type="sldNum" sz="quarter" idx="12"/>
          </p:nvPr>
        </p:nvSpPr>
        <p:spPr/>
        <p:txBody>
          <a:bodyPr/>
          <a:lstStyle>
            <a:lvl1pPr>
              <a:defRPr sz="1050" noProof="1"/>
            </a:lvl1pPr>
          </a:lstStyle>
          <a:p>
            <a:fld id="{847E0A23-1D8C-4DBC-ADC5-FE6A9837169D}" type="slidenum">
              <a:rPr altLang="en-US"/>
              <a:pPr/>
              <a:t>‹#›</a:t>
            </a:fld>
            <a:endParaRPr lang="en-GB" altLang="en-US"/>
          </a:p>
        </p:txBody>
      </p:sp>
    </p:spTree>
    <p:extLst>
      <p:ext uri="{BB962C8B-B14F-4D97-AF65-F5344CB8AC3E}">
        <p14:creationId xmlns:p14="http://schemas.microsoft.com/office/powerpoint/2010/main" val="62392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9F07DC13-3EAC-4938-B072-F5AD063E2E5F}"/>
              </a:ext>
            </a:extLst>
          </p:cNvPr>
          <p:cNvSpPr>
            <a:spLocks noGrp="1"/>
          </p:cNvSpPr>
          <p:nvPr>
            <p:ph type="dt" sz="half" idx="10"/>
          </p:nvPr>
        </p:nvSpPr>
        <p:spPr/>
        <p:txBody>
          <a:bodyPr/>
          <a:lstStyle>
            <a:lvl1pPr>
              <a:defRPr sz="1050" noProof="1"/>
            </a:lvl1pPr>
          </a:lstStyle>
          <a:p>
            <a:pPr>
              <a:defRPr/>
            </a:pPr>
            <a:endParaRPr lang="en-US"/>
          </a:p>
        </p:txBody>
      </p:sp>
      <p:sp>
        <p:nvSpPr>
          <p:cNvPr id="4" name="Footer Placeholder 3">
            <a:extLst>
              <a:ext uri="{FF2B5EF4-FFF2-40B4-BE49-F238E27FC236}">
                <a16:creationId xmlns:a16="http://schemas.microsoft.com/office/drawing/2014/main" xmlns="" id="{4FEE7025-F5EC-458A-8209-7133C573E09A}"/>
              </a:ext>
            </a:extLst>
          </p:cNvPr>
          <p:cNvSpPr>
            <a:spLocks noGrp="1"/>
          </p:cNvSpPr>
          <p:nvPr>
            <p:ph type="ftr" sz="quarter" idx="11"/>
          </p:nvPr>
        </p:nvSpPr>
        <p:spPr/>
        <p:txBody>
          <a:bodyPr/>
          <a:lstStyle>
            <a:lvl1pPr>
              <a:defRPr sz="1050" noProof="1"/>
            </a:lvl1pPr>
          </a:lstStyle>
          <a:p>
            <a:pPr>
              <a:defRPr/>
            </a:pPr>
            <a:endParaRPr lang="en-US"/>
          </a:p>
        </p:txBody>
      </p:sp>
      <p:sp>
        <p:nvSpPr>
          <p:cNvPr id="5" name="Slide Number Placeholder 4">
            <a:extLst>
              <a:ext uri="{FF2B5EF4-FFF2-40B4-BE49-F238E27FC236}">
                <a16:creationId xmlns:a16="http://schemas.microsoft.com/office/drawing/2014/main" xmlns="" id="{6AD25F46-80E7-48A9-87C6-6AB8698F73DD}"/>
              </a:ext>
            </a:extLst>
          </p:cNvPr>
          <p:cNvSpPr>
            <a:spLocks noGrp="1"/>
          </p:cNvSpPr>
          <p:nvPr>
            <p:ph type="sldNum" sz="quarter" idx="12"/>
          </p:nvPr>
        </p:nvSpPr>
        <p:spPr/>
        <p:txBody>
          <a:bodyPr/>
          <a:lstStyle>
            <a:lvl1pPr>
              <a:defRPr sz="1050" noProof="1"/>
            </a:lvl1pPr>
          </a:lstStyle>
          <a:p>
            <a:fld id="{FB768D44-094B-4223-8DBC-D2E208262EC9}" type="slidenum">
              <a:rPr altLang="en-US"/>
              <a:pPr/>
              <a:t>‹#›</a:t>
            </a:fld>
            <a:endParaRPr lang="en-GB" altLang="en-US"/>
          </a:p>
        </p:txBody>
      </p:sp>
    </p:spTree>
    <p:extLst>
      <p:ext uri="{BB962C8B-B14F-4D97-AF65-F5344CB8AC3E}">
        <p14:creationId xmlns:p14="http://schemas.microsoft.com/office/powerpoint/2010/main" val="412361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574A6D-6E7E-48A0-8041-86112C91D090}"/>
              </a:ext>
            </a:extLst>
          </p:cNvPr>
          <p:cNvSpPr>
            <a:spLocks noGrp="1"/>
          </p:cNvSpPr>
          <p:nvPr>
            <p:ph type="dt" sz="half" idx="10"/>
          </p:nvPr>
        </p:nvSpPr>
        <p:spPr/>
        <p:txBody>
          <a:bodyPr/>
          <a:lstStyle>
            <a:lvl1pPr>
              <a:defRPr sz="1050" noProof="1"/>
            </a:lvl1pPr>
          </a:lstStyle>
          <a:p>
            <a:pPr>
              <a:defRPr/>
            </a:pPr>
            <a:endParaRPr lang="en-US"/>
          </a:p>
        </p:txBody>
      </p:sp>
      <p:sp>
        <p:nvSpPr>
          <p:cNvPr id="3" name="Footer Placeholder 2">
            <a:extLst>
              <a:ext uri="{FF2B5EF4-FFF2-40B4-BE49-F238E27FC236}">
                <a16:creationId xmlns:a16="http://schemas.microsoft.com/office/drawing/2014/main" xmlns="" id="{4B2873C4-2B24-4426-A878-00DB92D492A2}"/>
              </a:ext>
            </a:extLst>
          </p:cNvPr>
          <p:cNvSpPr>
            <a:spLocks noGrp="1"/>
          </p:cNvSpPr>
          <p:nvPr>
            <p:ph type="ftr" sz="quarter" idx="11"/>
          </p:nvPr>
        </p:nvSpPr>
        <p:spPr/>
        <p:txBody>
          <a:bodyPr/>
          <a:lstStyle>
            <a:lvl1pPr>
              <a:defRPr sz="1050" noProof="1"/>
            </a:lvl1pPr>
          </a:lstStyle>
          <a:p>
            <a:pPr>
              <a:defRPr/>
            </a:pPr>
            <a:endParaRPr lang="en-US"/>
          </a:p>
        </p:txBody>
      </p:sp>
      <p:sp>
        <p:nvSpPr>
          <p:cNvPr id="4" name="Slide Number Placeholder 3">
            <a:extLst>
              <a:ext uri="{FF2B5EF4-FFF2-40B4-BE49-F238E27FC236}">
                <a16:creationId xmlns:a16="http://schemas.microsoft.com/office/drawing/2014/main" xmlns="" id="{0CBF5123-B181-4111-A077-94CB59B33361}"/>
              </a:ext>
            </a:extLst>
          </p:cNvPr>
          <p:cNvSpPr>
            <a:spLocks noGrp="1"/>
          </p:cNvSpPr>
          <p:nvPr>
            <p:ph type="sldNum" sz="quarter" idx="12"/>
          </p:nvPr>
        </p:nvSpPr>
        <p:spPr/>
        <p:txBody>
          <a:bodyPr/>
          <a:lstStyle>
            <a:lvl1pPr>
              <a:defRPr sz="1050" noProof="1"/>
            </a:lvl1pPr>
          </a:lstStyle>
          <a:p>
            <a:fld id="{C8628F2D-F8C0-4079-82FA-44A7787FF21C}" type="slidenum">
              <a:rPr altLang="en-US"/>
              <a:pPr/>
              <a:t>‹#›</a:t>
            </a:fld>
            <a:endParaRPr lang="en-GB" altLang="en-US"/>
          </a:p>
        </p:txBody>
      </p:sp>
    </p:spTree>
    <p:extLst>
      <p:ext uri="{BB962C8B-B14F-4D97-AF65-F5344CB8AC3E}">
        <p14:creationId xmlns:p14="http://schemas.microsoft.com/office/powerpoint/2010/main" val="372541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5192E603-1C14-4A61-AA7A-4DD117E82F19}"/>
              </a:ext>
            </a:extLst>
          </p:cNvPr>
          <p:cNvSpPr>
            <a:spLocks noGrp="1"/>
          </p:cNvSpPr>
          <p:nvPr>
            <p:ph type="dt" sz="half" idx="10"/>
          </p:nvPr>
        </p:nvSpPr>
        <p:spPr/>
        <p:txBody>
          <a:bodyPr/>
          <a:lstStyle>
            <a:lvl1pPr>
              <a:defRPr sz="1050" noProof="1"/>
            </a:lvl1pPr>
          </a:lstStyle>
          <a:p>
            <a:pPr>
              <a:defRPr/>
            </a:pPr>
            <a:endParaRPr lang="en-US"/>
          </a:p>
        </p:txBody>
      </p:sp>
      <p:sp>
        <p:nvSpPr>
          <p:cNvPr id="6" name="Footer Placeholder 5">
            <a:extLst>
              <a:ext uri="{FF2B5EF4-FFF2-40B4-BE49-F238E27FC236}">
                <a16:creationId xmlns:a16="http://schemas.microsoft.com/office/drawing/2014/main" xmlns="" id="{6F41D1FD-FEBC-4CA6-B0A1-323B8D44B287}"/>
              </a:ext>
            </a:extLst>
          </p:cNvPr>
          <p:cNvSpPr>
            <a:spLocks noGrp="1"/>
          </p:cNvSpPr>
          <p:nvPr>
            <p:ph type="ftr" sz="quarter" idx="11"/>
          </p:nvPr>
        </p:nvSpPr>
        <p:spPr/>
        <p:txBody>
          <a:bodyPr/>
          <a:lstStyle>
            <a:lvl1pPr>
              <a:defRPr sz="1050" noProof="1"/>
            </a:lvl1pPr>
          </a:lstStyle>
          <a:p>
            <a:pPr>
              <a:defRPr/>
            </a:pPr>
            <a:endParaRPr lang="en-US"/>
          </a:p>
        </p:txBody>
      </p:sp>
      <p:sp>
        <p:nvSpPr>
          <p:cNvPr id="7" name="Slide Number Placeholder 6">
            <a:extLst>
              <a:ext uri="{FF2B5EF4-FFF2-40B4-BE49-F238E27FC236}">
                <a16:creationId xmlns:a16="http://schemas.microsoft.com/office/drawing/2014/main" xmlns="" id="{20CE9A5A-4E16-42F9-BFD3-CDA07F82E09D}"/>
              </a:ext>
            </a:extLst>
          </p:cNvPr>
          <p:cNvSpPr>
            <a:spLocks noGrp="1"/>
          </p:cNvSpPr>
          <p:nvPr>
            <p:ph type="sldNum" sz="quarter" idx="12"/>
          </p:nvPr>
        </p:nvSpPr>
        <p:spPr/>
        <p:txBody>
          <a:bodyPr/>
          <a:lstStyle>
            <a:lvl1pPr>
              <a:defRPr sz="1050" noProof="1"/>
            </a:lvl1pPr>
          </a:lstStyle>
          <a:p>
            <a:fld id="{6F8D996B-6D1F-4062-9D86-8A2613BADAB6}" type="slidenum">
              <a:rPr altLang="en-US"/>
              <a:pPr/>
              <a:t>‹#›</a:t>
            </a:fld>
            <a:endParaRPr lang="en-GB" altLang="en-US"/>
          </a:p>
        </p:txBody>
      </p:sp>
    </p:spTree>
    <p:extLst>
      <p:ext uri="{BB962C8B-B14F-4D97-AF65-F5344CB8AC3E}">
        <p14:creationId xmlns:p14="http://schemas.microsoft.com/office/powerpoint/2010/main" val="67600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BC70F0B-2A21-41D7-846C-C22817F91EBD}"/>
              </a:ext>
            </a:extLst>
          </p:cNvPr>
          <p:cNvSpPr>
            <a:spLocks noGrp="1"/>
          </p:cNvSpPr>
          <p:nvPr>
            <p:ph type="dt" sz="half" idx="10"/>
          </p:nvPr>
        </p:nvSpPr>
        <p:spPr/>
        <p:txBody>
          <a:bodyPr/>
          <a:lstStyle>
            <a:lvl1pPr>
              <a:defRPr sz="1050" noProof="1"/>
            </a:lvl1pPr>
          </a:lstStyle>
          <a:p>
            <a:pPr>
              <a:defRPr/>
            </a:pPr>
            <a:endParaRPr lang="en-US"/>
          </a:p>
        </p:txBody>
      </p:sp>
      <p:sp>
        <p:nvSpPr>
          <p:cNvPr id="6" name="Footer Placeholder 5">
            <a:extLst>
              <a:ext uri="{FF2B5EF4-FFF2-40B4-BE49-F238E27FC236}">
                <a16:creationId xmlns:a16="http://schemas.microsoft.com/office/drawing/2014/main" xmlns="" id="{DC2AB397-3B51-4E4A-A76B-A484E53BDC4E}"/>
              </a:ext>
            </a:extLst>
          </p:cNvPr>
          <p:cNvSpPr>
            <a:spLocks noGrp="1"/>
          </p:cNvSpPr>
          <p:nvPr>
            <p:ph type="ftr" sz="quarter" idx="11"/>
          </p:nvPr>
        </p:nvSpPr>
        <p:spPr/>
        <p:txBody>
          <a:bodyPr/>
          <a:lstStyle>
            <a:lvl1pPr>
              <a:defRPr sz="1050" noProof="1"/>
            </a:lvl1pPr>
          </a:lstStyle>
          <a:p>
            <a:pPr>
              <a:defRPr/>
            </a:pPr>
            <a:endParaRPr lang="en-US"/>
          </a:p>
        </p:txBody>
      </p:sp>
      <p:sp>
        <p:nvSpPr>
          <p:cNvPr id="7" name="Slide Number Placeholder 6">
            <a:extLst>
              <a:ext uri="{FF2B5EF4-FFF2-40B4-BE49-F238E27FC236}">
                <a16:creationId xmlns:a16="http://schemas.microsoft.com/office/drawing/2014/main" xmlns="" id="{18B11270-AD1E-4D7E-85BA-CA5D4662C2A5}"/>
              </a:ext>
            </a:extLst>
          </p:cNvPr>
          <p:cNvSpPr>
            <a:spLocks noGrp="1"/>
          </p:cNvSpPr>
          <p:nvPr>
            <p:ph type="sldNum" sz="quarter" idx="12"/>
          </p:nvPr>
        </p:nvSpPr>
        <p:spPr/>
        <p:txBody>
          <a:bodyPr/>
          <a:lstStyle>
            <a:lvl1pPr>
              <a:defRPr sz="1050" noProof="1"/>
            </a:lvl1pPr>
          </a:lstStyle>
          <a:p>
            <a:fld id="{E2D2D3B7-CB68-456F-96DA-2017F75971E0}" type="slidenum">
              <a:rPr altLang="en-US"/>
              <a:pPr/>
              <a:t>‹#›</a:t>
            </a:fld>
            <a:endParaRPr lang="en-GB" altLang="en-US"/>
          </a:p>
        </p:txBody>
      </p:sp>
    </p:spTree>
    <p:extLst>
      <p:ext uri="{BB962C8B-B14F-4D97-AF65-F5344CB8AC3E}">
        <p14:creationId xmlns:p14="http://schemas.microsoft.com/office/powerpoint/2010/main" val="258233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4.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image" Target="../media/image6.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xmlns="" id="{21391D5F-94F5-4F10-80BD-3FFC11DB6C5B}"/>
              </a:ext>
            </a:extLst>
          </p:cNvPr>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xmlns="" id="{52DFE79A-288D-4CAE-8EB9-13C37C66FEFD}"/>
              </a:ext>
            </a:extLst>
          </p:cNvPr>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4E75E69-8704-48D8-9D93-D7CFFCE0834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hangingPunct="1">
              <a:spcBef>
                <a:spcPct val="20000"/>
              </a:spcBef>
              <a:defRPr sz="900">
                <a:solidFill>
                  <a:srgbClr val="000000"/>
                </a:solidFill>
                <a:latin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xmlns="" id="{852D81BE-3E7B-4BB9-AD04-AA046A6B320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hangingPunct="1">
              <a:spcBef>
                <a:spcPct val="20000"/>
              </a:spcBef>
              <a:defRPr sz="900">
                <a:solidFill>
                  <a:srgbClr val="000000"/>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4D025A79-BB37-49E8-9CF9-5868FE85D175}"/>
              </a:ext>
            </a:extLst>
          </p:cNvPr>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20000"/>
              </a:spcBef>
              <a:defRPr sz="900">
                <a:solidFill>
                  <a:srgbClr val="000000"/>
                </a:solidFill>
                <a:latin typeface="Arial" panose="020B0604020202020204" pitchFamily="34" charset="0"/>
              </a:defRPr>
            </a:lvl1pPr>
          </a:lstStyle>
          <a:p>
            <a:fld id="{3B32C116-EBE9-4417-A80E-45E89F9DBF12}" type="slidenum">
              <a:rPr lang="en-US" altLang="en-US"/>
              <a:pPr/>
              <a:t>‹#›</a:t>
            </a:fld>
            <a:endParaRPr lang="en-US" altLang="en-US"/>
          </a:p>
        </p:txBody>
      </p:sp>
    </p:spTree>
    <p:extLst>
      <p:ext uri="{BB962C8B-B14F-4D97-AF65-F5344CB8AC3E}">
        <p14:creationId xmlns:p14="http://schemas.microsoft.com/office/powerpoint/2010/main" val="10033331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B32C116-EBE9-4417-A80E-45E89F9DBF12}" type="slidenum">
              <a:rPr lang="en-US" altLang="en-US" smtClean="0"/>
              <a:pPr/>
              <a:t>‹#›</a:t>
            </a:fld>
            <a:endParaRPr lang="en-US" altLang="en-US"/>
          </a:p>
        </p:txBody>
      </p:sp>
    </p:spTree>
    <p:extLst>
      <p:ext uri="{BB962C8B-B14F-4D97-AF65-F5344CB8AC3E}">
        <p14:creationId xmlns:p14="http://schemas.microsoft.com/office/powerpoint/2010/main" val="116101850"/>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16" r:id="rId19"/>
    <p:sldLayoutId id="2147483689" r:id="rId20"/>
    <p:sldLayoutId id="2147483652" r:id="rId21"/>
    <p:sldLayoutId id="2147483653" r:id="rId22"/>
    <p:sldLayoutId id="2147483661" r:id="rId23"/>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12">
            <a:extLst>
              <a:ext uri="{FF2B5EF4-FFF2-40B4-BE49-F238E27FC236}">
                <a16:creationId xmlns:a16="http://schemas.microsoft.com/office/drawing/2014/main" xmlns="" id="{2F887DDA-F9A1-4739-9A1C-CE36C8A3F22D}"/>
              </a:ext>
            </a:extLst>
          </p:cNvPr>
          <p:cNvSpPr>
            <a:spLocks noChangeArrowheads="1" noChangeShapeType="1" noTextEdit="1"/>
          </p:cNvSpPr>
          <p:nvPr/>
        </p:nvSpPr>
        <p:spPr bwMode="auto">
          <a:xfrm>
            <a:off x="2195736" y="649273"/>
            <a:ext cx="3888432" cy="9361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685800" eaLnBrk="0" fontAlgn="base" hangingPunct="0">
              <a:spcBef>
                <a:spcPct val="0"/>
              </a:spcBef>
              <a:spcAft>
                <a:spcPct val="0"/>
              </a:spcAft>
            </a:pPr>
            <a:r>
              <a:rPr lang="en-GB" sz="2700" b="1" kern="10" dirty="0" smtClean="0">
                <a:solidFill>
                  <a:srgbClr val="FF0000"/>
                </a:solidFill>
                <a:effectLst>
                  <a:outerShdw dist="35921" dir="2700000" algn="ctr" rotWithShape="0">
                    <a:srgbClr val="C0C0C0">
                      <a:alpha val="79999"/>
                    </a:srgbClr>
                  </a:outerShdw>
                </a:effectLst>
                <a:latin typeface="VNI-Centur" pitchFamily="2" charset="0"/>
              </a:rPr>
              <a:t>  </a:t>
            </a:r>
            <a:r>
              <a:rPr lang="en-GB" sz="2700" b="1" u="sng" kern="10" dirty="0" err="1"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ĐẠO</a:t>
            </a:r>
            <a:r>
              <a:rPr lang="en-GB" sz="2700" b="1" u="sng"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GB" sz="2700" b="1" u="sng" kern="10" dirty="0" err="1"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ĐỨC</a:t>
            </a:r>
            <a:r>
              <a:rPr lang="en-GB" sz="2700" b="1" u="sng"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GB" sz="2700" b="1" u="sng" kern="10" dirty="0" smtClean="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4</a:t>
            </a:r>
            <a:endParaRPr lang="en-GB" sz="2700" b="1" u="sng"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a:p>
            <a:pPr algn="ctr" defTabSz="685800" eaLnBrk="0" fontAlgn="base" hangingPunct="0">
              <a:spcBef>
                <a:spcPct val="0"/>
              </a:spcBef>
              <a:spcAft>
                <a:spcPct val="0"/>
              </a:spcAft>
            </a:pPr>
            <a:r>
              <a:rPr lang="en-GB" sz="2700" b="1" kern="10" dirty="0" smtClean="0">
                <a:solidFill>
                  <a:srgbClr val="FF0000"/>
                </a:solidFill>
                <a:effectLst>
                  <a:outerShdw dist="35921" dir="2700000" algn="ctr" rotWithShape="0">
                    <a:srgbClr val="C0C0C0">
                      <a:alpha val="79999"/>
                    </a:srgbClr>
                  </a:outerShdw>
                </a:effectLst>
                <a:latin typeface="VNI-Centur" pitchFamily="2" charset="0"/>
              </a:rPr>
              <a:t> </a:t>
            </a:r>
            <a:endParaRPr lang="en-GB" sz="2700" b="1" kern="10" dirty="0">
              <a:solidFill>
                <a:srgbClr val="FF0000"/>
              </a:solidFill>
              <a:effectLst>
                <a:outerShdw dist="35921" dir="2700000" algn="ctr" rotWithShape="0">
                  <a:srgbClr val="C0C0C0">
                    <a:alpha val="79999"/>
                  </a:srgbClr>
                </a:outerShdw>
              </a:effectLst>
              <a:latin typeface="VNI-Centur" pitchFamily="2" charset="0"/>
            </a:endParaRPr>
          </a:p>
        </p:txBody>
      </p:sp>
      <p:sp>
        <p:nvSpPr>
          <p:cNvPr id="2" name="TextBox 1"/>
          <p:cNvSpPr txBox="1"/>
          <p:nvPr/>
        </p:nvSpPr>
        <p:spPr>
          <a:xfrm>
            <a:off x="683568" y="1275606"/>
            <a:ext cx="7848872"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VƯỢT KHÓ TRONG HỌC TẬP ( Tiết 2)</a:t>
            </a:r>
            <a:endParaRPr lang="en-US" sz="3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259632" y="483518"/>
            <a:ext cx="6768752" cy="2808312"/>
            <a:chOff x="1259632" y="483518"/>
            <a:chExt cx="6768752" cy="2315760"/>
          </a:xfrm>
        </p:grpSpPr>
        <p:pic>
          <p:nvPicPr>
            <p:cNvPr id="12290" name="Picture 2" descr="F:\1-原创素材\1_mm1102\PPT\PPT_014\materaials\pageimg_g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83518"/>
              <a:ext cx="6768752" cy="231576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1760" y="1526506"/>
              <a:ext cx="4392488" cy="786765"/>
            </a:xfrm>
            <a:prstGeom prst="rect">
              <a:avLst/>
            </a:prstGeom>
            <a:noFill/>
          </p:spPr>
          <p:txBody>
            <a:bodyPr wrap="square" rtlCol="0">
              <a:spAutoFit/>
            </a:bodyPr>
            <a:lstStyle/>
            <a:p>
              <a:pPr algn="ctr"/>
              <a:r>
                <a:rPr lang="en-US" sz="2800" b="1">
                  <a:solidFill>
                    <a:srgbClr val="FF3300"/>
                  </a:solidFill>
                </a:rPr>
                <a:t>Qua b</a:t>
              </a:r>
              <a:r>
                <a:rPr lang="vi-VN" sz="2800" b="1">
                  <a:solidFill>
                    <a:srgbClr val="FF3300"/>
                  </a:solidFill>
                </a:rPr>
                <a:t>ài</a:t>
              </a:r>
              <a:r>
                <a:rPr lang="en-US" sz="2800" b="1">
                  <a:solidFill>
                    <a:srgbClr val="FF3300"/>
                  </a:solidFill>
                </a:rPr>
                <a:t> h</a:t>
              </a:r>
              <a:r>
                <a:rPr lang="vi-VN" sz="2800" b="1">
                  <a:solidFill>
                    <a:srgbClr val="FF3300"/>
                  </a:solidFill>
                </a:rPr>
                <a:t>ọc</a:t>
              </a:r>
              <a:r>
                <a:rPr lang="en-US" sz="2800" b="1">
                  <a:solidFill>
                    <a:srgbClr val="FF3300"/>
                  </a:solidFill>
                </a:rPr>
                <a:t> h</a:t>
              </a:r>
              <a:r>
                <a:rPr lang="vi-VN" sz="2800" b="1">
                  <a:solidFill>
                    <a:srgbClr val="FF3300"/>
                  </a:solidFill>
                </a:rPr>
                <a:t>ô</a:t>
              </a:r>
              <a:r>
                <a:rPr lang="en-US" sz="2800" b="1">
                  <a:solidFill>
                    <a:srgbClr val="FF3300"/>
                  </a:solidFill>
                </a:rPr>
                <a:t>m nay</a:t>
              </a:r>
              <a:r>
                <a:rPr lang="vi-VN" sz="2800" b="1">
                  <a:solidFill>
                    <a:srgbClr val="FF3300"/>
                  </a:solidFill>
                </a:rPr>
                <a:t>, </a:t>
              </a:r>
              <a:r>
                <a:rPr lang="en-US" sz="2800" b="1" smtClean="0">
                  <a:solidFill>
                    <a:srgbClr val="FF3300"/>
                  </a:solidFill>
                </a:rPr>
                <a:t>em</a:t>
              </a:r>
              <a:r>
                <a:rPr lang="vi-VN" sz="2800" b="1" smtClean="0">
                  <a:solidFill>
                    <a:srgbClr val="FF3300"/>
                  </a:solidFill>
                </a:rPr>
                <a:t> </a:t>
              </a:r>
              <a:r>
                <a:rPr lang="vi-VN" sz="2800" b="1">
                  <a:solidFill>
                    <a:srgbClr val="FF3300"/>
                  </a:solidFill>
                </a:rPr>
                <a:t>rút ra được điều gì?</a:t>
              </a:r>
            </a:p>
          </p:txBody>
        </p:sp>
      </p:grpSp>
    </p:spTree>
    <p:extLst>
      <p:ext uri="{BB962C8B-B14F-4D97-AF65-F5344CB8AC3E}">
        <p14:creationId xmlns:p14="http://schemas.microsoft.com/office/powerpoint/2010/main" val="1194349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0" y="308394"/>
            <a:ext cx="3456384" cy="2230772"/>
            <a:chOff x="755576" y="1421098"/>
            <a:chExt cx="4328988" cy="2806836"/>
          </a:xfrm>
        </p:grpSpPr>
        <p:pic>
          <p:nvPicPr>
            <p:cNvPr id="16386" name="Picture 2" descr="F:\1-原创素材\1_mm1102\PPT\PPT_014\materaials\pageimg_g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21098"/>
              <a:ext cx="4328988" cy="2806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00371" y="2211710"/>
              <a:ext cx="1759661" cy="584775"/>
            </a:xfrm>
            <a:prstGeom prst="rect">
              <a:avLst/>
            </a:prstGeom>
            <a:noFill/>
          </p:spPr>
          <p:txBody>
            <a:bodyPr wrap="square" rtlCol="0">
              <a:spAutoFit/>
            </a:bodyPr>
            <a:lstStyle/>
            <a:p>
              <a:r>
                <a:rPr lang="en-US" altLang="zh-CN" sz="3200" b="1">
                  <a:solidFill>
                    <a:srgbClr val="FF5050"/>
                  </a:solidFill>
                  <a:latin typeface="华康海报体W12(P)" pitchFamily="82" charset="-122"/>
                  <a:ea typeface="华康海报体W12(P)" pitchFamily="82" charset="-122"/>
                </a:rPr>
                <a:t>Ghi nhớ</a:t>
              </a:r>
              <a:endParaRPr lang="en-US" altLang="zh-CN" sz="6000" b="1" dirty="0">
                <a:solidFill>
                  <a:srgbClr val="FF5050"/>
                </a:solidFill>
                <a:latin typeface="华康海报体W12(P)" pitchFamily="82" charset="-122"/>
                <a:ea typeface="华康海报体W12(P)" pitchFamily="82" charset="-122"/>
              </a:endParaRPr>
            </a:p>
          </p:txBody>
        </p:sp>
      </p:grpSp>
      <p:sp>
        <p:nvSpPr>
          <p:cNvPr id="4" name="矩形 3"/>
          <p:cNvSpPr/>
          <p:nvPr/>
        </p:nvSpPr>
        <p:spPr>
          <a:xfrm>
            <a:off x="3707904" y="308394"/>
            <a:ext cx="5328592" cy="4939814"/>
          </a:xfrm>
          <a:prstGeom prst="rect">
            <a:avLst/>
          </a:prstGeom>
        </p:spPr>
        <p:txBody>
          <a:bodyPr wrap="square">
            <a:spAutoFit/>
          </a:bodyPr>
          <a:lstStyle/>
          <a:p>
            <a:pPr>
              <a:lnSpc>
                <a:spcPct val="150000"/>
              </a:lnSpc>
            </a:pPr>
            <a:r>
              <a:rPr lang="en-US" sz="2000" b="1" dirty="0">
                <a:solidFill>
                  <a:srgbClr val="3333FF"/>
                </a:solidFill>
              </a:rPr>
              <a:t>     </a:t>
            </a:r>
            <a:r>
              <a:rPr lang="en-US" sz="2800" b="1" dirty="0" err="1">
                <a:solidFill>
                  <a:srgbClr val="FFFF00"/>
                </a:solidFill>
              </a:rPr>
              <a:t>Trong</a:t>
            </a:r>
            <a:r>
              <a:rPr lang="en-US" sz="2800" b="1" dirty="0">
                <a:solidFill>
                  <a:srgbClr val="FFFF00"/>
                </a:solidFill>
              </a:rPr>
              <a:t> </a:t>
            </a:r>
            <a:r>
              <a:rPr lang="en-US" sz="2800" b="1" dirty="0" err="1">
                <a:solidFill>
                  <a:srgbClr val="FFFF00"/>
                </a:solidFill>
              </a:rPr>
              <a:t>cuộc</a:t>
            </a:r>
            <a:r>
              <a:rPr lang="en-US" sz="2800" b="1" dirty="0">
                <a:solidFill>
                  <a:srgbClr val="FFFF00"/>
                </a:solidFill>
              </a:rPr>
              <a:t> </a:t>
            </a:r>
            <a:r>
              <a:rPr lang="en-US" sz="2800" b="1" dirty="0" err="1">
                <a:solidFill>
                  <a:srgbClr val="FFFF00"/>
                </a:solidFill>
              </a:rPr>
              <a:t>sống</a:t>
            </a:r>
            <a:r>
              <a:rPr lang="en-US" sz="2800" b="1" dirty="0">
                <a:solidFill>
                  <a:srgbClr val="FFFF00"/>
                </a:solidFill>
              </a:rPr>
              <a:t>, </a:t>
            </a:r>
            <a:r>
              <a:rPr lang="en-US" sz="2800" b="1" dirty="0" err="1">
                <a:solidFill>
                  <a:srgbClr val="FFFF00"/>
                </a:solidFill>
              </a:rPr>
              <a:t>mỗi</a:t>
            </a:r>
            <a:r>
              <a:rPr lang="en-US" sz="2800" b="1" dirty="0">
                <a:solidFill>
                  <a:srgbClr val="FFFF00"/>
                </a:solidFill>
              </a:rPr>
              <a:t> </a:t>
            </a:r>
            <a:r>
              <a:rPr lang="en-US" sz="2800" b="1" dirty="0" err="1">
                <a:solidFill>
                  <a:srgbClr val="FFFF00"/>
                </a:solidFill>
              </a:rPr>
              <a:t>người</a:t>
            </a:r>
            <a:r>
              <a:rPr lang="en-US" sz="2800" b="1" dirty="0">
                <a:solidFill>
                  <a:srgbClr val="FFFF00"/>
                </a:solidFill>
              </a:rPr>
              <a:t> </a:t>
            </a:r>
            <a:r>
              <a:rPr lang="en-US" sz="2800" b="1" dirty="0" err="1">
                <a:solidFill>
                  <a:srgbClr val="FFFF00"/>
                </a:solidFill>
              </a:rPr>
              <a:t>đều</a:t>
            </a:r>
            <a:r>
              <a:rPr lang="en-US" sz="2800" b="1" dirty="0">
                <a:solidFill>
                  <a:srgbClr val="FFFF00"/>
                </a:solidFill>
              </a:rPr>
              <a:t> </a:t>
            </a:r>
            <a:r>
              <a:rPr lang="en-US" sz="2800" b="1" dirty="0" err="1">
                <a:solidFill>
                  <a:srgbClr val="FFFF00"/>
                </a:solidFill>
              </a:rPr>
              <a:t>có</a:t>
            </a:r>
            <a:r>
              <a:rPr lang="en-US" sz="2800" b="1" dirty="0">
                <a:solidFill>
                  <a:srgbClr val="FFFF00"/>
                </a:solidFill>
              </a:rPr>
              <a:t> </a:t>
            </a:r>
            <a:r>
              <a:rPr lang="en-US" sz="2800" b="1" dirty="0" err="1">
                <a:solidFill>
                  <a:srgbClr val="FFFF00"/>
                </a:solidFill>
              </a:rPr>
              <a:t>những</a:t>
            </a:r>
            <a:r>
              <a:rPr lang="en-US" sz="2800" b="1" dirty="0">
                <a:solidFill>
                  <a:srgbClr val="FFFF00"/>
                </a:solidFill>
              </a:rPr>
              <a:t> </a:t>
            </a:r>
            <a:r>
              <a:rPr lang="en-US" sz="2800" b="1" dirty="0" err="1">
                <a:solidFill>
                  <a:srgbClr val="FFFF00"/>
                </a:solidFill>
              </a:rPr>
              <a:t>khó</a:t>
            </a:r>
            <a:r>
              <a:rPr lang="en-US" sz="2800" b="1" dirty="0">
                <a:solidFill>
                  <a:srgbClr val="FFFF00"/>
                </a:solidFill>
              </a:rPr>
              <a:t> </a:t>
            </a:r>
            <a:r>
              <a:rPr lang="en-US" sz="2800" b="1" dirty="0" err="1">
                <a:solidFill>
                  <a:srgbClr val="FFFF00"/>
                </a:solidFill>
              </a:rPr>
              <a:t>khăn</a:t>
            </a:r>
            <a:r>
              <a:rPr lang="en-US" sz="2800" b="1" dirty="0">
                <a:solidFill>
                  <a:srgbClr val="FFFF00"/>
                </a:solidFill>
              </a:rPr>
              <a:t> </a:t>
            </a:r>
            <a:r>
              <a:rPr lang="en-US" sz="2800" b="1" dirty="0" err="1">
                <a:solidFill>
                  <a:srgbClr val="FFFF00"/>
                </a:solidFill>
              </a:rPr>
              <a:t>riêng</a:t>
            </a:r>
            <a:r>
              <a:rPr lang="en-US" sz="2800" b="1" dirty="0">
                <a:solidFill>
                  <a:srgbClr val="FFFF00"/>
                </a:solidFill>
              </a:rPr>
              <a:t>. </a:t>
            </a:r>
            <a:r>
              <a:rPr lang="en-US" sz="2800" b="1" dirty="0" err="1">
                <a:solidFill>
                  <a:srgbClr val="FFFF00"/>
                </a:solidFill>
              </a:rPr>
              <a:t>Để</a:t>
            </a:r>
            <a:r>
              <a:rPr lang="en-US" sz="2800" b="1" dirty="0">
                <a:solidFill>
                  <a:srgbClr val="FFFF00"/>
                </a:solidFill>
              </a:rPr>
              <a:t> </a:t>
            </a:r>
            <a:r>
              <a:rPr lang="en-US" sz="2800" b="1" dirty="0" err="1">
                <a:solidFill>
                  <a:srgbClr val="FFFF00"/>
                </a:solidFill>
              </a:rPr>
              <a:t>học</a:t>
            </a:r>
            <a:r>
              <a:rPr lang="en-US" sz="2800" b="1" dirty="0">
                <a:solidFill>
                  <a:srgbClr val="FFFF00"/>
                </a:solidFill>
              </a:rPr>
              <a:t> </a:t>
            </a:r>
            <a:r>
              <a:rPr lang="en-US" sz="2800" b="1" dirty="0" err="1">
                <a:solidFill>
                  <a:srgbClr val="FFFF00"/>
                </a:solidFill>
              </a:rPr>
              <a:t>tập</a:t>
            </a:r>
            <a:r>
              <a:rPr lang="en-US" sz="2800" b="1" dirty="0">
                <a:solidFill>
                  <a:srgbClr val="FFFF00"/>
                </a:solidFill>
              </a:rPr>
              <a:t> </a:t>
            </a:r>
            <a:r>
              <a:rPr lang="en-US" sz="2800" b="1" dirty="0" err="1">
                <a:solidFill>
                  <a:srgbClr val="FFFF00"/>
                </a:solidFill>
              </a:rPr>
              <a:t>tốt</a:t>
            </a:r>
            <a:r>
              <a:rPr lang="en-US" sz="2800" b="1" dirty="0">
                <a:solidFill>
                  <a:srgbClr val="FFFF00"/>
                </a:solidFill>
              </a:rPr>
              <a:t>, </a:t>
            </a:r>
            <a:r>
              <a:rPr lang="en-US" sz="2800" b="1" dirty="0" err="1">
                <a:solidFill>
                  <a:srgbClr val="FFFF00"/>
                </a:solidFill>
              </a:rPr>
              <a:t>chúng</a:t>
            </a:r>
            <a:r>
              <a:rPr lang="en-US" sz="2800" b="1" dirty="0">
                <a:solidFill>
                  <a:srgbClr val="FFFF00"/>
                </a:solidFill>
              </a:rPr>
              <a:t> ta </a:t>
            </a:r>
            <a:r>
              <a:rPr lang="en-US" sz="2800" b="1" dirty="0" err="1">
                <a:solidFill>
                  <a:srgbClr val="FFFF00"/>
                </a:solidFill>
              </a:rPr>
              <a:t>cần</a:t>
            </a:r>
            <a:r>
              <a:rPr lang="en-US" sz="2800" b="1" dirty="0">
                <a:solidFill>
                  <a:srgbClr val="FFFF00"/>
                </a:solidFill>
              </a:rPr>
              <a:t> </a:t>
            </a:r>
            <a:r>
              <a:rPr lang="en-US" sz="2800" b="1" dirty="0" err="1">
                <a:solidFill>
                  <a:srgbClr val="FFFF00"/>
                </a:solidFill>
              </a:rPr>
              <a:t>cố</a:t>
            </a:r>
            <a:r>
              <a:rPr lang="en-US" sz="2800" b="1" dirty="0">
                <a:solidFill>
                  <a:srgbClr val="FFFF00"/>
                </a:solidFill>
              </a:rPr>
              <a:t> </a:t>
            </a:r>
            <a:r>
              <a:rPr lang="en-US" sz="2800" b="1" dirty="0" err="1">
                <a:solidFill>
                  <a:srgbClr val="FFFF00"/>
                </a:solidFill>
              </a:rPr>
              <a:t>gắng</a:t>
            </a:r>
            <a:r>
              <a:rPr lang="en-US" sz="2800" b="1" dirty="0">
                <a:solidFill>
                  <a:srgbClr val="FFFF00"/>
                </a:solidFill>
              </a:rPr>
              <a:t>  </a:t>
            </a:r>
            <a:r>
              <a:rPr lang="en-US" sz="2800" b="1" dirty="0" err="1">
                <a:solidFill>
                  <a:srgbClr val="FFFF00"/>
                </a:solidFill>
              </a:rPr>
              <a:t>kiên</a:t>
            </a:r>
            <a:r>
              <a:rPr lang="en-US" sz="2800" b="1" dirty="0">
                <a:solidFill>
                  <a:srgbClr val="FFFF00"/>
                </a:solidFill>
              </a:rPr>
              <a:t> </a:t>
            </a:r>
            <a:r>
              <a:rPr lang="en-US" sz="2800" b="1" dirty="0" err="1">
                <a:solidFill>
                  <a:srgbClr val="FFFF00"/>
                </a:solidFill>
              </a:rPr>
              <a:t>trì</a:t>
            </a:r>
            <a:r>
              <a:rPr lang="en-US" sz="2800" b="1" dirty="0">
                <a:solidFill>
                  <a:srgbClr val="FFFF00"/>
                </a:solidFill>
              </a:rPr>
              <a:t> </a:t>
            </a:r>
            <a:r>
              <a:rPr lang="en-US" sz="2800" b="1" dirty="0" err="1">
                <a:solidFill>
                  <a:srgbClr val="FFFF00"/>
                </a:solidFill>
              </a:rPr>
              <a:t>vượt</a:t>
            </a:r>
            <a:r>
              <a:rPr lang="en-US" sz="2800" b="1" dirty="0">
                <a:solidFill>
                  <a:srgbClr val="FFFF00"/>
                </a:solidFill>
              </a:rPr>
              <a:t> qua </a:t>
            </a:r>
            <a:r>
              <a:rPr lang="en-US" sz="2800" b="1" dirty="0" err="1">
                <a:solidFill>
                  <a:srgbClr val="FFFF00"/>
                </a:solidFill>
              </a:rPr>
              <a:t>những</a:t>
            </a:r>
            <a:r>
              <a:rPr lang="en-US" sz="2800" b="1" dirty="0">
                <a:solidFill>
                  <a:srgbClr val="FFFF00"/>
                </a:solidFill>
              </a:rPr>
              <a:t> </a:t>
            </a:r>
            <a:r>
              <a:rPr lang="en-US" sz="2800" b="1" dirty="0" err="1">
                <a:solidFill>
                  <a:srgbClr val="FFFF00"/>
                </a:solidFill>
              </a:rPr>
              <a:t>khó</a:t>
            </a:r>
            <a:r>
              <a:rPr lang="en-US" sz="2800" b="1" dirty="0">
                <a:solidFill>
                  <a:srgbClr val="FFFF00"/>
                </a:solidFill>
              </a:rPr>
              <a:t> </a:t>
            </a:r>
            <a:r>
              <a:rPr lang="en-US" sz="2800" b="1" dirty="0" err="1">
                <a:solidFill>
                  <a:srgbClr val="FFFF00"/>
                </a:solidFill>
              </a:rPr>
              <a:t>khăn</a:t>
            </a:r>
            <a:r>
              <a:rPr lang="en-US" sz="2800" b="1" dirty="0">
                <a:solidFill>
                  <a:srgbClr val="FFFF00"/>
                </a:solidFill>
              </a:rPr>
              <a:t>.</a:t>
            </a:r>
          </a:p>
          <a:p>
            <a:pPr>
              <a:spcBef>
                <a:spcPct val="50000"/>
              </a:spcBef>
            </a:pPr>
            <a:r>
              <a:rPr lang="en-US" sz="2000" b="1" dirty="0">
                <a:solidFill>
                  <a:srgbClr val="FFFF00"/>
                </a:solidFill>
              </a:rPr>
              <a:t>                                  </a:t>
            </a:r>
            <a:r>
              <a:rPr lang="en-US" sz="2800" b="1" i="1" dirty="0" err="1">
                <a:solidFill>
                  <a:srgbClr val="FFFF00"/>
                </a:solidFill>
              </a:rPr>
              <a:t>Có</a:t>
            </a:r>
            <a:r>
              <a:rPr lang="en-US" sz="2800" b="1" i="1" dirty="0">
                <a:solidFill>
                  <a:srgbClr val="FFFF00"/>
                </a:solidFill>
              </a:rPr>
              <a:t> </a:t>
            </a:r>
            <a:r>
              <a:rPr lang="en-US" sz="2800" b="1" i="1" dirty="0" err="1">
                <a:solidFill>
                  <a:srgbClr val="FFFF00"/>
                </a:solidFill>
              </a:rPr>
              <a:t>chí</a:t>
            </a:r>
            <a:r>
              <a:rPr lang="en-US" sz="2800" b="1" i="1" dirty="0">
                <a:solidFill>
                  <a:srgbClr val="FFFF00"/>
                </a:solidFill>
              </a:rPr>
              <a:t> </a:t>
            </a:r>
            <a:r>
              <a:rPr lang="en-US" sz="2800" b="1" i="1" dirty="0" err="1">
                <a:solidFill>
                  <a:srgbClr val="FFFF00"/>
                </a:solidFill>
              </a:rPr>
              <a:t>thì</a:t>
            </a:r>
            <a:r>
              <a:rPr lang="en-US" sz="2800" b="1" i="1" dirty="0">
                <a:solidFill>
                  <a:srgbClr val="FFFF00"/>
                </a:solidFill>
              </a:rPr>
              <a:t> </a:t>
            </a:r>
            <a:r>
              <a:rPr lang="en-US" sz="2800" b="1" i="1" dirty="0" err="1">
                <a:solidFill>
                  <a:srgbClr val="FFFF00"/>
                </a:solidFill>
              </a:rPr>
              <a:t>nên</a:t>
            </a:r>
            <a:endParaRPr lang="en-US" sz="2800" b="1" i="1" dirty="0">
              <a:solidFill>
                <a:srgbClr val="FFFF00"/>
              </a:solidFill>
            </a:endParaRPr>
          </a:p>
          <a:p>
            <a:pPr>
              <a:spcBef>
                <a:spcPct val="50000"/>
              </a:spcBef>
            </a:pPr>
            <a:r>
              <a:rPr lang="en-US" sz="2800" b="1" dirty="0">
                <a:solidFill>
                  <a:srgbClr val="3333FF"/>
                </a:solidFill>
              </a:rPr>
              <a:t>                                     </a:t>
            </a:r>
            <a:r>
              <a:rPr lang="en-US" sz="2800" b="1" dirty="0" err="1">
                <a:solidFill>
                  <a:srgbClr val="FFFF00"/>
                </a:solidFill>
              </a:rPr>
              <a:t>Tục</a:t>
            </a:r>
            <a:r>
              <a:rPr lang="en-US" sz="2800" b="1" dirty="0">
                <a:solidFill>
                  <a:srgbClr val="FFFF00"/>
                </a:solidFill>
              </a:rPr>
              <a:t> </a:t>
            </a:r>
            <a:r>
              <a:rPr lang="en-US" sz="2800" b="1" dirty="0" err="1">
                <a:solidFill>
                  <a:srgbClr val="FFFF00"/>
                </a:solidFill>
              </a:rPr>
              <a:t>ngữ</a:t>
            </a:r>
            <a:r>
              <a:rPr lang="en-US" sz="2800" b="1" dirty="0">
                <a:solidFill>
                  <a:srgbClr val="FFFF00"/>
                </a:solidFill>
              </a:rPr>
              <a:t> </a:t>
            </a:r>
          </a:p>
          <a:p>
            <a:pPr>
              <a:lnSpc>
                <a:spcPct val="150000"/>
              </a:lnSpc>
            </a:pPr>
            <a:endParaRPr lang="zh-CN" altLang="en-US" sz="1400" dirty="0">
              <a:solidFill>
                <a:srgbClr val="FF5050"/>
              </a:solidFill>
              <a:latin typeface="方正卡通简体" pitchFamily="65" charset="-122"/>
              <a:ea typeface="方正卡通简体" pitchFamily="65" charset="-122"/>
            </a:endParaRPr>
          </a:p>
        </p:txBody>
      </p:sp>
    </p:spTree>
    <p:extLst>
      <p:ext uri="{BB962C8B-B14F-4D97-AF65-F5344CB8AC3E}">
        <p14:creationId xmlns:p14="http://schemas.microsoft.com/office/powerpoint/2010/main" val="190481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F:\1-原创素材\1_mm1102\PPT\PPT_014\materaials\pageimg_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94" y="214741"/>
            <a:ext cx="8337212" cy="43816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979712" y="555526"/>
            <a:ext cx="6472862" cy="3170004"/>
            <a:chOff x="1979712" y="555526"/>
            <a:chExt cx="6472862" cy="3170004"/>
          </a:xfrm>
        </p:grpSpPr>
        <p:sp>
          <p:nvSpPr>
            <p:cNvPr id="3" name="TextBox 2"/>
            <p:cNvSpPr txBox="1"/>
            <p:nvPr/>
          </p:nvSpPr>
          <p:spPr>
            <a:xfrm>
              <a:off x="2915816" y="555526"/>
              <a:ext cx="4176464" cy="889346"/>
            </a:xfrm>
            <a:prstGeom prst="rect">
              <a:avLst/>
            </a:prstGeom>
            <a:noFill/>
          </p:spPr>
          <p:txBody>
            <a:bodyPr wrap="square" rtlCol="0">
              <a:spAutoFit/>
            </a:bodyPr>
            <a:lstStyle/>
            <a:p>
              <a:pPr>
                <a:lnSpc>
                  <a:spcPct val="150000"/>
                </a:lnSpc>
              </a:pPr>
              <a:r>
                <a:rPr lang="en-US" altLang="zh-CN" sz="4000" dirty="0">
                  <a:solidFill>
                    <a:schemeClr val="bg1"/>
                  </a:solidFill>
                  <a:latin typeface="华康海报体W12(P)" pitchFamily="82" charset="-122"/>
                  <a:ea typeface="华康海报体W12(P)" pitchFamily="82" charset="-122"/>
                </a:rPr>
                <a:t>    </a:t>
              </a:r>
              <a:r>
                <a:rPr lang="en-US" altLang="zh-CN" sz="3200" b="1" dirty="0" err="1">
                  <a:solidFill>
                    <a:schemeClr val="bg1"/>
                  </a:solidFill>
                  <a:latin typeface="华康海报体W12(P)" pitchFamily="82" charset="-122"/>
                  <a:ea typeface="华康海报体W12(P)" pitchFamily="82" charset="-122"/>
                </a:rPr>
                <a:t>Thực</a:t>
              </a:r>
              <a:r>
                <a:rPr lang="en-US" altLang="zh-CN" sz="3200" b="1" dirty="0">
                  <a:solidFill>
                    <a:schemeClr val="bg1"/>
                  </a:solidFill>
                  <a:latin typeface="华康海报体W12(P)" pitchFamily="82" charset="-122"/>
                  <a:ea typeface="华康海报体W12(P)" pitchFamily="82" charset="-122"/>
                </a:rPr>
                <a:t> </a:t>
              </a:r>
              <a:r>
                <a:rPr lang="en-US" altLang="zh-CN" sz="3200" b="1" dirty="0" err="1">
                  <a:solidFill>
                    <a:schemeClr val="bg1"/>
                  </a:solidFill>
                  <a:latin typeface="华康海报体W12(P)" pitchFamily="82" charset="-122"/>
                  <a:ea typeface="华康海报体W12(P)" pitchFamily="82" charset="-122"/>
                </a:rPr>
                <a:t>hành</a:t>
              </a:r>
              <a:endParaRPr lang="en-US" altLang="zh-CN" sz="3200" b="1" dirty="0">
                <a:solidFill>
                  <a:schemeClr val="bg1"/>
                </a:solidFill>
                <a:latin typeface="华康海报体W12(P)" pitchFamily="82" charset="-122"/>
                <a:ea typeface="华康海报体W12(P)" pitchFamily="82" charset="-122"/>
              </a:endParaRPr>
            </a:p>
          </p:txBody>
        </p:sp>
        <p:sp>
          <p:nvSpPr>
            <p:cNvPr id="4" name="矩形 3"/>
            <p:cNvSpPr/>
            <p:nvPr/>
          </p:nvSpPr>
          <p:spPr>
            <a:xfrm>
              <a:off x="1979712" y="1476709"/>
              <a:ext cx="6472862" cy="2248821"/>
            </a:xfrm>
            <a:prstGeom prst="rect">
              <a:avLst/>
            </a:prstGeom>
          </p:spPr>
          <p:txBody>
            <a:bodyPr wrap="square">
              <a:spAutoFit/>
            </a:bodyPr>
            <a:lstStyle/>
            <a:p>
              <a:pPr marL="171450" indent="-171450">
                <a:lnSpc>
                  <a:spcPct val="150000"/>
                </a:lnSpc>
                <a:buFontTx/>
                <a:buChar char="-"/>
              </a:pPr>
              <a:r>
                <a:rPr lang="en-US" altLang="zh-CN" sz="2400" b="1" dirty="0" err="1">
                  <a:solidFill>
                    <a:schemeClr val="bg1"/>
                  </a:solidFill>
                  <a:latin typeface="Trebuchet MS" pitchFamily="34" charset="0"/>
                  <a:ea typeface="方正卡通简体" pitchFamily="65" charset="-122"/>
                </a:rPr>
                <a:t>Cố</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gắng</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thực</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hiện</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những</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biện</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pháp</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đã</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đề</a:t>
              </a:r>
              <a:r>
                <a:rPr lang="en-US" altLang="zh-CN" sz="2400" b="1" dirty="0">
                  <a:solidFill>
                    <a:schemeClr val="bg1"/>
                  </a:solidFill>
                  <a:latin typeface="Trebuchet MS" pitchFamily="34" charset="0"/>
                  <a:ea typeface="方正卡通简体" pitchFamily="65" charset="-122"/>
                </a:rPr>
                <a:t> ra </a:t>
              </a:r>
              <a:r>
                <a:rPr lang="en-US" altLang="zh-CN" sz="2400" b="1" dirty="0" err="1">
                  <a:solidFill>
                    <a:schemeClr val="bg1"/>
                  </a:solidFill>
                  <a:latin typeface="Trebuchet MS" pitchFamily="34" charset="0"/>
                  <a:ea typeface="方正卡通简体" pitchFamily="65" charset="-122"/>
                </a:rPr>
                <a:t>để</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vượt</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khó</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khăn</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trong</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học</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tập</a:t>
              </a:r>
              <a:r>
                <a:rPr lang="en-US" altLang="zh-CN" sz="2400" b="1" dirty="0">
                  <a:solidFill>
                    <a:schemeClr val="bg1"/>
                  </a:solidFill>
                  <a:latin typeface="Trebuchet MS" pitchFamily="34" charset="0"/>
                  <a:ea typeface="方正卡通简体" pitchFamily="65" charset="-122"/>
                </a:rPr>
                <a:t>.</a:t>
              </a:r>
            </a:p>
            <a:p>
              <a:pPr marL="171450" indent="-171450">
                <a:lnSpc>
                  <a:spcPct val="150000"/>
                </a:lnSpc>
                <a:buFontTx/>
                <a:buChar char="-"/>
              </a:pPr>
              <a:r>
                <a:rPr lang="en-US" altLang="zh-CN" sz="2400" b="1" dirty="0" err="1">
                  <a:solidFill>
                    <a:schemeClr val="bg1"/>
                  </a:solidFill>
                  <a:latin typeface="Trebuchet MS" pitchFamily="34" charset="0"/>
                  <a:ea typeface="方正卡通简体" pitchFamily="65" charset="-122"/>
                </a:rPr>
                <a:t>Tìm</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hiểu</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dộng</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viên</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giúp</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đỡ</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bạn</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khi</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bạn</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gặp</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khó</a:t>
              </a:r>
              <a:r>
                <a:rPr lang="en-US" altLang="zh-CN" sz="2400" b="1" dirty="0">
                  <a:solidFill>
                    <a:schemeClr val="bg1"/>
                  </a:solidFill>
                  <a:latin typeface="Trebuchet MS" pitchFamily="34" charset="0"/>
                  <a:ea typeface="方正卡通简体" pitchFamily="65" charset="-122"/>
                </a:rPr>
                <a:t> </a:t>
              </a:r>
              <a:r>
                <a:rPr lang="en-US" altLang="zh-CN" sz="2400" b="1" dirty="0" err="1">
                  <a:solidFill>
                    <a:schemeClr val="bg1"/>
                  </a:solidFill>
                  <a:latin typeface="Trebuchet MS" pitchFamily="34" charset="0"/>
                  <a:ea typeface="方正卡通简体" pitchFamily="65" charset="-122"/>
                </a:rPr>
                <a:t>khăn</a:t>
              </a:r>
              <a:r>
                <a:rPr lang="en-US" altLang="zh-CN" b="1" dirty="0">
                  <a:solidFill>
                    <a:schemeClr val="bg1"/>
                  </a:solidFill>
                  <a:latin typeface="Trebuchet MS" pitchFamily="34" charset="0"/>
                  <a:ea typeface="方正卡通简体" pitchFamily="65" charset="-122"/>
                </a:rPr>
                <a:t>.</a:t>
              </a:r>
              <a:endParaRPr lang="zh-CN" altLang="en-US" b="1" dirty="0">
                <a:solidFill>
                  <a:schemeClr val="bg1"/>
                </a:solidFill>
                <a:latin typeface="Trebuchet MS" pitchFamily="34" charset="0"/>
                <a:ea typeface="方正卡通简体" pitchFamily="65" charset="-122"/>
              </a:endParaRPr>
            </a:p>
          </p:txBody>
        </p:sp>
      </p:grpSp>
    </p:spTree>
    <p:extLst>
      <p:ext uri="{BB962C8B-B14F-4D97-AF65-F5344CB8AC3E}">
        <p14:creationId xmlns:p14="http://schemas.microsoft.com/office/powerpoint/2010/main" val="3280682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片 3">
            <a:extLst>
              <a:ext uri="{FF2B5EF4-FFF2-40B4-BE49-F238E27FC236}">
                <a16:creationId xmlns:a16="http://schemas.microsoft.com/office/drawing/2014/main" xmlns="" id="{F4F0663C-B654-46BA-82A9-2ADA13F8E7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图片 4">
            <a:extLst>
              <a:ext uri="{FF2B5EF4-FFF2-40B4-BE49-F238E27FC236}">
                <a16:creationId xmlns:a16="http://schemas.microsoft.com/office/drawing/2014/main" xmlns="" id="{62852C25-9B1F-4214-BFF5-C8D9FF29D1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38112"/>
            <a:ext cx="1724025" cy="1549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图片 5">
            <a:extLst>
              <a:ext uri="{FF2B5EF4-FFF2-40B4-BE49-F238E27FC236}">
                <a16:creationId xmlns:a16="http://schemas.microsoft.com/office/drawing/2014/main" xmlns="" id="{99B6F2DB-F18C-42A0-88E7-849FEDE8FF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9937" y="-285750"/>
            <a:ext cx="2081213" cy="273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xmlns="" id="{964D52D0-C882-4E00-85FD-FDFA38D43286}"/>
              </a:ext>
            </a:extLst>
          </p:cNvPr>
          <p:cNvSpPr/>
          <p:nvPr/>
        </p:nvSpPr>
        <p:spPr>
          <a:xfrm>
            <a:off x="596503" y="611981"/>
            <a:ext cx="7823597" cy="2426494"/>
          </a:xfrm>
          <a:prstGeom prst="cloudCallout">
            <a:avLst>
              <a:gd name="adj1" fmla="val -35115"/>
              <a:gd name="adj2" fmla="val 87694"/>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ctr" defTabSz="685800">
              <a:defRPr/>
            </a:pPr>
            <a:endParaRPr lang="en-US" sz="4950" b="1" i="1" dirty="0">
              <a:solidFill>
                <a:srgbClr val="2B05CD"/>
              </a:solidFill>
              <a:latin typeface="Calibri" panose="020F0502020204030204"/>
              <a:cs typeface="Times New Roman" pitchFamily="18" charset="0"/>
            </a:endParaRPr>
          </a:p>
        </p:txBody>
      </p:sp>
      <p:pic>
        <p:nvPicPr>
          <p:cNvPr id="61447" name="Audio 1">
            <a:hlinkClick r:id="" action="ppaction://media"/>
            <a:extLst>
              <a:ext uri="{FF2B5EF4-FFF2-40B4-BE49-F238E27FC236}">
                <a16:creationId xmlns:a16="http://schemas.microsoft.com/office/drawing/2014/main" xmlns="" id="{AB309AD1-A0CF-4155-821C-7F21A7EAF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100" y="4419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WordArt 3">
            <a:extLst>
              <a:ext uri="{FF2B5EF4-FFF2-40B4-BE49-F238E27FC236}">
                <a16:creationId xmlns:a16="http://schemas.microsoft.com/office/drawing/2014/main" xmlns="" id="{E68DA818-8B46-4EBA-83F6-45A21967A390}"/>
              </a:ext>
            </a:extLst>
          </p:cNvPr>
          <p:cNvSpPr>
            <a:spLocks noChangeArrowheads="1" noChangeShapeType="1" noTextEdit="1"/>
          </p:cNvSpPr>
          <p:nvPr/>
        </p:nvSpPr>
        <p:spPr bwMode="auto">
          <a:xfrm>
            <a:off x="2456073" y="1082873"/>
            <a:ext cx="4104456" cy="1114897"/>
          </a:xfrm>
          <a:prstGeom prst="rect">
            <a:avLst/>
          </a:prstGeom>
        </p:spPr>
        <p:txBody>
          <a:bodyPr wrap="none" fromWordArt="1">
            <a:prstTxWarp prst="textPlain">
              <a:avLst>
                <a:gd name="adj" fmla="val 50000"/>
              </a:avLst>
            </a:prstTxWarp>
          </a:bodyPr>
          <a:lstStyle/>
          <a:p>
            <a:pPr algn="ctr" defTabSz="685800" eaLnBrk="0" fontAlgn="base" hangingPunct="0">
              <a:spcBef>
                <a:spcPct val="0"/>
              </a:spcBef>
              <a:spcAft>
                <a:spcPct val="0"/>
              </a:spcAft>
            </a:pPr>
            <a:r>
              <a:rPr lang="en-GB" sz="2700" i="1"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ea typeface="+mn-lt"/>
                <a:cs typeface="Calibri" panose="020F0502020204030204"/>
              </a:rPr>
              <a:t>Khởi</a:t>
            </a:r>
            <a:r>
              <a:rPr lang="en-GB" sz="2700" i="1"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ea typeface="+mn-lt"/>
                <a:cs typeface="Calibri" panose="020F0502020204030204"/>
              </a:rPr>
              <a:t> </a:t>
            </a:r>
            <a:r>
              <a:rPr lang="en-GB" sz="2700" i="1" kern="10" dirty="0" err="1">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ea typeface="+mn-lt"/>
                <a:cs typeface="Calibri" panose="020F0502020204030204"/>
              </a:rPr>
              <a:t>động</a:t>
            </a:r>
            <a:endParaRPr lang="en-GB" sz="2700" i="1" kern="10" dirty="0">
              <a:ln w="12700">
                <a:solidFill>
                  <a:srgbClr val="FF33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alibri" panose="020F0502020204030204"/>
              <a:ea typeface="+mn-lt"/>
              <a:cs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74117" y="483518"/>
            <a:ext cx="6902852" cy="584775"/>
          </a:xfrm>
          <a:prstGeom prst="rect">
            <a:avLst/>
          </a:prstGeom>
          <a:noFill/>
        </p:spPr>
        <p:txBody>
          <a:bodyPr wrap="none" rtlCol="0">
            <a:spAutoFit/>
          </a:bodyPr>
          <a:lstStyle/>
          <a:p>
            <a:pPr algn="ctr"/>
            <a:r>
              <a:rPr lang="en-US" altLang="zh-CN" sz="3200" b="1" dirty="0">
                <a:solidFill>
                  <a:srgbClr val="FF0000"/>
                </a:solidFill>
                <a:latin typeface="Times New Roman" panose="02020603050405020304" pitchFamily="18" charset="0"/>
                <a:ea typeface="华康海报体W12(P)" pitchFamily="82" charset="-122"/>
                <a:cs typeface="Times New Roman" panose="02020603050405020304" pitchFamily="18" charset="0"/>
              </a:rPr>
              <a:t>Khi </a:t>
            </a:r>
            <a:r>
              <a:rPr lang="en-US" altLang="zh-CN" sz="3200" b="1" dirty="0" err="1">
                <a:solidFill>
                  <a:srgbClr val="FF0000"/>
                </a:solidFill>
                <a:latin typeface="Times New Roman" panose="02020603050405020304" pitchFamily="18" charset="0"/>
                <a:ea typeface="华康海报体W12(P)" pitchFamily="82" charset="-122"/>
                <a:cs typeface="Times New Roman" panose="02020603050405020304" pitchFamily="18" charset="0"/>
              </a:rPr>
              <a:t>gặp</a:t>
            </a:r>
            <a:r>
              <a:rPr lang="en-US" altLang="zh-CN" sz="3200" b="1" dirty="0">
                <a:solidFill>
                  <a:srgbClr val="FF0000"/>
                </a:solidFill>
                <a:latin typeface="Times New Roman" panose="02020603050405020304" pitchFamily="18" charset="0"/>
                <a:ea typeface="华康海报体W12(P)" pitchFamily="8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华康海报体W12(P)" pitchFamily="82" charset="-122"/>
                <a:cs typeface="Times New Roman" panose="02020603050405020304" pitchFamily="18" charset="0"/>
              </a:rPr>
              <a:t>một</a:t>
            </a:r>
            <a:r>
              <a:rPr lang="en-US" altLang="zh-CN" sz="3200" b="1" dirty="0">
                <a:solidFill>
                  <a:srgbClr val="FF0000"/>
                </a:solidFill>
                <a:latin typeface="Times New Roman" panose="02020603050405020304" pitchFamily="18" charset="0"/>
                <a:ea typeface="华康海报体W12(P)" pitchFamily="8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华康海报体W12(P)" pitchFamily="82" charset="-122"/>
                <a:cs typeface="Times New Roman" panose="02020603050405020304" pitchFamily="18" charset="0"/>
              </a:rPr>
              <a:t>bài</a:t>
            </a:r>
            <a:r>
              <a:rPr lang="en-US" altLang="zh-CN" sz="3200" b="1" dirty="0">
                <a:solidFill>
                  <a:srgbClr val="FF0000"/>
                </a:solidFill>
                <a:latin typeface="Times New Roman" panose="02020603050405020304" pitchFamily="18" charset="0"/>
                <a:ea typeface="华康海报体W12(P)" pitchFamily="8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华康海报体W12(P)" pitchFamily="82" charset="-122"/>
                <a:cs typeface="Times New Roman" panose="02020603050405020304" pitchFamily="18" charset="0"/>
              </a:rPr>
              <a:t>tập</a:t>
            </a:r>
            <a:r>
              <a:rPr lang="en-US" altLang="zh-CN" sz="3200" b="1" dirty="0">
                <a:solidFill>
                  <a:srgbClr val="FF0000"/>
                </a:solidFill>
                <a:latin typeface="Times New Roman" panose="02020603050405020304" pitchFamily="18" charset="0"/>
                <a:ea typeface="华康海报体W12(P)" pitchFamily="82" charset="-122"/>
                <a:cs typeface="Times New Roman" panose="02020603050405020304" pitchFamily="18" charset="0"/>
              </a:rPr>
              <a:t> </a:t>
            </a:r>
            <a:r>
              <a:rPr lang="en-US" altLang="zh-CN" sz="3200" b="1" err="1">
                <a:solidFill>
                  <a:srgbClr val="FF0000"/>
                </a:solidFill>
                <a:latin typeface="Times New Roman" panose="02020603050405020304" pitchFamily="18" charset="0"/>
                <a:ea typeface="华康海报体W12(P)" pitchFamily="82" charset="-122"/>
                <a:cs typeface="Times New Roman" panose="02020603050405020304" pitchFamily="18" charset="0"/>
              </a:rPr>
              <a:t>khó</a:t>
            </a:r>
            <a:r>
              <a:rPr lang="en-US" altLang="zh-CN" sz="3200" b="1">
                <a:solidFill>
                  <a:srgbClr val="FF0000"/>
                </a:solidFill>
                <a:latin typeface="Times New Roman" panose="02020603050405020304" pitchFamily="18" charset="0"/>
                <a:ea typeface="华康海报体W12(P)" pitchFamily="82" charset="-122"/>
                <a:cs typeface="Times New Roman" panose="02020603050405020304" pitchFamily="18" charset="0"/>
              </a:rPr>
              <a:t> </a:t>
            </a:r>
            <a:r>
              <a:rPr lang="en-US" altLang="zh-CN" sz="3200" b="1" smtClean="0">
                <a:solidFill>
                  <a:srgbClr val="FF0000"/>
                </a:solidFill>
                <a:latin typeface="Times New Roman" panose="02020603050405020304" pitchFamily="18" charset="0"/>
                <a:ea typeface="华康海报体W12(P)" pitchFamily="82" charset="-122"/>
                <a:cs typeface="Times New Roman" panose="02020603050405020304" pitchFamily="18" charset="0"/>
              </a:rPr>
              <a:t>em </a:t>
            </a:r>
            <a:r>
              <a:rPr lang="en-US" altLang="zh-CN" sz="3200" b="1" dirty="0" err="1">
                <a:solidFill>
                  <a:srgbClr val="FF0000"/>
                </a:solidFill>
                <a:latin typeface="Times New Roman" panose="02020603050405020304" pitchFamily="18" charset="0"/>
                <a:ea typeface="华康海报体W12(P)" pitchFamily="82" charset="-122"/>
                <a:cs typeface="Times New Roman" panose="02020603050405020304" pitchFamily="18" charset="0"/>
              </a:rPr>
              <a:t>sẽ</a:t>
            </a:r>
            <a:r>
              <a:rPr lang="en-US" altLang="zh-CN" sz="3200" b="1" dirty="0">
                <a:solidFill>
                  <a:srgbClr val="FF0000"/>
                </a:solidFill>
                <a:latin typeface="Times New Roman" panose="02020603050405020304" pitchFamily="18" charset="0"/>
                <a:ea typeface="华康海报体W12(P)" pitchFamily="8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华康海报体W12(P)" pitchFamily="82" charset="-122"/>
                <a:cs typeface="Times New Roman" panose="02020603050405020304" pitchFamily="18" charset="0"/>
              </a:rPr>
              <a:t>làm</a:t>
            </a:r>
            <a:r>
              <a:rPr lang="en-US" altLang="zh-CN" sz="3200" b="1" dirty="0">
                <a:solidFill>
                  <a:srgbClr val="FF0000"/>
                </a:solidFill>
                <a:latin typeface="Times New Roman" panose="02020603050405020304" pitchFamily="18" charset="0"/>
                <a:ea typeface="华康海报体W12(P)" pitchFamily="82"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华康海报体W12(P)" pitchFamily="82" charset="-122"/>
                <a:cs typeface="Times New Roman" panose="02020603050405020304" pitchFamily="18" charset="0"/>
              </a:rPr>
              <a:t>gì</a:t>
            </a:r>
            <a:r>
              <a:rPr lang="en-US" altLang="zh-CN" sz="3200" b="1" dirty="0">
                <a:solidFill>
                  <a:srgbClr val="FF0000"/>
                </a:solidFill>
                <a:ea typeface="华康海报体W12(P)" pitchFamily="82" charset="-122"/>
                <a:cs typeface="Times New Roman" panose="02020603050405020304" pitchFamily="18" charset="0"/>
              </a:rPr>
              <a:t>?</a:t>
            </a:r>
            <a:endParaRPr lang="zh-CN" altLang="en-US" sz="3200" b="1" dirty="0">
              <a:solidFill>
                <a:srgbClr val="FF0000"/>
              </a:solidFill>
              <a:ea typeface="华康海报体W12(P)" pitchFamily="82" charset="-122"/>
              <a:cs typeface="Times New Roman" panose="02020603050405020304" pitchFamily="18" charset="0"/>
            </a:endParaRPr>
          </a:p>
        </p:txBody>
      </p:sp>
      <p:grpSp>
        <p:nvGrpSpPr>
          <p:cNvPr id="5" name="组合 4"/>
          <p:cNvGrpSpPr/>
          <p:nvPr/>
        </p:nvGrpSpPr>
        <p:grpSpPr>
          <a:xfrm>
            <a:off x="1475656" y="1635646"/>
            <a:ext cx="3901162" cy="523220"/>
            <a:chOff x="1144106" y="1602217"/>
            <a:chExt cx="3901162" cy="523220"/>
          </a:xfrm>
        </p:grpSpPr>
        <p:pic>
          <p:nvPicPr>
            <p:cNvPr id="4098" name="Picture 2" descr="F:\1-原创素材\1_mm1102\PPT\PPT_014\materaials\flower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106" y="1687129"/>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97502" y="1602217"/>
              <a:ext cx="3547766" cy="523220"/>
            </a:xfrm>
            <a:prstGeom prst="rect">
              <a:avLst/>
            </a:prstGeom>
            <a:noFill/>
          </p:spPr>
          <p:txBody>
            <a:bodyPr wrap="none" rtlCol="0">
              <a:spAutoFit/>
            </a:bodyPr>
            <a:lstStyle/>
            <a:p>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A.Chép</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luôn</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bài</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của</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bạn</a:t>
              </a:r>
              <a:endParaRPr lang="zh-CN" altLang="en-US" sz="2800" b="1" spc="-150" dirty="0">
                <a:latin typeface="Times New Roman" panose="02020603050405020304" pitchFamily="18" charset="0"/>
                <a:ea typeface="方正卡通简体" pitchFamily="65" charset="-122"/>
                <a:cs typeface="Times New Roman" panose="02020603050405020304" pitchFamily="18" charset="0"/>
              </a:endParaRPr>
            </a:p>
          </p:txBody>
        </p:sp>
      </p:grpSp>
      <p:grpSp>
        <p:nvGrpSpPr>
          <p:cNvPr id="6" name="组合 5"/>
          <p:cNvGrpSpPr/>
          <p:nvPr/>
        </p:nvGrpSpPr>
        <p:grpSpPr>
          <a:xfrm>
            <a:off x="1467082" y="2695694"/>
            <a:ext cx="5134874" cy="523220"/>
            <a:chOff x="4836180" y="2363694"/>
            <a:chExt cx="5134874" cy="523220"/>
          </a:xfrm>
        </p:grpSpPr>
        <p:pic>
          <p:nvPicPr>
            <p:cNvPr id="4101"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180" y="236369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59096" y="2363694"/>
              <a:ext cx="4811958" cy="523220"/>
            </a:xfrm>
            <a:prstGeom prst="rect">
              <a:avLst/>
            </a:prstGeom>
            <a:noFill/>
          </p:spPr>
          <p:txBody>
            <a:bodyPr wrap="none" rtlCol="0">
              <a:spAutoFit/>
            </a:bodyPr>
            <a:lstStyle/>
            <a:p>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C.Hỏi</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thầy</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cô</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giáo</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hoặc</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người</a:t>
              </a:r>
              <a:r>
                <a:rPr lang="en-US" altLang="zh-CN" sz="2800" b="1" spc="-150" dirty="0">
                  <a:latin typeface="Times New Roman" panose="02020603050405020304" pitchFamily="18" charset="0"/>
                  <a:ea typeface="方正卡通简体" pitchFamily="65" charset="-122"/>
                  <a:cs typeface="Times New Roman" panose="02020603050405020304" pitchFamily="18" charset="0"/>
                </a:rPr>
                <a:t> </a:t>
              </a:r>
              <a:r>
                <a:rPr lang="en-US" altLang="zh-CN" sz="2800" b="1" spc="-150" dirty="0" err="1">
                  <a:latin typeface="Times New Roman" panose="02020603050405020304" pitchFamily="18" charset="0"/>
                  <a:ea typeface="方正卡通简体" pitchFamily="65" charset="-122"/>
                  <a:cs typeface="Times New Roman" panose="02020603050405020304" pitchFamily="18" charset="0"/>
                </a:rPr>
                <a:t>lớn</a:t>
              </a:r>
              <a:endParaRPr lang="zh-CN" altLang="en-US" sz="2800" b="1" spc="-150" dirty="0">
                <a:latin typeface="Times New Roman" panose="02020603050405020304" pitchFamily="18" charset="0"/>
                <a:ea typeface="方正卡通简体" pitchFamily="65" charset="-122"/>
                <a:cs typeface="Times New Roman" panose="02020603050405020304" pitchFamily="18" charset="0"/>
              </a:endParaRPr>
            </a:p>
          </p:txBody>
        </p:sp>
      </p:grpSp>
      <p:grpSp>
        <p:nvGrpSpPr>
          <p:cNvPr id="7" name="组合 6"/>
          <p:cNvGrpSpPr/>
          <p:nvPr/>
        </p:nvGrpSpPr>
        <p:grpSpPr>
          <a:xfrm>
            <a:off x="1467082" y="2172474"/>
            <a:ext cx="4507075" cy="523220"/>
            <a:chOff x="2411760" y="2867750"/>
            <a:chExt cx="4507075" cy="523220"/>
          </a:xfrm>
        </p:grpSpPr>
        <p:pic>
          <p:nvPicPr>
            <p:cNvPr id="4100" name="Picture 4" descr="F:\1-原创素材\1_mm1102\PPT\PPT_014\materaials\flower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2888700"/>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34676" y="2867750"/>
              <a:ext cx="4184159" cy="523220"/>
            </a:xfrm>
            <a:prstGeom prst="rect">
              <a:avLst/>
            </a:prstGeom>
            <a:noFill/>
          </p:spPr>
          <p:txBody>
            <a:bodyPr wrap="none" rtlCol="0">
              <a:spAutoFit/>
            </a:bodyPr>
            <a:lstStyle/>
            <a:p>
              <a:r>
                <a:rPr lang="en-US" altLang="zh-CN" sz="2800" b="1" spc="-150">
                  <a:latin typeface="方正卡通简体" pitchFamily="65" charset="-122"/>
                  <a:ea typeface="方正卡通简体" pitchFamily="65" charset="-122"/>
                </a:rPr>
                <a:t>B</a:t>
              </a:r>
              <a:r>
                <a:rPr lang="en-US" altLang="zh-CN" sz="2800" b="1" spc="-150">
                  <a:latin typeface="Times New Roman" panose="02020603050405020304" pitchFamily="18" charset="0"/>
                  <a:ea typeface="方正卡通简体" pitchFamily="65" charset="-122"/>
                  <a:cs typeface="Times New Roman" panose="02020603050405020304" pitchFamily="18" charset="0"/>
                </a:rPr>
                <a:t>. Nhờ người khác làm bài hộ</a:t>
              </a:r>
              <a:endParaRPr lang="zh-CN" altLang="en-US" sz="2800" b="1" spc="-150" dirty="0">
                <a:latin typeface="Times New Roman" panose="02020603050405020304" pitchFamily="18" charset="0"/>
                <a:ea typeface="方正卡通简体" pitchFamily="65" charset="-122"/>
                <a:cs typeface="Times New Roman" panose="02020603050405020304" pitchFamily="18" charset="0"/>
              </a:endParaRPr>
            </a:p>
          </p:txBody>
        </p:sp>
      </p:grpSp>
      <p:grpSp>
        <p:nvGrpSpPr>
          <p:cNvPr id="8" name="组合 7"/>
          <p:cNvGrpSpPr/>
          <p:nvPr/>
        </p:nvGrpSpPr>
        <p:grpSpPr>
          <a:xfrm>
            <a:off x="1467082" y="3315287"/>
            <a:ext cx="2804156" cy="523220"/>
            <a:chOff x="4839916" y="2875718"/>
            <a:chExt cx="2804156" cy="523220"/>
          </a:xfrm>
        </p:grpSpPr>
        <p:pic>
          <p:nvPicPr>
            <p:cNvPr id="4099" name="Picture 3" descr="F:\1-原创素材\1_mm1102\PPT\PPT_014\materaials\flower_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9916" y="2918546"/>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59096" y="2875718"/>
              <a:ext cx="2484976" cy="523220"/>
            </a:xfrm>
            <a:prstGeom prst="rect">
              <a:avLst/>
            </a:prstGeom>
            <a:noFill/>
          </p:spPr>
          <p:txBody>
            <a:bodyPr wrap="none" rtlCol="0">
              <a:spAutoFit/>
            </a:bodyPr>
            <a:lstStyle/>
            <a:p>
              <a:r>
                <a:rPr lang="en-US" altLang="zh-CN" sz="2800" b="1" spc="-150">
                  <a:latin typeface="Times New Roman" panose="02020603050405020304" pitchFamily="18" charset="0"/>
                  <a:ea typeface="方正卡通简体" pitchFamily="65" charset="-122"/>
                  <a:cs typeface="Times New Roman" panose="02020603050405020304" pitchFamily="18" charset="0"/>
                </a:rPr>
                <a:t>D</a:t>
              </a:r>
              <a:r>
                <a:rPr lang="en-US" altLang="zh-CN" sz="2800" b="1" spc="-150" smtClean="0">
                  <a:latin typeface="Times New Roman" panose="02020603050405020304" pitchFamily="18" charset="0"/>
                  <a:ea typeface="方正卡通简体" pitchFamily="65" charset="-122"/>
                  <a:cs typeface="Times New Roman" panose="02020603050405020304" pitchFamily="18" charset="0"/>
                </a:rPr>
                <a:t>. Bỏ </a:t>
              </a:r>
              <a:r>
                <a:rPr lang="en-US" altLang="zh-CN" sz="2800" b="1" spc="-150">
                  <a:latin typeface="Times New Roman" panose="02020603050405020304" pitchFamily="18" charset="0"/>
                  <a:ea typeface="方正卡通简体" pitchFamily="65" charset="-122"/>
                  <a:cs typeface="Times New Roman" panose="02020603050405020304" pitchFamily="18" charset="0"/>
                </a:rPr>
                <a:t>không làm</a:t>
              </a:r>
              <a:endParaRPr lang="zh-CN" altLang="en-US" sz="2800" b="1" spc="-150" dirty="0">
                <a:latin typeface="Times New Roman" panose="02020603050405020304" pitchFamily="18" charset="0"/>
                <a:ea typeface="方正卡通简体" pitchFamily="65" charset="-122"/>
                <a:cs typeface="Times New Roman" panose="02020603050405020304" pitchFamily="18" charset="0"/>
              </a:endParaRPr>
            </a:p>
          </p:txBody>
        </p:sp>
      </p:grpSp>
    </p:spTree>
    <p:extLst>
      <p:ext uri="{BB962C8B-B14F-4D97-AF65-F5344CB8AC3E}">
        <p14:creationId xmlns:p14="http://schemas.microsoft.com/office/powerpoint/2010/main" val="3324685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xit" presetSubtype="0" fill="hold" nodeType="clickEffect">
                                  <p:stCondLst>
                                    <p:cond delay="0"/>
                                  </p:stCondLst>
                                  <p:childTnLst>
                                    <p:animEffect transition="out" filter="fade">
                                      <p:cBhvr>
                                        <p:cTn id="29" dur="2000"/>
                                        <p:tgtEl>
                                          <p:spTgt spid="5"/>
                                        </p:tgtEl>
                                      </p:cBhvr>
                                    </p:animEffect>
                                    <p:anim calcmode="lin" valueType="num">
                                      <p:cBhvr>
                                        <p:cTn id="30"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2000"/>
                                        <p:tgtEl>
                                          <p:spTgt spid="5"/>
                                        </p:tgtEl>
                                        <p:attrNameLst>
                                          <p:attrName>ppt_h</p:attrName>
                                        </p:attrNameLst>
                                      </p:cBhvr>
                                      <p:tavLst>
                                        <p:tav tm="0">
                                          <p:val>
                                            <p:strVal val="ppt_h"/>
                                          </p:val>
                                        </p:tav>
                                        <p:tav tm="100000">
                                          <p:val>
                                            <p:strVal val="ppt_h"/>
                                          </p:val>
                                        </p:tav>
                                      </p:tavLst>
                                    </p:anim>
                                    <p:set>
                                      <p:cBhvr>
                                        <p:cTn id="32" dur="1" fill="hold">
                                          <p:stCondLst>
                                            <p:cond delay="1999"/>
                                          </p:stCondLst>
                                        </p:cTn>
                                        <p:tgtEl>
                                          <p:spTgt spid="5"/>
                                        </p:tgtEl>
                                        <p:attrNameLst>
                                          <p:attrName>style.visibility</p:attrName>
                                        </p:attrNameLst>
                                      </p:cBhvr>
                                      <p:to>
                                        <p:strVal val="hidden"/>
                                      </p:to>
                                    </p:set>
                                  </p:childTnLst>
                                </p:cTn>
                              </p:par>
                              <p:par>
                                <p:cTn id="33" presetID="45" presetClass="exit" presetSubtype="0" fill="hold" nodeType="withEffect">
                                  <p:stCondLst>
                                    <p:cond delay="0"/>
                                  </p:stCondLst>
                                  <p:childTnLst>
                                    <p:animEffect transition="out" filter="fade">
                                      <p:cBhvr>
                                        <p:cTn id="34" dur="2000"/>
                                        <p:tgtEl>
                                          <p:spTgt spid="7"/>
                                        </p:tgtEl>
                                      </p:cBhvr>
                                    </p:animEffect>
                                    <p:anim calcmode="lin" valueType="num">
                                      <p:cBhvr>
                                        <p:cTn id="35"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7"/>
                                        </p:tgtEl>
                                        <p:attrNameLst>
                                          <p:attrName>ppt_h</p:attrName>
                                        </p:attrNameLst>
                                      </p:cBhvr>
                                      <p:tavLst>
                                        <p:tav tm="0">
                                          <p:val>
                                            <p:strVal val="ppt_h"/>
                                          </p:val>
                                        </p:tav>
                                        <p:tav tm="100000">
                                          <p:val>
                                            <p:strVal val="ppt_h"/>
                                          </p:val>
                                        </p:tav>
                                      </p:tavLst>
                                    </p:anim>
                                    <p:set>
                                      <p:cBhvr>
                                        <p:cTn id="37" dur="1" fill="hold">
                                          <p:stCondLst>
                                            <p:cond delay="1999"/>
                                          </p:stCondLst>
                                        </p:cTn>
                                        <p:tgtEl>
                                          <p:spTgt spid="7"/>
                                        </p:tgtEl>
                                        <p:attrNameLst>
                                          <p:attrName>style.visibility</p:attrName>
                                        </p:attrNameLst>
                                      </p:cBhvr>
                                      <p:to>
                                        <p:strVal val="hidden"/>
                                      </p:to>
                                    </p:set>
                                  </p:childTnLst>
                                </p:cTn>
                              </p:par>
                              <p:par>
                                <p:cTn id="38" presetID="45" presetClass="exit" presetSubtype="0" fill="hold" nodeType="withEffect">
                                  <p:stCondLst>
                                    <p:cond delay="0"/>
                                  </p:stCondLst>
                                  <p:childTnLst>
                                    <p:animEffect transition="out" filter="fade">
                                      <p:cBhvr>
                                        <p:cTn id="39" dur="2000"/>
                                        <p:tgtEl>
                                          <p:spTgt spid="8"/>
                                        </p:tgtEl>
                                      </p:cBhvr>
                                    </p:animEffect>
                                    <p:anim calcmode="lin" valueType="num">
                                      <p:cBhvr>
                                        <p:cTn id="40"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8"/>
                                        </p:tgtEl>
                                        <p:attrNameLst>
                                          <p:attrName>ppt_h</p:attrName>
                                        </p:attrNameLst>
                                      </p:cBhvr>
                                      <p:tavLst>
                                        <p:tav tm="0">
                                          <p:val>
                                            <p:strVal val="ppt_h"/>
                                          </p:val>
                                        </p:tav>
                                        <p:tav tm="100000">
                                          <p:val>
                                            <p:strVal val="ppt_h"/>
                                          </p:val>
                                        </p:tav>
                                      </p:tavLst>
                                    </p:anim>
                                    <p:set>
                                      <p:cBhvr>
                                        <p:cTn id="4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91680" y="747101"/>
            <a:ext cx="5102680" cy="584775"/>
          </a:xfrm>
          <a:prstGeom prst="rect">
            <a:avLst/>
          </a:prstGeom>
          <a:noFill/>
        </p:spPr>
        <p:txBody>
          <a:bodyPr wrap="none" rtlCol="0">
            <a:spAutoFit/>
          </a:bodyPr>
          <a:lstStyle/>
          <a:p>
            <a:pPr algn="ctr"/>
            <a:r>
              <a:rPr lang="fr-LU" altLang="en-US" sz="3200" b="1" dirty="0" err="1">
                <a:solidFill>
                  <a:srgbClr val="FF0000"/>
                </a:solidFill>
                <a:latin typeface="VNI-Times" pitchFamily="2" charset="0"/>
              </a:rPr>
              <a:t>Vöôït</a:t>
            </a:r>
            <a:r>
              <a:rPr lang="fr-LU" altLang="en-US" sz="3200" b="1" dirty="0">
                <a:solidFill>
                  <a:srgbClr val="FF0000"/>
                </a:solidFill>
                <a:latin typeface="VNI-Times" pitchFamily="2" charset="0"/>
              </a:rPr>
              <a:t> </a:t>
            </a:r>
            <a:r>
              <a:rPr lang="fr-LU" altLang="en-US" sz="3200" b="1" dirty="0" err="1">
                <a:solidFill>
                  <a:srgbClr val="FF0000"/>
                </a:solidFill>
                <a:latin typeface="VNI-Times" pitchFamily="2" charset="0"/>
              </a:rPr>
              <a:t>khoù</a:t>
            </a:r>
            <a:r>
              <a:rPr lang="fr-LU" altLang="en-US" sz="3200" b="1" dirty="0">
                <a:solidFill>
                  <a:srgbClr val="FF0000"/>
                </a:solidFill>
                <a:latin typeface="VNI-Times" pitchFamily="2" charset="0"/>
              </a:rPr>
              <a:t> </a:t>
            </a:r>
            <a:r>
              <a:rPr lang="fr-LU" altLang="en-US" sz="3200" b="1" dirty="0" err="1">
                <a:solidFill>
                  <a:srgbClr val="FF0000"/>
                </a:solidFill>
                <a:latin typeface="VNI-Times" pitchFamily="2" charset="0"/>
              </a:rPr>
              <a:t>trong</a:t>
            </a:r>
            <a:r>
              <a:rPr lang="fr-LU" altLang="en-US" sz="3200" b="1" dirty="0">
                <a:solidFill>
                  <a:srgbClr val="FF0000"/>
                </a:solidFill>
                <a:latin typeface="VNI-Times" pitchFamily="2" charset="0"/>
              </a:rPr>
              <a:t> </a:t>
            </a:r>
            <a:r>
              <a:rPr lang="fr-LU" altLang="en-US" sz="3200" b="1" dirty="0" err="1">
                <a:solidFill>
                  <a:srgbClr val="FF0000"/>
                </a:solidFill>
                <a:latin typeface="VNI-Times" pitchFamily="2" charset="0"/>
              </a:rPr>
              <a:t>hoïc</a:t>
            </a:r>
            <a:r>
              <a:rPr lang="fr-LU" altLang="en-US" sz="3200" b="1" dirty="0">
                <a:solidFill>
                  <a:srgbClr val="FF0000"/>
                </a:solidFill>
                <a:latin typeface="VNI-Times" pitchFamily="2" charset="0"/>
              </a:rPr>
              <a:t> </a:t>
            </a:r>
            <a:r>
              <a:rPr lang="fr-LU" altLang="en-US" sz="3200" b="1" dirty="0" err="1">
                <a:solidFill>
                  <a:srgbClr val="FF0000"/>
                </a:solidFill>
                <a:latin typeface="VNI-Times" pitchFamily="2" charset="0"/>
              </a:rPr>
              <a:t>taäp</a:t>
            </a:r>
            <a:r>
              <a:rPr lang="fr-LU" altLang="en-US" sz="3200" b="1" dirty="0">
                <a:solidFill>
                  <a:srgbClr val="FF0000"/>
                </a:solidFill>
                <a:latin typeface="VNI-Times" pitchFamily="2" charset="0"/>
              </a:rPr>
              <a:t> </a:t>
            </a:r>
            <a:r>
              <a:rPr lang="fr-LU" altLang="en-US" sz="3200" b="1" dirty="0" err="1">
                <a:solidFill>
                  <a:srgbClr val="FF0000"/>
                </a:solidFill>
                <a:latin typeface="VNI-Times" pitchFamily="2" charset="0"/>
              </a:rPr>
              <a:t>laø</a:t>
            </a:r>
            <a:r>
              <a:rPr lang="fr-LU" altLang="en-US" sz="3200" b="1" dirty="0">
                <a:solidFill>
                  <a:srgbClr val="FF0000"/>
                </a:solidFill>
                <a:latin typeface="VNI-Times" pitchFamily="2" charset="0"/>
              </a:rPr>
              <a:t>: </a:t>
            </a:r>
            <a:endParaRPr lang="zh-CN" altLang="en-US" sz="3200" dirty="0">
              <a:solidFill>
                <a:srgbClr val="FF0000"/>
              </a:solidFill>
              <a:latin typeface="华康海报体W12(P)" pitchFamily="82" charset="-122"/>
              <a:ea typeface="华康海报体W12(P)" pitchFamily="82" charset="-122"/>
            </a:endParaRPr>
          </a:p>
        </p:txBody>
      </p:sp>
      <p:grpSp>
        <p:nvGrpSpPr>
          <p:cNvPr id="5" name="组合 4"/>
          <p:cNvGrpSpPr/>
          <p:nvPr/>
        </p:nvGrpSpPr>
        <p:grpSpPr>
          <a:xfrm>
            <a:off x="1748784" y="1671545"/>
            <a:ext cx="5956627" cy="707886"/>
            <a:chOff x="1927183" y="884238"/>
            <a:chExt cx="5956627" cy="707886"/>
          </a:xfrm>
        </p:grpSpPr>
        <p:pic>
          <p:nvPicPr>
            <p:cNvPr id="4098" name="Picture 2" descr="F:\1-原创素材\1_mm1102\PPT\PPT_014\materaials\flower_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183" y="962522"/>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0579" y="884238"/>
              <a:ext cx="5603231" cy="707886"/>
            </a:xfrm>
            <a:prstGeom prst="rect">
              <a:avLst/>
            </a:prstGeom>
            <a:noFill/>
          </p:spPr>
          <p:txBody>
            <a:bodyPr wrap="square" rtlCol="0">
              <a:spAutoFit/>
            </a:bodyPr>
            <a:lstStyle/>
            <a:p>
              <a:pPr marL="342900" indent="-342900">
                <a:buAutoNum type="alphaUcPeriod"/>
              </a:pPr>
              <a:r>
                <a:rPr lang="fr-LU" altLang="en-US" sz="2000" b="1" dirty="0" err="1">
                  <a:latin typeface="VNI-Times" pitchFamily="2" charset="0"/>
                </a:rPr>
                <a:t>Bieát</a:t>
              </a:r>
              <a:r>
                <a:rPr lang="fr-LU" altLang="en-US" sz="2000" b="1" dirty="0">
                  <a:latin typeface="VNI-Times" pitchFamily="2" charset="0"/>
                </a:rPr>
                <a:t> </a:t>
              </a:r>
              <a:r>
                <a:rPr lang="fr-LU" altLang="en-US" sz="2000" b="1" dirty="0" err="1">
                  <a:latin typeface="VNI-Times" pitchFamily="2" charset="0"/>
                </a:rPr>
                <a:t>khaéc</a:t>
              </a:r>
              <a:r>
                <a:rPr lang="fr-LU" altLang="en-US" sz="2000" b="1" dirty="0">
                  <a:latin typeface="VNI-Times" pitchFamily="2" charset="0"/>
                </a:rPr>
                <a:t> </a:t>
              </a:r>
              <a:r>
                <a:rPr lang="fr-LU" altLang="en-US" sz="2000" b="1" dirty="0" err="1">
                  <a:latin typeface="VNI-Times" pitchFamily="2" charset="0"/>
                </a:rPr>
                <a:t>phuïc</a:t>
              </a:r>
              <a:r>
                <a:rPr lang="fr-LU" altLang="en-US" sz="2000" b="1" dirty="0">
                  <a:latin typeface="VNI-Times" pitchFamily="2" charset="0"/>
                </a:rPr>
                <a:t> </a:t>
              </a:r>
              <a:r>
                <a:rPr lang="fr-LU" altLang="en-US" sz="2000" b="1" dirty="0" err="1">
                  <a:latin typeface="VNI-Times" pitchFamily="2" charset="0"/>
                </a:rPr>
                <a:t>khoù</a:t>
              </a:r>
              <a:r>
                <a:rPr lang="fr-LU" altLang="en-US" sz="2000" b="1" dirty="0">
                  <a:latin typeface="VNI-Times" pitchFamily="2" charset="0"/>
                </a:rPr>
                <a:t> </a:t>
              </a:r>
              <a:r>
                <a:rPr lang="fr-LU" altLang="en-US" sz="2000" b="1" dirty="0" err="1">
                  <a:latin typeface="VNI-Times" pitchFamily="2" charset="0"/>
                </a:rPr>
                <a:t>khaên</a:t>
              </a:r>
              <a:r>
                <a:rPr lang="fr-LU" altLang="en-US" sz="2000" b="1" dirty="0">
                  <a:latin typeface="VNI-Times" pitchFamily="2" charset="0"/>
                </a:rPr>
                <a:t> </a:t>
              </a:r>
              <a:r>
                <a:rPr lang="fr-LU" altLang="en-US" sz="2000" b="1" dirty="0" err="1">
                  <a:latin typeface="VNI-Times" pitchFamily="2" charset="0"/>
                </a:rPr>
                <a:t>tieáp</a:t>
              </a:r>
              <a:r>
                <a:rPr lang="fr-LU" altLang="en-US" sz="2000" b="1" dirty="0">
                  <a:latin typeface="VNI-Times" pitchFamily="2" charset="0"/>
                </a:rPr>
                <a:t> </a:t>
              </a:r>
              <a:r>
                <a:rPr lang="fr-LU" altLang="en-US" sz="2000" b="1" dirty="0" err="1">
                  <a:latin typeface="VNI-Times" pitchFamily="2" charset="0"/>
                </a:rPr>
                <a:t>tuïc</a:t>
              </a:r>
              <a:r>
                <a:rPr lang="fr-LU" altLang="en-US" sz="2000" b="1" dirty="0">
                  <a:latin typeface="VNI-Times" pitchFamily="2" charset="0"/>
                </a:rPr>
                <a:t> </a:t>
              </a:r>
            </a:p>
            <a:p>
              <a:r>
                <a:rPr lang="fr-LU" altLang="en-US" sz="2000" b="1" dirty="0" err="1">
                  <a:latin typeface="VNI-Times" pitchFamily="2" charset="0"/>
                </a:rPr>
                <a:t>hoïc</a:t>
              </a:r>
              <a:r>
                <a:rPr lang="fr-LU" altLang="en-US" sz="2000" b="1" dirty="0">
                  <a:latin typeface="VNI-Times" pitchFamily="2" charset="0"/>
                </a:rPr>
                <a:t> </a:t>
              </a:r>
              <a:r>
                <a:rPr lang="fr-LU" altLang="en-US" sz="2000" b="1" dirty="0" err="1">
                  <a:latin typeface="VNI-Times" pitchFamily="2" charset="0"/>
                </a:rPr>
                <a:t>taäp</a:t>
              </a:r>
              <a:r>
                <a:rPr lang="fr-LU" altLang="en-US" sz="2000" b="1" dirty="0">
                  <a:latin typeface="VNI-Times" pitchFamily="2" charset="0"/>
                </a:rPr>
                <a:t> </a:t>
              </a:r>
              <a:r>
                <a:rPr lang="fr-LU" altLang="en-US" sz="2000" b="1" dirty="0" err="1">
                  <a:latin typeface="VNI-Times" pitchFamily="2" charset="0"/>
                </a:rPr>
                <a:t>vaø</a:t>
              </a:r>
              <a:r>
                <a:rPr lang="fr-LU" altLang="en-US" sz="2000" b="1" dirty="0">
                  <a:latin typeface="VNI-Times" pitchFamily="2" charset="0"/>
                </a:rPr>
                <a:t> </a:t>
              </a:r>
              <a:r>
                <a:rPr lang="fr-LU" altLang="en-US" sz="2000" b="1" dirty="0" err="1">
                  <a:latin typeface="VNI-Times" pitchFamily="2" charset="0"/>
                </a:rPr>
                <a:t>phaán</a:t>
              </a:r>
              <a:r>
                <a:rPr lang="fr-LU" altLang="en-US" sz="2000" b="1" dirty="0">
                  <a:latin typeface="VNI-Times" pitchFamily="2" charset="0"/>
                </a:rPr>
                <a:t> </a:t>
              </a:r>
              <a:r>
                <a:rPr lang="fr-LU" altLang="en-US" sz="2000" b="1" dirty="0" err="1">
                  <a:latin typeface="VNI-Times" pitchFamily="2" charset="0"/>
                </a:rPr>
                <a:t>ñaáu</a:t>
              </a:r>
              <a:r>
                <a:rPr lang="fr-LU" altLang="en-US" sz="2000" b="1" dirty="0">
                  <a:latin typeface="VNI-Times" pitchFamily="2" charset="0"/>
                </a:rPr>
                <a:t> </a:t>
              </a:r>
              <a:r>
                <a:rPr lang="fr-LU" altLang="en-US" sz="2000" b="1" dirty="0" err="1">
                  <a:latin typeface="VNI-Times" pitchFamily="2" charset="0"/>
                </a:rPr>
                <a:t>ñaït</a:t>
              </a:r>
              <a:r>
                <a:rPr lang="fr-LU" altLang="en-US" sz="2000" b="1" dirty="0">
                  <a:latin typeface="VNI-Times" pitchFamily="2" charset="0"/>
                </a:rPr>
                <a:t> </a:t>
              </a:r>
              <a:r>
                <a:rPr lang="fr-LU" altLang="en-US" sz="2000" b="1" dirty="0" err="1">
                  <a:latin typeface="VNI-Times" pitchFamily="2" charset="0"/>
                </a:rPr>
                <a:t>keát</a:t>
              </a:r>
              <a:r>
                <a:rPr lang="fr-LU" altLang="en-US" sz="2000" b="1" dirty="0">
                  <a:latin typeface="VNI-Times" pitchFamily="2" charset="0"/>
                </a:rPr>
                <a:t> </a:t>
              </a:r>
              <a:r>
                <a:rPr lang="fr-LU" altLang="en-US" sz="2000" b="1" dirty="0" err="1">
                  <a:latin typeface="VNI-Times" pitchFamily="2" charset="0"/>
                </a:rPr>
                <a:t>quaû</a:t>
              </a:r>
              <a:r>
                <a:rPr lang="fr-LU" altLang="en-US" sz="2000" b="1" dirty="0">
                  <a:latin typeface="VNI-Times" pitchFamily="2" charset="0"/>
                </a:rPr>
                <a:t> </a:t>
              </a:r>
              <a:r>
                <a:rPr lang="fr-LU" altLang="en-US" sz="2000" b="1" dirty="0" err="1">
                  <a:latin typeface="VNI-Times" pitchFamily="2" charset="0"/>
                </a:rPr>
                <a:t>toát</a:t>
              </a:r>
              <a:endParaRPr lang="zh-CN" altLang="en-US" sz="2000" b="1" spc="-150" dirty="0">
                <a:latin typeface="VNI-Times" pitchFamily="2" charset="0"/>
                <a:ea typeface="方正卡通简体" pitchFamily="65" charset="-122"/>
              </a:endParaRPr>
            </a:p>
          </p:txBody>
        </p:sp>
      </p:grpSp>
      <p:grpSp>
        <p:nvGrpSpPr>
          <p:cNvPr id="7" name="组合 6"/>
          <p:cNvGrpSpPr/>
          <p:nvPr/>
        </p:nvGrpSpPr>
        <p:grpSpPr>
          <a:xfrm>
            <a:off x="1748784" y="2710456"/>
            <a:ext cx="2625754" cy="430887"/>
            <a:chOff x="2411574" y="2715577"/>
            <a:chExt cx="2625754" cy="430887"/>
          </a:xfrm>
        </p:grpSpPr>
        <p:pic>
          <p:nvPicPr>
            <p:cNvPr id="4100" name="Picture 4" descr="F:\1-原创素材\1_mm1102\PPT\PPT_014\materaials\flower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574" y="2754323"/>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58526" y="2715577"/>
              <a:ext cx="2178802" cy="430887"/>
            </a:xfrm>
            <a:prstGeom prst="rect">
              <a:avLst/>
            </a:prstGeom>
            <a:noFill/>
          </p:spPr>
          <p:txBody>
            <a:bodyPr wrap="none" rtlCol="0">
              <a:spAutoFit/>
            </a:bodyPr>
            <a:lstStyle/>
            <a:p>
              <a:r>
                <a:rPr lang="en-US" altLang="zh-CN" sz="2200" b="1" spc="-150" dirty="0">
                  <a:latin typeface="VNI-Times" pitchFamily="2" charset="0"/>
                  <a:ea typeface="方正卡通简体" pitchFamily="65" charset="-122"/>
                </a:rPr>
                <a:t>B. </a:t>
              </a:r>
              <a:r>
                <a:rPr lang="en-US" altLang="zh-CN" sz="2200" b="1" spc="-150" dirty="0" err="1">
                  <a:latin typeface="VNI-Times" pitchFamily="2" charset="0"/>
                  <a:ea typeface="方正卡通简体" pitchFamily="65" charset="-122"/>
                </a:rPr>
                <a:t>Khoâng</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laøm</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gì</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caû</a:t>
              </a:r>
              <a:endParaRPr lang="zh-CN" altLang="en-US" sz="2200" b="1" spc="-150" dirty="0">
                <a:latin typeface="VNI-Times" pitchFamily="2" charset="0"/>
                <a:ea typeface="方正卡通简体" pitchFamily="65" charset="-122"/>
              </a:endParaRPr>
            </a:p>
          </p:txBody>
        </p:sp>
      </p:grpSp>
      <p:grpSp>
        <p:nvGrpSpPr>
          <p:cNvPr id="8" name="组合 7"/>
          <p:cNvGrpSpPr/>
          <p:nvPr/>
        </p:nvGrpSpPr>
        <p:grpSpPr>
          <a:xfrm>
            <a:off x="1728532" y="3511115"/>
            <a:ext cx="4593659" cy="430887"/>
            <a:chOff x="5054082" y="2906359"/>
            <a:chExt cx="4593659" cy="430887"/>
          </a:xfrm>
        </p:grpSpPr>
        <p:pic>
          <p:nvPicPr>
            <p:cNvPr id="4099" name="Picture 3" descr="F:\1-原创素材\1_mm1102\PPT\PPT_014\materaials\flower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4082" y="2945104"/>
              <a:ext cx="353396" cy="3533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407478" y="2906359"/>
              <a:ext cx="4240263" cy="430887"/>
            </a:xfrm>
            <a:prstGeom prst="rect">
              <a:avLst/>
            </a:prstGeom>
            <a:noFill/>
          </p:spPr>
          <p:txBody>
            <a:bodyPr wrap="none" rtlCol="0">
              <a:spAutoFit/>
            </a:bodyPr>
            <a:lstStyle/>
            <a:p>
              <a:r>
                <a:rPr lang="en-US" altLang="zh-CN" sz="2200" b="1" spc="-150" dirty="0">
                  <a:latin typeface="VNI-Times" pitchFamily="2" charset="0"/>
                  <a:ea typeface="方正卡通简体" pitchFamily="65" charset="-122"/>
                </a:rPr>
                <a:t>C. </a:t>
              </a:r>
              <a:r>
                <a:rPr lang="en-US" altLang="zh-CN" sz="2200" b="1" spc="-150" dirty="0" err="1">
                  <a:latin typeface="VNI-Times" pitchFamily="2" charset="0"/>
                  <a:ea typeface="方正卡通简体" pitchFamily="65" charset="-122"/>
                </a:rPr>
                <a:t>Troâng</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chôø</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söï</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giuùp</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ñôõ</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cuûa</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moïi</a:t>
              </a:r>
              <a:r>
                <a:rPr lang="en-US" altLang="zh-CN" sz="2200" b="1" spc="-150" dirty="0">
                  <a:latin typeface="VNI-Times" pitchFamily="2" charset="0"/>
                  <a:ea typeface="方正卡通简体" pitchFamily="65" charset="-122"/>
                </a:rPr>
                <a:t> </a:t>
              </a:r>
              <a:r>
                <a:rPr lang="en-US" altLang="zh-CN" sz="2200" b="1" spc="-150" dirty="0" err="1">
                  <a:latin typeface="VNI-Times" pitchFamily="2" charset="0"/>
                  <a:ea typeface="方正卡通简体" pitchFamily="65" charset="-122"/>
                </a:rPr>
                <a:t>ngöôøi</a:t>
              </a:r>
              <a:r>
                <a:rPr lang="en-US" altLang="zh-CN" sz="2200" b="1" spc="-150" dirty="0">
                  <a:latin typeface="VNI-Times" pitchFamily="2" charset="0"/>
                  <a:ea typeface="方正卡通简体" pitchFamily="65" charset="-122"/>
                </a:rPr>
                <a:t>.</a:t>
              </a:r>
              <a:endParaRPr lang="zh-CN" altLang="en-US" sz="2200" b="1" spc="-150" dirty="0">
                <a:latin typeface="VNI-Times" pitchFamily="2" charset="0"/>
                <a:ea typeface="方正卡通简体" pitchFamily="65" charset="-122"/>
              </a:endParaRPr>
            </a:p>
          </p:txBody>
        </p:sp>
      </p:grpSp>
    </p:spTree>
    <p:extLst>
      <p:ext uri="{BB962C8B-B14F-4D97-AF65-F5344CB8AC3E}">
        <p14:creationId xmlns:p14="http://schemas.microsoft.com/office/powerpoint/2010/main" val="2366473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13" presetClass="exit" presetSubtype="32" fill="hold" nodeType="withEffect">
                                  <p:stCondLst>
                                    <p:cond delay="0"/>
                                  </p:stCondLst>
                                  <p:childTnLst>
                                    <p:animEffect transition="out" filter="plus(out)">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15566"/>
            <a:ext cx="7848872" cy="523220"/>
          </a:xfrm>
          <a:prstGeom prst="rect">
            <a:avLst/>
          </a:prstGeom>
          <a:noFill/>
        </p:spPr>
        <p:txBody>
          <a:bodyPr wrap="square" rtlCol="0">
            <a:spAutoFit/>
          </a:bodyPr>
          <a:lstStyle/>
          <a:p>
            <a:r>
              <a:rPr lang="en-US" sz="2800" b="1" smtClean="0">
                <a:solidFill>
                  <a:srgbClr val="FFFF00"/>
                </a:solidFill>
                <a:latin typeface="Times New Roman" panose="02020603050405020304" pitchFamily="18" charset="0"/>
                <a:cs typeface="Times New Roman" panose="02020603050405020304" pitchFamily="18" charset="0"/>
              </a:rPr>
              <a:t>VƯỢT KHÓ TRONG HỌC TẬP ( Tiết 2)</a:t>
            </a:r>
            <a:endParaRPr lang="en-US" sz="2800" b="1">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411760" y="330791"/>
            <a:ext cx="3888432"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 </a:t>
            </a:r>
            <a:r>
              <a:rPr lang="en-US" sz="3000" b="1" u="sng" smtClean="0">
                <a:solidFill>
                  <a:srgbClr val="FFFF00"/>
                </a:solidFill>
                <a:latin typeface="Times New Roman" panose="02020603050405020304" pitchFamily="18" charset="0"/>
                <a:cs typeface="Times New Roman" panose="02020603050405020304" pitchFamily="18" charset="0"/>
              </a:rPr>
              <a:t>ĐẠO ĐỨC</a:t>
            </a:r>
            <a:endParaRPr lang="en-US" sz="3000" b="1">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9552" y="1587472"/>
            <a:ext cx="6246440" cy="738664"/>
          </a:xfrm>
          <a:prstGeom prst="rect">
            <a:avLst/>
          </a:prstGeom>
        </p:spPr>
        <p:txBody>
          <a:bodyPr wrap="square">
            <a:spAutoFit/>
          </a:bodyPr>
          <a:lstStyle/>
          <a:p>
            <a:pPr>
              <a:lnSpc>
                <a:spcPct val="150000"/>
              </a:lnSpc>
            </a:pPr>
            <a:r>
              <a:rPr lang="en-US" altLang="zh-CN" sz="2800" smtClean="0">
                <a:solidFill>
                  <a:srgbClr val="FFFF00"/>
                </a:solidFill>
                <a:latin typeface="UTM Habano"/>
                <a:ea typeface="方正卡通简体" pitchFamily="65" charset="-122"/>
              </a:rPr>
              <a:t> 2. Tình </a:t>
            </a:r>
            <a:r>
              <a:rPr lang="en-US" altLang="zh-CN" sz="2800">
                <a:solidFill>
                  <a:srgbClr val="FFFF00"/>
                </a:solidFill>
                <a:latin typeface="UTM Habano"/>
                <a:ea typeface="方正卡通简体" pitchFamily="65" charset="-122"/>
              </a:rPr>
              <a:t>huống</a:t>
            </a:r>
            <a:endParaRPr lang="zh-CN" altLang="en-US" sz="2800" dirty="0">
              <a:solidFill>
                <a:srgbClr val="FFFF00"/>
              </a:solidFill>
              <a:latin typeface="UTM Habano"/>
              <a:ea typeface="方正卡通简体" pitchFamily="65" charset="-122"/>
            </a:endParaRPr>
          </a:p>
        </p:txBody>
      </p:sp>
      <p:sp>
        <p:nvSpPr>
          <p:cNvPr id="5" name="Rectangle 4"/>
          <p:cNvSpPr/>
          <p:nvPr/>
        </p:nvSpPr>
        <p:spPr>
          <a:xfrm>
            <a:off x="539552" y="2326136"/>
            <a:ext cx="8172908" cy="1815882"/>
          </a:xfrm>
          <a:prstGeom prst="rect">
            <a:avLst/>
          </a:prstGeom>
        </p:spPr>
        <p:txBody>
          <a:bodyPr wrap="square">
            <a:spAutoFit/>
          </a:bodyPr>
          <a:lstStyle/>
          <a:p>
            <a:r>
              <a:rPr lang="fr-LU" altLang="en-US">
                <a:solidFill>
                  <a:srgbClr val="006600"/>
                </a:solidFill>
                <a:latin typeface="Times New Roman" panose="02020603050405020304" pitchFamily="18" charset="0"/>
                <a:cs typeface="Times New Roman" panose="02020603050405020304" pitchFamily="18" charset="0"/>
              </a:rPr>
              <a:t> </a:t>
            </a:r>
            <a:r>
              <a:rPr lang="fr-LU" altLang="en-US" sz="2800" smtClean="0">
                <a:solidFill>
                  <a:srgbClr val="FFFF00"/>
                </a:solidFill>
                <a:latin typeface="Times New Roman" panose="02020603050405020304" pitchFamily="18" charset="0"/>
                <a:cs typeface="Times New Roman" panose="02020603050405020304" pitchFamily="18" charset="0"/>
              </a:rPr>
              <a:t> </a:t>
            </a:r>
            <a:r>
              <a:rPr lang="fr-LU" altLang="en-US" sz="2800" b="1" smtClean="0">
                <a:solidFill>
                  <a:srgbClr val="FFFF00"/>
                </a:solidFill>
                <a:latin typeface="VNI-Times" pitchFamily="2" charset="0"/>
              </a:rPr>
              <a:t>Bạn </a:t>
            </a:r>
            <a:r>
              <a:rPr lang="fr-LU" altLang="en-US" sz="2800" b="1">
                <a:solidFill>
                  <a:srgbClr val="FFFF00"/>
                </a:solidFill>
                <a:latin typeface="VNI-Times" pitchFamily="2" charset="0"/>
              </a:rPr>
              <a:t>Nam bò oám phaûi nghæ hoïc nhieàu ngaøy. Theo em, baïn Nam caàn phaûi laøm gì ñeå theo kòp caùc baïn trong lôùp? Neáu laø baïn cuøng lôùp vôùi Nam, em coù theå laøm gì ñeå giuùp baïn?</a:t>
            </a:r>
            <a:endParaRPr lang="en-US" sz="2800">
              <a:solidFill>
                <a:srgbClr val="FFFF00"/>
              </a:solidFill>
            </a:endParaRPr>
          </a:p>
        </p:txBody>
      </p:sp>
    </p:spTree>
    <p:extLst>
      <p:ext uri="{BB962C8B-B14F-4D97-AF65-F5344CB8AC3E}">
        <p14:creationId xmlns:p14="http://schemas.microsoft.com/office/powerpoint/2010/main" val="383174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80549" y="-17878"/>
            <a:ext cx="7776864" cy="461665"/>
          </a:xfrm>
          <a:prstGeom prst="rect">
            <a:avLst/>
          </a:prstGeom>
        </p:spPr>
        <p:txBody>
          <a:bodyPr wrap="square">
            <a:spAutoFit/>
          </a:bodyPr>
          <a:lstStyle/>
          <a:p>
            <a:pPr algn="just">
              <a:spcBef>
                <a:spcPct val="50000"/>
              </a:spcBef>
            </a:pPr>
            <a:r>
              <a:rPr lang="fr-LU" altLang="en-US" sz="2400" b="1" dirty="0">
                <a:solidFill>
                  <a:schemeClr val="accent6">
                    <a:lumMod val="75000"/>
                  </a:schemeClr>
                </a:solidFill>
                <a:latin typeface="VNI-Times" pitchFamily="2" charset="0"/>
                <a:cs typeface="Arial" charset="0"/>
              </a:rPr>
              <a:t> </a:t>
            </a:r>
            <a:r>
              <a:rPr lang="fr-LU" altLang="en-US" sz="2400" b="1" dirty="0" err="1">
                <a:solidFill>
                  <a:srgbClr val="FFFF00"/>
                </a:solidFill>
                <a:latin typeface="VNI-Times" pitchFamily="2" charset="0"/>
                <a:cs typeface="Arial" charset="0"/>
              </a:rPr>
              <a:t>Tình</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huống</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Neáu</a:t>
            </a:r>
            <a:r>
              <a:rPr lang="fr-LU" altLang="en-US" sz="2400" b="1" dirty="0">
                <a:solidFill>
                  <a:srgbClr val="FFFF00"/>
                </a:solidFill>
                <a:latin typeface="VNI-Times" pitchFamily="2" charset="0"/>
                <a:cs typeface="Arial" charset="0"/>
              </a:rPr>
              <a:t> Nam </a:t>
            </a:r>
            <a:r>
              <a:rPr lang="fr-LU" altLang="en-US" sz="2400" b="1" dirty="0" err="1">
                <a:solidFill>
                  <a:srgbClr val="FFFF00"/>
                </a:solidFill>
                <a:latin typeface="VNI-Times" pitchFamily="2" charset="0"/>
                <a:cs typeface="Arial" charset="0"/>
              </a:rPr>
              <a:t>bò</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oám</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phaûi</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nghæ</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hoïc</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nhieàu</a:t>
            </a:r>
            <a:r>
              <a:rPr lang="fr-LU" altLang="en-US" sz="2400" b="1" dirty="0">
                <a:solidFill>
                  <a:srgbClr val="FFFF00"/>
                </a:solidFill>
                <a:latin typeface="VNI-Times" pitchFamily="2" charset="0"/>
                <a:cs typeface="Arial" charset="0"/>
              </a:rPr>
              <a:t> </a:t>
            </a:r>
            <a:r>
              <a:rPr lang="fr-LU" altLang="en-US" sz="2400" b="1" dirty="0" err="1">
                <a:solidFill>
                  <a:srgbClr val="FFFF00"/>
                </a:solidFill>
                <a:latin typeface="VNI-Times" pitchFamily="2" charset="0"/>
                <a:cs typeface="Arial" charset="0"/>
              </a:rPr>
              <a:t>ngaøy</a:t>
            </a:r>
            <a:r>
              <a:rPr lang="fr-LU" altLang="en-US" sz="2400" b="1" dirty="0">
                <a:solidFill>
                  <a:srgbClr val="FFFF00"/>
                </a:solidFill>
                <a:latin typeface="VNI-Times" pitchFamily="2" charset="0"/>
                <a:cs typeface="Arial" charset="0"/>
              </a:rPr>
              <a:t>. </a:t>
            </a:r>
          </a:p>
        </p:txBody>
      </p:sp>
      <p:sp>
        <p:nvSpPr>
          <p:cNvPr id="6" name="Rectangle 5"/>
          <p:cNvSpPr/>
          <p:nvPr/>
        </p:nvSpPr>
        <p:spPr>
          <a:xfrm>
            <a:off x="0" y="391007"/>
            <a:ext cx="9144000" cy="830997"/>
          </a:xfrm>
          <a:prstGeom prst="rect">
            <a:avLst/>
          </a:prstGeom>
        </p:spPr>
        <p:txBody>
          <a:bodyPr wrap="square">
            <a:spAutoFit/>
          </a:bodyPr>
          <a:lstStyle/>
          <a:p>
            <a:pPr algn="just">
              <a:spcBef>
                <a:spcPct val="50000"/>
              </a:spcBef>
            </a:pPr>
            <a:r>
              <a:rPr lang="fr-LU" altLang="en-US" sz="2400" b="1" dirty="0">
                <a:latin typeface="VNI-Times" pitchFamily="2" charset="0"/>
                <a:cs typeface="Arial" charset="0"/>
              </a:rPr>
              <a:t>a. Theo </a:t>
            </a:r>
            <a:r>
              <a:rPr lang="fr-LU" altLang="en-US" sz="2400" b="1" dirty="0" err="1">
                <a:latin typeface="VNI-Times" pitchFamily="2" charset="0"/>
                <a:cs typeface="Arial" charset="0"/>
              </a:rPr>
              <a:t>em</a:t>
            </a:r>
            <a:r>
              <a:rPr lang="fr-LU" altLang="en-US" sz="2400" b="1" dirty="0">
                <a:latin typeface="VNI-Times" pitchFamily="2" charset="0"/>
                <a:cs typeface="Arial" charset="0"/>
              </a:rPr>
              <a:t>, </a:t>
            </a:r>
            <a:r>
              <a:rPr lang="fr-LU" altLang="en-US" sz="2400" b="1" dirty="0" err="1">
                <a:latin typeface="VNI-Times" pitchFamily="2" charset="0"/>
                <a:cs typeface="Arial" charset="0"/>
              </a:rPr>
              <a:t>baïn</a:t>
            </a:r>
            <a:r>
              <a:rPr lang="fr-LU" altLang="en-US" sz="2400" b="1" dirty="0">
                <a:latin typeface="VNI-Times" pitchFamily="2" charset="0"/>
                <a:cs typeface="Arial" charset="0"/>
              </a:rPr>
              <a:t> Nam </a:t>
            </a:r>
            <a:r>
              <a:rPr lang="fr-LU" altLang="en-US" sz="2400" b="1" dirty="0" err="1">
                <a:latin typeface="VNI-Times" pitchFamily="2" charset="0"/>
                <a:cs typeface="Arial" charset="0"/>
              </a:rPr>
              <a:t>caàn</a:t>
            </a:r>
            <a:r>
              <a:rPr lang="fr-LU" altLang="en-US" sz="2400" b="1" dirty="0">
                <a:latin typeface="VNI-Times" pitchFamily="2" charset="0"/>
                <a:cs typeface="Arial" charset="0"/>
              </a:rPr>
              <a:t> </a:t>
            </a:r>
            <a:r>
              <a:rPr lang="fr-LU" altLang="en-US" sz="2400" b="1" dirty="0" err="1">
                <a:latin typeface="VNI-Times" pitchFamily="2" charset="0"/>
                <a:cs typeface="Arial" charset="0"/>
              </a:rPr>
              <a:t>phaûi</a:t>
            </a:r>
            <a:r>
              <a:rPr lang="fr-LU" altLang="en-US" sz="2400" b="1" dirty="0">
                <a:latin typeface="VNI-Times" pitchFamily="2" charset="0"/>
                <a:cs typeface="Arial" charset="0"/>
              </a:rPr>
              <a:t> </a:t>
            </a:r>
            <a:r>
              <a:rPr lang="fr-LU" altLang="en-US" sz="2400" b="1" dirty="0" err="1">
                <a:latin typeface="VNI-Times" pitchFamily="2" charset="0"/>
                <a:cs typeface="Arial" charset="0"/>
              </a:rPr>
              <a:t>laøm</a:t>
            </a:r>
            <a:r>
              <a:rPr lang="fr-LU" altLang="en-US" sz="2400" b="1" dirty="0">
                <a:latin typeface="VNI-Times" pitchFamily="2" charset="0"/>
                <a:cs typeface="Arial" charset="0"/>
              </a:rPr>
              <a:t> </a:t>
            </a:r>
            <a:r>
              <a:rPr lang="fr-LU" altLang="en-US" sz="2400" b="1" dirty="0" err="1">
                <a:latin typeface="VNI-Times" pitchFamily="2" charset="0"/>
                <a:cs typeface="Arial" charset="0"/>
              </a:rPr>
              <a:t>gì</a:t>
            </a:r>
            <a:r>
              <a:rPr lang="fr-LU" altLang="en-US" sz="2400" b="1" dirty="0">
                <a:latin typeface="VNI-Times" pitchFamily="2" charset="0"/>
                <a:cs typeface="Arial" charset="0"/>
              </a:rPr>
              <a:t> </a:t>
            </a:r>
            <a:r>
              <a:rPr lang="fr-LU" altLang="en-US" sz="2400" b="1" dirty="0" err="1">
                <a:latin typeface="VNI-Times" pitchFamily="2" charset="0"/>
                <a:cs typeface="Arial" charset="0"/>
              </a:rPr>
              <a:t>ñeå</a:t>
            </a:r>
            <a:r>
              <a:rPr lang="fr-LU" altLang="en-US" sz="2400" b="1" dirty="0">
                <a:latin typeface="VNI-Times" pitchFamily="2" charset="0"/>
                <a:cs typeface="Arial" charset="0"/>
              </a:rPr>
              <a:t> </a:t>
            </a:r>
            <a:r>
              <a:rPr lang="fr-LU" altLang="en-US" sz="2400" b="1" dirty="0" err="1">
                <a:latin typeface="VNI-Times" pitchFamily="2" charset="0"/>
                <a:cs typeface="Arial" charset="0"/>
              </a:rPr>
              <a:t>theo</a:t>
            </a:r>
            <a:r>
              <a:rPr lang="fr-LU" altLang="en-US" sz="2400" b="1" dirty="0">
                <a:latin typeface="VNI-Times" pitchFamily="2" charset="0"/>
                <a:cs typeface="Arial" charset="0"/>
              </a:rPr>
              <a:t> </a:t>
            </a:r>
            <a:r>
              <a:rPr lang="fr-LU" altLang="en-US" sz="2400" b="1" dirty="0" err="1">
                <a:latin typeface="VNI-Times" pitchFamily="2" charset="0"/>
                <a:cs typeface="Arial" charset="0"/>
              </a:rPr>
              <a:t>kòp</a:t>
            </a:r>
            <a:r>
              <a:rPr lang="fr-LU" altLang="en-US" sz="2400" b="1" dirty="0">
                <a:latin typeface="VNI-Times" pitchFamily="2" charset="0"/>
                <a:cs typeface="Arial" charset="0"/>
              </a:rPr>
              <a:t> </a:t>
            </a:r>
            <a:r>
              <a:rPr lang="fr-LU" altLang="en-US" sz="2400" b="1" dirty="0" err="1">
                <a:latin typeface="VNI-Times" pitchFamily="2" charset="0"/>
                <a:cs typeface="Arial" charset="0"/>
              </a:rPr>
              <a:t>caùc</a:t>
            </a:r>
            <a:r>
              <a:rPr lang="fr-LU" altLang="en-US" sz="2400" b="1" dirty="0">
                <a:latin typeface="VNI-Times" pitchFamily="2" charset="0"/>
                <a:cs typeface="Arial" charset="0"/>
              </a:rPr>
              <a:t> </a:t>
            </a:r>
            <a:r>
              <a:rPr lang="fr-LU" altLang="en-US" sz="2400" b="1" dirty="0" err="1">
                <a:latin typeface="VNI-Times" pitchFamily="2" charset="0"/>
                <a:cs typeface="Arial" charset="0"/>
              </a:rPr>
              <a:t>baïn</a:t>
            </a:r>
            <a:r>
              <a:rPr lang="fr-LU" altLang="en-US" sz="2400" b="1" dirty="0">
                <a:latin typeface="VNI-Times" pitchFamily="2" charset="0"/>
                <a:cs typeface="Arial" charset="0"/>
              </a:rPr>
              <a:t> </a:t>
            </a:r>
            <a:r>
              <a:rPr lang="fr-LU" altLang="en-US" sz="2400" b="1" dirty="0" err="1">
                <a:latin typeface="VNI-Times" pitchFamily="2" charset="0"/>
                <a:cs typeface="Arial" charset="0"/>
              </a:rPr>
              <a:t>trong</a:t>
            </a:r>
            <a:r>
              <a:rPr lang="fr-LU" altLang="en-US" sz="2400" b="1" dirty="0">
                <a:latin typeface="VNI-Times" pitchFamily="2" charset="0"/>
                <a:cs typeface="Arial" charset="0"/>
              </a:rPr>
              <a:t> </a:t>
            </a:r>
            <a:r>
              <a:rPr lang="fr-LU" altLang="en-US" sz="2400" b="1" dirty="0" err="1">
                <a:latin typeface="VNI-Times" pitchFamily="2" charset="0"/>
                <a:cs typeface="Arial" charset="0"/>
              </a:rPr>
              <a:t>lôùp</a:t>
            </a:r>
            <a:r>
              <a:rPr lang="fr-LU" altLang="en-US" sz="2400" b="1" dirty="0">
                <a:latin typeface="VNI-Times" pitchFamily="2" charset="0"/>
                <a:cs typeface="Arial" charset="0"/>
              </a:rPr>
              <a:t>? </a:t>
            </a:r>
          </a:p>
        </p:txBody>
      </p:sp>
      <p:sp>
        <p:nvSpPr>
          <p:cNvPr id="8" name="Text Box 7"/>
          <p:cNvSpPr txBox="1">
            <a:spLocks noChangeArrowheads="1"/>
          </p:cNvSpPr>
          <p:nvPr/>
        </p:nvSpPr>
        <p:spPr bwMode="auto">
          <a:xfrm>
            <a:off x="827584" y="1082955"/>
            <a:ext cx="11506200" cy="1785104"/>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fr-LU" altLang="en-US" sz="2000" b="1" dirty="0">
                <a:solidFill>
                  <a:srgbClr val="FFFF00"/>
                </a:solidFill>
                <a:latin typeface="VNI-Times" pitchFamily="2" charset="0"/>
              </a:rPr>
              <a:t>Theo </a:t>
            </a:r>
            <a:r>
              <a:rPr lang="fr-LU" altLang="en-US" sz="2000" b="1" dirty="0" err="1">
                <a:solidFill>
                  <a:srgbClr val="FFFF00"/>
                </a:solidFill>
                <a:latin typeface="VNI-Times" pitchFamily="2" charset="0"/>
              </a:rPr>
              <a:t>em</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baïn</a:t>
            </a:r>
            <a:r>
              <a:rPr lang="fr-LU" altLang="en-US" sz="2000" b="1" dirty="0">
                <a:solidFill>
                  <a:srgbClr val="FFFF00"/>
                </a:solidFill>
                <a:latin typeface="VNI-Times" pitchFamily="2" charset="0"/>
              </a:rPr>
              <a:t> Nam </a:t>
            </a:r>
            <a:r>
              <a:rPr lang="fr-LU" altLang="en-US" sz="2000" b="1" dirty="0" err="1">
                <a:solidFill>
                  <a:srgbClr val="FFFF00"/>
                </a:solidFill>
                <a:latin typeface="VNI-Times" pitchFamily="2" charset="0"/>
              </a:rPr>
              <a:t>caàn</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phaûi</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laøm</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ñeå</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theo</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kòp</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caùc</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baïn</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trong</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lôùp</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như</a:t>
            </a:r>
            <a:r>
              <a:rPr lang="fr-LU" altLang="en-US" sz="2000" b="1" dirty="0">
                <a:solidFill>
                  <a:srgbClr val="FFFF00"/>
                </a:solidFill>
                <a:latin typeface="VNI-Times" pitchFamily="2" charset="0"/>
              </a:rPr>
              <a:t>:</a:t>
            </a:r>
          </a:p>
          <a:p>
            <a:pPr marL="457200" indent="-457200" algn="just" eaLnBrk="1" hangingPunct="1">
              <a:spcBef>
                <a:spcPct val="50000"/>
              </a:spcBef>
              <a:buFontTx/>
              <a:buChar char="-"/>
              <a:defRPr/>
            </a:pPr>
            <a:r>
              <a:rPr lang="fr-LU" altLang="en-US" sz="2000" b="1" dirty="0" err="1">
                <a:solidFill>
                  <a:srgbClr val="FFFF00"/>
                </a:solidFill>
                <a:latin typeface="Times New Roman" panose="02020603050405020304" pitchFamily="18" charset="0"/>
                <a:cs typeface="Times New Roman" panose="02020603050405020304" pitchFamily="18" charset="0"/>
              </a:rPr>
              <a:t>Mượn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vở</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bạn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để</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chép</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các</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bài</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đã</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học</a:t>
            </a:r>
            <a:r>
              <a:rPr lang="fr-LU" altLang="en-US" sz="2000" b="1" dirty="0">
                <a:solidFill>
                  <a:srgbClr val="FFFF00"/>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Tx/>
              <a:buChar char="-"/>
              <a:defRPr/>
            </a:pPr>
            <a:r>
              <a:rPr lang="fr-LU" altLang="en-US" sz="2000" b="1" dirty="0" err="1">
                <a:solidFill>
                  <a:srgbClr val="FFFF00"/>
                </a:solidFill>
                <a:latin typeface="Times New Roman" panose="02020603050405020304" pitchFamily="18" charset="0"/>
                <a:cs typeface="Times New Roman" panose="02020603050405020304" pitchFamily="18" charset="0"/>
              </a:rPr>
              <a:t>Nhờ</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thầy</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cô</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giảng</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err="1">
                <a:solidFill>
                  <a:srgbClr val="FFFF00"/>
                </a:solidFill>
                <a:latin typeface="Times New Roman" panose="02020603050405020304" pitchFamily="18" charset="0"/>
                <a:cs typeface="Times New Roman" panose="02020603050405020304" pitchFamily="18" charset="0"/>
              </a:rPr>
              <a:t>lại</a:t>
            </a:r>
            <a:r>
              <a:rPr lang="fr-LU" altLang="en-US" sz="2000" b="1">
                <a:solidFill>
                  <a:srgbClr val="FFFF00"/>
                </a:solidFill>
                <a:latin typeface="Times New Roman" panose="02020603050405020304" pitchFamily="18" charset="0"/>
                <a:cs typeface="Times New Roman" panose="02020603050405020304" pitchFamily="18" charset="0"/>
              </a:rPr>
              <a:t> </a:t>
            </a:r>
            <a:r>
              <a:rPr lang="fr-LU" altLang="en-US" sz="2000" b="1" smtClean="0">
                <a:solidFill>
                  <a:srgbClr val="FFFF00"/>
                </a:solidFill>
                <a:latin typeface="Times New Roman" panose="02020603050405020304" pitchFamily="18" charset="0"/>
                <a:cs typeface="Times New Roman" panose="02020603050405020304" pitchFamily="18" charset="0"/>
              </a:rPr>
              <a:t>các </a:t>
            </a:r>
            <a:r>
              <a:rPr lang="fr-LU" altLang="en-US" sz="2000" b="1" dirty="0" err="1">
                <a:solidFill>
                  <a:srgbClr val="FFFF00"/>
                </a:solidFill>
                <a:latin typeface="Times New Roman" panose="02020603050405020304" pitchFamily="18" charset="0"/>
                <a:cs typeface="Times New Roman" panose="02020603050405020304" pitchFamily="18" charset="0"/>
              </a:rPr>
              <a:t>bài</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đã</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học</a:t>
            </a:r>
            <a:r>
              <a:rPr lang="fr-LU" altLang="en-US" sz="2000" b="1" dirty="0">
                <a:solidFill>
                  <a:srgbClr val="FFFF00"/>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Tx/>
              <a:buChar char="-"/>
              <a:defRPr/>
            </a:pPr>
            <a:r>
              <a:rPr lang="fr-LU" altLang="en-US" sz="2000" b="1" dirty="0" err="1">
                <a:solidFill>
                  <a:srgbClr val="FFFF00"/>
                </a:solidFill>
                <a:latin typeface="Times New Roman" panose="02020603050405020304" pitchFamily="18" charset="0"/>
                <a:cs typeface="Times New Roman" panose="02020603050405020304" pitchFamily="18" charset="0"/>
              </a:rPr>
              <a:t>Nhờ</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bạn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bè</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giảng</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lại</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các</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bài</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đã</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học</a:t>
            </a:r>
            <a:r>
              <a:rPr lang="fr-LU" altLang="en-US" sz="2000" b="1" dirty="0">
                <a:solidFill>
                  <a:srgbClr val="FFFF00"/>
                </a:solidFill>
                <a:latin typeface="Times New Roman" panose="02020603050405020304" pitchFamily="18" charset="0"/>
                <a:cs typeface="Times New Roman" panose="02020603050405020304" pitchFamily="18" charset="0"/>
              </a:rPr>
              <a:t>. </a:t>
            </a:r>
          </a:p>
        </p:txBody>
      </p:sp>
      <p:sp>
        <p:nvSpPr>
          <p:cNvPr id="9" name="Text Box 7"/>
          <p:cNvSpPr txBox="1">
            <a:spLocks noChangeArrowheads="1"/>
          </p:cNvSpPr>
          <p:nvPr/>
        </p:nvSpPr>
        <p:spPr bwMode="auto">
          <a:xfrm>
            <a:off x="-108520" y="2962006"/>
            <a:ext cx="9073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buFont typeface="Arial" charset="0"/>
              <a:defRPr>
                <a:solidFill>
                  <a:schemeClr val="tx1"/>
                </a:solidFill>
                <a:latin typeface="Calibri" pitchFamily="34" charset="0"/>
              </a:defRPr>
            </a:lvl6pPr>
            <a:lvl7pPr eaLnBrk="0" fontAlgn="base" hangingPunct="0">
              <a:spcAft>
                <a:spcPct val="0"/>
              </a:spcAft>
              <a:buFont typeface="Arial" charset="0"/>
              <a:defRPr>
                <a:solidFill>
                  <a:schemeClr val="tx1"/>
                </a:solidFill>
                <a:latin typeface="Calibri" pitchFamily="34" charset="0"/>
              </a:defRPr>
            </a:lvl7pPr>
            <a:lvl8pPr eaLnBrk="0" fontAlgn="base" hangingPunct="0">
              <a:spcAft>
                <a:spcPct val="0"/>
              </a:spcAft>
              <a:buFont typeface="Arial" charset="0"/>
              <a:defRPr>
                <a:solidFill>
                  <a:schemeClr val="tx1"/>
                </a:solidFill>
                <a:latin typeface="Calibri" pitchFamily="34" charset="0"/>
              </a:defRPr>
            </a:lvl8pPr>
            <a:lvl9pPr eaLnBrk="0" fontAlgn="base" hangingPunct="0">
              <a:spcAft>
                <a:spcPct val="0"/>
              </a:spcAft>
              <a:buFont typeface="Arial" charset="0"/>
              <a:defRPr>
                <a:solidFill>
                  <a:schemeClr val="tx1"/>
                </a:solidFill>
                <a:latin typeface="Calibri" pitchFamily="34" charset="0"/>
              </a:defRPr>
            </a:lvl9pPr>
          </a:lstStyle>
          <a:p>
            <a:pPr algn="just" eaLnBrk="1" hangingPunct="1">
              <a:spcBef>
                <a:spcPct val="50000"/>
              </a:spcBef>
            </a:pPr>
            <a:r>
              <a:rPr lang="fr-LU" altLang="en-US" sz="2400" b="1" dirty="0">
                <a:latin typeface="VNI-Times" pitchFamily="2" charset="0"/>
                <a:cs typeface="Arial" charset="0"/>
              </a:rPr>
              <a:t>b. </a:t>
            </a:r>
            <a:r>
              <a:rPr lang="fr-LU" altLang="en-US" sz="2400" b="1" dirty="0" err="1">
                <a:latin typeface="VNI-Times" pitchFamily="2" charset="0"/>
                <a:cs typeface="Arial" charset="0"/>
              </a:rPr>
              <a:t>Neáu</a:t>
            </a:r>
            <a:r>
              <a:rPr lang="fr-LU" altLang="en-US" sz="2400" b="1" dirty="0">
                <a:latin typeface="VNI-Times" pitchFamily="2" charset="0"/>
                <a:cs typeface="Arial" charset="0"/>
              </a:rPr>
              <a:t> </a:t>
            </a:r>
            <a:r>
              <a:rPr lang="fr-LU" altLang="en-US" sz="2400" b="1" dirty="0" err="1">
                <a:latin typeface="VNI-Times" pitchFamily="2" charset="0"/>
                <a:cs typeface="Arial" charset="0"/>
              </a:rPr>
              <a:t>laø</a:t>
            </a:r>
            <a:r>
              <a:rPr lang="fr-LU" altLang="en-US" sz="2400" b="1" dirty="0">
                <a:latin typeface="VNI-Times" pitchFamily="2" charset="0"/>
                <a:cs typeface="Arial" charset="0"/>
              </a:rPr>
              <a:t> </a:t>
            </a:r>
            <a:r>
              <a:rPr lang="fr-LU" altLang="en-US" sz="2400" b="1" dirty="0" err="1">
                <a:latin typeface="VNI-Times" pitchFamily="2" charset="0"/>
                <a:cs typeface="Arial" charset="0"/>
              </a:rPr>
              <a:t>baïn</a:t>
            </a:r>
            <a:r>
              <a:rPr lang="fr-LU" altLang="en-US" sz="2400" b="1" dirty="0">
                <a:latin typeface="VNI-Times" pitchFamily="2" charset="0"/>
                <a:cs typeface="Arial" charset="0"/>
              </a:rPr>
              <a:t> </a:t>
            </a:r>
            <a:r>
              <a:rPr lang="fr-LU" altLang="en-US" sz="2400" b="1" dirty="0" err="1">
                <a:latin typeface="VNI-Times" pitchFamily="2" charset="0"/>
                <a:cs typeface="Arial" charset="0"/>
              </a:rPr>
              <a:t>cuøng</a:t>
            </a:r>
            <a:r>
              <a:rPr lang="fr-LU" altLang="en-US" sz="2400" b="1" dirty="0">
                <a:latin typeface="VNI-Times" pitchFamily="2" charset="0"/>
                <a:cs typeface="Arial" charset="0"/>
              </a:rPr>
              <a:t> </a:t>
            </a:r>
            <a:r>
              <a:rPr lang="fr-LU" altLang="en-US" sz="2400" b="1" dirty="0" err="1">
                <a:latin typeface="VNI-Times" pitchFamily="2" charset="0"/>
                <a:cs typeface="Arial" charset="0"/>
              </a:rPr>
              <a:t>lôùp</a:t>
            </a:r>
            <a:r>
              <a:rPr lang="fr-LU" altLang="en-US" sz="2400" b="1" dirty="0">
                <a:latin typeface="VNI-Times" pitchFamily="2" charset="0"/>
                <a:cs typeface="Arial" charset="0"/>
              </a:rPr>
              <a:t> </a:t>
            </a:r>
            <a:r>
              <a:rPr lang="fr-LU" altLang="en-US" sz="2400" b="1" dirty="0" err="1">
                <a:latin typeface="VNI-Times" pitchFamily="2" charset="0"/>
                <a:cs typeface="Arial" charset="0"/>
              </a:rPr>
              <a:t>vôùi</a:t>
            </a:r>
            <a:r>
              <a:rPr lang="fr-LU" altLang="en-US" sz="2400" b="1" dirty="0">
                <a:latin typeface="VNI-Times" pitchFamily="2" charset="0"/>
                <a:cs typeface="Arial" charset="0"/>
              </a:rPr>
              <a:t> Nam, </a:t>
            </a:r>
            <a:r>
              <a:rPr lang="fr-LU" altLang="en-US" sz="2400" b="1" dirty="0" err="1">
                <a:latin typeface="VNI-Times" pitchFamily="2" charset="0"/>
                <a:cs typeface="Arial" charset="0"/>
              </a:rPr>
              <a:t>em</a:t>
            </a:r>
            <a:r>
              <a:rPr lang="fr-LU" altLang="en-US" sz="2400" b="1" dirty="0">
                <a:latin typeface="VNI-Times" pitchFamily="2" charset="0"/>
                <a:cs typeface="Arial" charset="0"/>
              </a:rPr>
              <a:t> </a:t>
            </a:r>
            <a:r>
              <a:rPr lang="fr-LU" altLang="en-US" sz="2400" b="1" dirty="0" err="1">
                <a:latin typeface="VNI-Times" pitchFamily="2" charset="0"/>
                <a:cs typeface="Arial" charset="0"/>
              </a:rPr>
              <a:t>coù</a:t>
            </a:r>
            <a:r>
              <a:rPr lang="fr-LU" altLang="en-US" sz="2400" b="1" dirty="0">
                <a:latin typeface="VNI-Times" pitchFamily="2" charset="0"/>
                <a:cs typeface="Arial" charset="0"/>
              </a:rPr>
              <a:t> </a:t>
            </a:r>
            <a:r>
              <a:rPr lang="fr-LU" altLang="en-US" sz="2400" b="1" dirty="0" err="1">
                <a:latin typeface="VNI-Times" pitchFamily="2" charset="0"/>
                <a:cs typeface="Arial" charset="0"/>
              </a:rPr>
              <a:t>theå</a:t>
            </a:r>
            <a:r>
              <a:rPr lang="fr-LU" altLang="en-US" sz="2400" b="1" dirty="0">
                <a:latin typeface="VNI-Times" pitchFamily="2" charset="0"/>
                <a:cs typeface="Arial" charset="0"/>
              </a:rPr>
              <a:t> </a:t>
            </a:r>
            <a:r>
              <a:rPr lang="fr-LU" altLang="en-US" sz="2400" b="1" dirty="0" err="1">
                <a:latin typeface="VNI-Times" pitchFamily="2" charset="0"/>
                <a:cs typeface="Arial" charset="0"/>
              </a:rPr>
              <a:t>laøm</a:t>
            </a:r>
            <a:r>
              <a:rPr lang="fr-LU" altLang="en-US" sz="2400" b="1" dirty="0">
                <a:latin typeface="VNI-Times" pitchFamily="2" charset="0"/>
                <a:cs typeface="Arial" charset="0"/>
              </a:rPr>
              <a:t> </a:t>
            </a:r>
            <a:r>
              <a:rPr lang="fr-LU" altLang="en-US" sz="2400" b="1" dirty="0" err="1">
                <a:latin typeface="VNI-Times" pitchFamily="2" charset="0"/>
                <a:cs typeface="Arial" charset="0"/>
              </a:rPr>
              <a:t>gì</a:t>
            </a:r>
            <a:r>
              <a:rPr lang="fr-LU" altLang="en-US" sz="2400" b="1" dirty="0">
                <a:latin typeface="VNI-Times" pitchFamily="2" charset="0"/>
                <a:cs typeface="Arial" charset="0"/>
              </a:rPr>
              <a:t> </a:t>
            </a:r>
            <a:r>
              <a:rPr lang="fr-LU" altLang="en-US" sz="2400" b="1" dirty="0" err="1">
                <a:latin typeface="VNI-Times" pitchFamily="2" charset="0"/>
                <a:cs typeface="Arial" charset="0"/>
              </a:rPr>
              <a:t>ñeå</a:t>
            </a:r>
            <a:r>
              <a:rPr lang="fr-LU" altLang="en-US" sz="2400" b="1" dirty="0">
                <a:latin typeface="VNI-Times" pitchFamily="2" charset="0"/>
                <a:cs typeface="Arial" charset="0"/>
              </a:rPr>
              <a:t> </a:t>
            </a:r>
            <a:r>
              <a:rPr lang="fr-LU" altLang="en-US" sz="2400" b="1" dirty="0" err="1">
                <a:latin typeface="VNI-Times" pitchFamily="2" charset="0"/>
                <a:cs typeface="Arial" charset="0"/>
              </a:rPr>
              <a:t>giuùp</a:t>
            </a:r>
            <a:r>
              <a:rPr lang="fr-LU" altLang="en-US" sz="2400" b="1" dirty="0">
                <a:latin typeface="VNI-Times" pitchFamily="2" charset="0"/>
                <a:cs typeface="Arial" charset="0"/>
              </a:rPr>
              <a:t> </a:t>
            </a:r>
            <a:r>
              <a:rPr lang="fr-LU" altLang="en-US" sz="2400" b="1" dirty="0" err="1">
                <a:latin typeface="VNI-Times" pitchFamily="2" charset="0"/>
                <a:cs typeface="Arial" charset="0"/>
              </a:rPr>
              <a:t>baïn</a:t>
            </a:r>
            <a:r>
              <a:rPr lang="fr-LU" altLang="en-US" sz="2400" b="1" dirty="0">
                <a:latin typeface="VNI-Times" pitchFamily="2" charset="0"/>
                <a:cs typeface="Arial" charset="0"/>
              </a:rPr>
              <a:t>?</a:t>
            </a:r>
          </a:p>
        </p:txBody>
      </p:sp>
      <p:sp>
        <p:nvSpPr>
          <p:cNvPr id="7" name="Rectangle 6"/>
          <p:cNvSpPr/>
          <p:nvPr/>
        </p:nvSpPr>
        <p:spPr>
          <a:xfrm>
            <a:off x="827584" y="3495236"/>
            <a:ext cx="7416824" cy="1785104"/>
          </a:xfrm>
          <a:prstGeom prst="rect">
            <a:avLst/>
          </a:prstGeom>
        </p:spPr>
        <p:txBody>
          <a:bodyPr wrap="square">
            <a:spAutoFit/>
          </a:bodyPr>
          <a:lstStyle/>
          <a:p>
            <a:pPr algn="just">
              <a:spcBef>
                <a:spcPct val="50000"/>
              </a:spcBef>
              <a:defRPr/>
            </a:pPr>
            <a:r>
              <a:rPr lang="fr-LU" altLang="en-US" sz="2000" b="1" dirty="0" err="1">
                <a:solidFill>
                  <a:srgbClr val="FFFF00"/>
                </a:solidFill>
                <a:latin typeface="VNI-Times" pitchFamily="2" charset="0"/>
              </a:rPr>
              <a:t>Neáu</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laø</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baïn</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cuøng</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lôùp</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vôùi</a:t>
            </a:r>
            <a:r>
              <a:rPr lang="fr-LU" altLang="en-US" sz="2000" b="1" dirty="0">
                <a:solidFill>
                  <a:srgbClr val="FFFF00"/>
                </a:solidFill>
                <a:latin typeface="VNI-Times" pitchFamily="2" charset="0"/>
              </a:rPr>
              <a:t> Nam, </a:t>
            </a:r>
            <a:r>
              <a:rPr lang="fr-LU" altLang="en-US" sz="2000" b="1" dirty="0" err="1">
                <a:solidFill>
                  <a:srgbClr val="FFFF00"/>
                </a:solidFill>
                <a:latin typeface="VNI-Times" pitchFamily="2" charset="0"/>
              </a:rPr>
              <a:t>em</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coù</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theå</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laøm</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ñeå</a:t>
            </a:r>
            <a:r>
              <a:rPr lang="fr-LU" altLang="en-US" sz="2000" b="1" dirty="0">
                <a:solidFill>
                  <a:srgbClr val="FFFF00"/>
                </a:solidFill>
                <a:latin typeface="VNI-Times" pitchFamily="2" charset="0"/>
              </a:rPr>
              <a:t> </a:t>
            </a:r>
            <a:r>
              <a:rPr lang="fr-LU" altLang="en-US" sz="2000" b="1" dirty="0" err="1">
                <a:solidFill>
                  <a:srgbClr val="FFFF00"/>
                </a:solidFill>
                <a:latin typeface="VNI-Times" pitchFamily="2" charset="0"/>
              </a:rPr>
              <a:t>giuùp</a:t>
            </a:r>
            <a:r>
              <a:rPr lang="fr-LU" altLang="en-US" sz="2000" b="1" dirty="0">
                <a:solidFill>
                  <a:srgbClr val="FFFF00"/>
                </a:solidFill>
                <a:latin typeface="VNI-Times" pitchFamily="2"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bạn</a:t>
            </a:r>
            <a:r>
              <a:rPr lang="fr-LU" altLang="en-US" sz="2000" b="1" dirty="0">
                <a:solidFill>
                  <a:srgbClr val="FFFF00"/>
                </a:solidFill>
                <a:latin typeface="Times New Roman" panose="02020603050405020304" pitchFamily="18" charset="0"/>
                <a:cs typeface="Times New Roman" panose="02020603050405020304" pitchFamily="18" charset="0"/>
              </a:rPr>
              <a:t> là</a:t>
            </a:r>
            <a:r>
              <a:rPr lang="fr-LU" altLang="en-US" sz="2000" b="1" dirty="0">
                <a:solidFill>
                  <a:srgbClr val="FFFF00"/>
                </a:solidFill>
                <a:latin typeface="VNI-Times" pitchFamily="2" charset="0"/>
              </a:rPr>
              <a:t>:</a:t>
            </a:r>
          </a:p>
          <a:p>
            <a:pPr marL="457200" indent="-457200" algn="just">
              <a:spcBef>
                <a:spcPct val="50000"/>
              </a:spcBef>
              <a:buFontTx/>
              <a:buChar char="-"/>
              <a:defRPr/>
            </a:pPr>
            <a:r>
              <a:rPr lang="fr-LU" altLang="en-US" sz="2000" b="1" dirty="0" err="1">
                <a:solidFill>
                  <a:srgbClr val="FFFF00"/>
                </a:solidFill>
                <a:latin typeface="Times New Roman" panose="02020603050405020304" pitchFamily="18" charset="0"/>
                <a:cs typeface="Times New Roman" panose="02020603050405020304" pitchFamily="18" charset="0"/>
              </a:rPr>
              <a:t>Em</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cho</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bạn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mượn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vở</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để</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bạn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chép</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các</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bài</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đã</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học</a:t>
            </a:r>
            <a:r>
              <a:rPr lang="fr-LU" altLang="en-US" sz="2000" b="1" dirty="0">
                <a:solidFill>
                  <a:srgbClr val="FFFF00"/>
                </a:solidFill>
                <a:latin typeface="Times New Roman" panose="02020603050405020304" pitchFamily="18" charset="0"/>
                <a:cs typeface="Times New Roman" panose="02020603050405020304" pitchFamily="18" charset="0"/>
              </a:rPr>
              <a:t>.</a:t>
            </a:r>
          </a:p>
          <a:p>
            <a:pPr marL="457200" indent="-457200" algn="just">
              <a:spcBef>
                <a:spcPct val="50000"/>
              </a:spcBef>
              <a:buFontTx/>
              <a:buChar char="-"/>
              <a:defRPr/>
            </a:pPr>
            <a:r>
              <a:rPr lang="fr-LU" altLang="en-US" sz="2000" b="1" dirty="0" err="1">
                <a:solidFill>
                  <a:srgbClr val="FFFF00"/>
                </a:solidFill>
                <a:latin typeface="Times New Roman" panose="02020603050405020304" pitchFamily="18" charset="0"/>
                <a:cs typeface="Times New Roman" panose="02020603050405020304" pitchFamily="18" charset="0"/>
              </a:rPr>
              <a:t>Em</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giảng</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cho</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bạn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những</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bài</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mà</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bạn</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chưa</a:t>
            </a:r>
            <a:r>
              <a:rPr lang="fr-LU" altLang="en-US" sz="2000" b="1" dirty="0">
                <a:solidFill>
                  <a:srgbClr val="FFFF00"/>
                </a:solidFill>
                <a:latin typeface="Times New Roman" panose="02020603050405020304" pitchFamily="18" charset="0"/>
                <a:cs typeface="Times New Roman" panose="02020603050405020304" pitchFamily="18" charset="0"/>
              </a:rPr>
              <a:t> </a:t>
            </a:r>
            <a:r>
              <a:rPr lang="fr-LU" altLang="en-US" sz="2000" b="1" dirty="0" err="1">
                <a:solidFill>
                  <a:srgbClr val="FFFF00"/>
                </a:solidFill>
                <a:latin typeface="Times New Roman" panose="02020603050405020304" pitchFamily="18" charset="0"/>
                <a:cs typeface="Times New Roman" panose="02020603050405020304" pitchFamily="18" charset="0"/>
              </a:rPr>
              <a:t>hiểu</a:t>
            </a:r>
            <a:r>
              <a:rPr lang="fr-LU" altLang="en-US" sz="2000" b="1" dirty="0">
                <a:solidFill>
                  <a:srgbClr val="FFFF00"/>
                </a:solidFill>
                <a:latin typeface="Times New Roman" panose="02020603050405020304" pitchFamily="18" charset="0"/>
                <a:cs typeface="Times New Roman" panose="02020603050405020304" pitchFamily="18" charset="0"/>
              </a:rPr>
              <a:t>.</a:t>
            </a:r>
          </a:p>
          <a:p>
            <a:pPr algn="just">
              <a:spcBef>
                <a:spcPct val="50000"/>
              </a:spcBef>
              <a:defRPr/>
            </a:pPr>
            <a:endParaRPr lang="fr-LU" altLang="en-US" sz="2000" b="1" dirty="0">
              <a:solidFill>
                <a:srgbClr val="FFFF00"/>
              </a:solidFill>
              <a:latin typeface="VNI-Times" pitchFamily="2" charset="0"/>
            </a:endParaRPr>
          </a:p>
        </p:txBody>
      </p:sp>
    </p:spTree>
    <p:extLst>
      <p:ext uri="{BB962C8B-B14F-4D97-AF65-F5344CB8AC3E}">
        <p14:creationId xmlns:p14="http://schemas.microsoft.com/office/powerpoint/2010/main" val="59373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5621" y="123478"/>
            <a:ext cx="3384251" cy="584775"/>
          </a:xfrm>
          <a:prstGeom prst="rect">
            <a:avLst/>
          </a:prstGeom>
        </p:spPr>
        <p:txBody>
          <a:bodyPr wrap="square">
            <a:spAutoFit/>
          </a:bodyPr>
          <a:lstStyle/>
          <a:p>
            <a:r>
              <a:rPr lang="en-US" altLang="zh-CN" sz="3200">
                <a:solidFill>
                  <a:srgbClr val="FFFF00"/>
                </a:solidFill>
                <a:latin typeface="UTM Staccato "/>
                <a:ea typeface="方正卡通简体" pitchFamily="65" charset="-122"/>
              </a:rPr>
              <a:t>  </a:t>
            </a:r>
            <a:r>
              <a:rPr lang="en-US" altLang="zh-CN" sz="3200" smtClean="0">
                <a:solidFill>
                  <a:srgbClr val="FFFF00"/>
                </a:solidFill>
                <a:latin typeface="UTM Staccato "/>
                <a:ea typeface="方正卡通简体" pitchFamily="65" charset="-122"/>
              </a:rPr>
              <a:t>3. Liên </a:t>
            </a:r>
            <a:r>
              <a:rPr lang="en-US" altLang="zh-CN" sz="3200">
                <a:solidFill>
                  <a:srgbClr val="FFFF00"/>
                </a:solidFill>
                <a:latin typeface="UTM Staccato "/>
                <a:ea typeface="方正卡通简体" pitchFamily="65" charset="-122"/>
              </a:rPr>
              <a:t>hệ</a:t>
            </a:r>
            <a:endParaRPr lang="zh-CN" altLang="en-US" sz="3200" dirty="0">
              <a:solidFill>
                <a:srgbClr val="FFFF00"/>
              </a:solidFill>
              <a:latin typeface="UTM Staccato "/>
              <a:ea typeface="方正卡通简体" pitchFamily="65" charset="-122"/>
            </a:endParaRPr>
          </a:p>
        </p:txBody>
      </p:sp>
      <p:sp>
        <p:nvSpPr>
          <p:cNvPr id="5" name="Rectangle 4"/>
          <p:cNvSpPr/>
          <p:nvPr/>
        </p:nvSpPr>
        <p:spPr>
          <a:xfrm>
            <a:off x="188640" y="915566"/>
            <a:ext cx="8955360" cy="1384995"/>
          </a:xfrm>
          <a:prstGeom prst="rect">
            <a:avLst/>
          </a:prstGeom>
        </p:spPr>
        <p:txBody>
          <a:bodyPr wrap="square">
            <a:spAutoFit/>
          </a:bodyPr>
          <a:lstStyle/>
          <a:p>
            <a:pPr>
              <a:lnSpc>
                <a:spcPct val="150000"/>
              </a:lnSpc>
            </a:pPr>
            <a:r>
              <a:rPr lang="en-US" sz="2800" b="1">
                <a:latin typeface="Times New Roman" panose="02020603050405020304" pitchFamily="18" charset="0"/>
                <a:cs typeface="Times New Roman" panose="02020603050405020304" pitchFamily="18" charset="0"/>
              </a:rPr>
              <a:t>Hãy tự liên hệ và chia </a:t>
            </a:r>
            <a:r>
              <a:rPr lang="en-US" sz="2800" b="1" smtClean="0">
                <a:latin typeface="Times New Roman" panose="02020603050405020304" pitchFamily="18" charset="0"/>
                <a:cs typeface="Times New Roman" panose="02020603050405020304" pitchFamily="18" charset="0"/>
              </a:rPr>
              <a:t>sẻ với </a:t>
            </a:r>
            <a:r>
              <a:rPr lang="en-US" sz="2800" b="1">
                <a:latin typeface="Times New Roman" panose="02020603050405020304" pitchFamily="18" charset="0"/>
                <a:cs typeface="Times New Roman" panose="02020603050405020304" pitchFamily="18" charset="0"/>
              </a:rPr>
              <a:t>các bạn  về việc em đã </a:t>
            </a:r>
            <a:r>
              <a:rPr lang="en-US" sz="2800" b="1" smtClean="0">
                <a:latin typeface="Times New Roman" panose="02020603050405020304" pitchFamily="18" charset="0"/>
                <a:cs typeface="Times New Roman" panose="02020603050405020304" pitchFamily="18" charset="0"/>
              </a:rPr>
              <a:t>vượt </a:t>
            </a:r>
            <a:r>
              <a:rPr lang="en-US" sz="2800" b="1">
                <a:latin typeface="Times New Roman" panose="02020603050405020304" pitchFamily="18" charset="0"/>
                <a:cs typeface="Times New Roman" panose="02020603050405020304" pitchFamily="18" charset="0"/>
              </a:rPr>
              <a:t>khó trong học tập.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431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7504" y="249037"/>
            <a:ext cx="9036496" cy="1261884"/>
          </a:xfrm>
          <a:prstGeom prst="rect">
            <a:avLst/>
          </a:prstGeom>
          <a:noFill/>
        </p:spPr>
        <p:txBody>
          <a:bodyPr wrap="square" rtlCol="0">
            <a:spAutoFit/>
          </a:bodyPr>
          <a:lstStyle/>
          <a:p>
            <a:pPr algn="just">
              <a:spcBef>
                <a:spcPct val="30000"/>
              </a:spcBef>
            </a:pPr>
            <a:r>
              <a:rPr lang="en-US" sz="2800" b="1" smtClean="0">
                <a:solidFill>
                  <a:srgbClr val="FFFF00"/>
                </a:solidFill>
                <a:latin typeface="Times New Roman" pitchFamily="18" charset="0"/>
              </a:rPr>
              <a:t> 4</a:t>
            </a:r>
            <a:r>
              <a:rPr lang="fr-LU" sz="2800" b="1" smtClean="0">
                <a:solidFill>
                  <a:srgbClr val="FFFF00"/>
                </a:solidFill>
                <a:latin typeface="VNI-Times" pitchFamily="2" charset="0"/>
              </a:rPr>
              <a:t>. </a:t>
            </a:r>
            <a:r>
              <a:rPr lang="fr-LU" altLang="en-US" sz="2400" b="1" smtClean="0">
                <a:solidFill>
                  <a:srgbClr val="FFFF00"/>
                </a:solidFill>
                <a:latin typeface="VNI-Times" pitchFamily="2" charset="0"/>
              </a:rPr>
              <a:t>Haõy </a:t>
            </a:r>
            <a:r>
              <a:rPr lang="fr-LU" altLang="en-US" sz="2400" b="1" dirty="0" err="1">
                <a:solidFill>
                  <a:srgbClr val="FFFF00"/>
                </a:solidFill>
                <a:latin typeface="VNI-Times" pitchFamily="2" charset="0"/>
              </a:rPr>
              <a:t>neâu</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moät</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soá</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khoù</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khaên</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maø</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em</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coù</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theå</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gaëp</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phaûi</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trong</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hoïc</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taäp</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vaø</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nhöõng</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bieän</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phaùp</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ñeå</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khaéc</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phuïc</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nhöõng</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khoù</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khaên</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ñoù</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theo</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maãu</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döôùi</a:t>
            </a:r>
            <a:r>
              <a:rPr lang="fr-LU" altLang="en-US" sz="2400" b="1" dirty="0">
                <a:solidFill>
                  <a:srgbClr val="FFFF00"/>
                </a:solidFill>
                <a:latin typeface="VNI-Times" pitchFamily="2" charset="0"/>
              </a:rPr>
              <a:t> </a:t>
            </a:r>
            <a:r>
              <a:rPr lang="fr-LU" altLang="en-US" sz="2400" b="1" dirty="0" err="1">
                <a:solidFill>
                  <a:srgbClr val="FFFF00"/>
                </a:solidFill>
                <a:latin typeface="VNI-Times" pitchFamily="2" charset="0"/>
              </a:rPr>
              <a:t>ñaây</a:t>
            </a:r>
            <a:r>
              <a:rPr lang="fr-LU" altLang="en-US" sz="2400" b="1" dirty="0">
                <a:solidFill>
                  <a:srgbClr val="FFFF00"/>
                </a:solidFill>
                <a:latin typeface="VNI-Times" pitchFamily="2" charset="0"/>
              </a:rPr>
              <a:t>:</a:t>
            </a:r>
            <a:endParaRPr lang="en-US" altLang="en-US" sz="2400" dirty="0">
              <a:solidFill>
                <a:srgbClr val="FFFF00"/>
              </a:solidFill>
              <a:latin typeface="VNI-Times"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72464328"/>
              </p:ext>
            </p:extLst>
          </p:nvPr>
        </p:nvGraphicFramePr>
        <p:xfrm>
          <a:off x="107504" y="1635646"/>
          <a:ext cx="9144000" cy="3258817"/>
        </p:xfrm>
        <a:graphic>
          <a:graphicData uri="http://schemas.openxmlformats.org/drawingml/2006/table">
            <a:tbl>
              <a:tblPr/>
              <a:tblGrid>
                <a:gridCol w="4648200">
                  <a:extLst>
                    <a:ext uri="{9D8B030D-6E8A-4147-A177-3AD203B41FA5}">
                      <a16:colId xmlns:a16="http://schemas.microsoft.com/office/drawing/2014/main" xmlns="" val="20000"/>
                    </a:ext>
                  </a:extLst>
                </a:gridCol>
                <a:gridCol w="4495800">
                  <a:extLst>
                    <a:ext uri="{9D8B030D-6E8A-4147-A177-3AD203B41FA5}">
                      <a16:colId xmlns:a16="http://schemas.microsoft.com/office/drawing/2014/main" xmlns="" val="20001"/>
                    </a:ext>
                  </a:extLst>
                </a:gridCol>
              </a:tblGrid>
              <a:tr h="672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LU" sz="2400" b="1" i="0" u="none" strike="noStrike" cap="none" normalizeH="0" baseline="0">
                          <a:ln>
                            <a:noFill/>
                          </a:ln>
                          <a:solidFill>
                            <a:srgbClr val="00B0F0"/>
                          </a:solidFill>
                          <a:effectLst/>
                          <a:latin typeface="VNI-Times" pitchFamily="2" charset="0"/>
                          <a:cs typeface="Arial" charset="0"/>
                        </a:rPr>
                        <a:t>Nhöõng khoù khaên coù theå gaëp phaûi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LU" sz="2400" b="1" i="0" u="none" strike="noStrike" cap="none" normalizeH="0" baseline="0">
                          <a:ln>
                            <a:noFill/>
                          </a:ln>
                          <a:solidFill>
                            <a:srgbClr val="00B0F0"/>
                          </a:solidFill>
                          <a:effectLst/>
                          <a:latin typeface="VNI-Times" pitchFamily="2" charset="0"/>
                          <a:cs typeface="Arial" charset="0"/>
                        </a:rPr>
                        <a:t> Nhöõng bieän phaùp khaéc phuïc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13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7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9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9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CC"/>
                        </a:solidFill>
                        <a:effectLst/>
                        <a:latin typeface="VNI-Times" pitchFamily="2"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76183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F:\1-原创素材\1_mm1102\PPT\PPT_014\materaials\pageimg_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27534"/>
            <a:ext cx="6696744" cy="418640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297832" y="1693116"/>
            <a:ext cx="4176464" cy="1569660"/>
          </a:xfrm>
          <a:prstGeom prst="rect">
            <a:avLst/>
          </a:prstGeom>
        </p:spPr>
        <p:txBody>
          <a:bodyPr wrap="square">
            <a:spAutoFit/>
          </a:bodyPr>
          <a:lstStyle/>
          <a:p>
            <a:pPr eaLnBrk="0" hangingPunct="0">
              <a:spcBef>
                <a:spcPct val="50000"/>
              </a:spcBef>
            </a:pPr>
            <a:r>
              <a:rPr lang="en-US" sz="2400" b="1">
                <a:solidFill>
                  <a:srgbClr val="FF3300"/>
                </a:solidFill>
                <a:latin typeface="VNI-Times" pitchFamily="2" charset="0"/>
              </a:rPr>
              <a:t>  </a:t>
            </a:r>
            <a:r>
              <a:rPr lang="en-US" sz="2400" b="1" smtClean="0">
                <a:solidFill>
                  <a:srgbClr val="FF3300"/>
                </a:solidFill>
                <a:latin typeface="VNI-Times" pitchFamily="2" charset="0"/>
              </a:rPr>
              <a:t>5.  </a:t>
            </a:r>
            <a:r>
              <a:rPr lang="en-US" sz="2400" b="1">
                <a:solidFill>
                  <a:srgbClr val="FF3300"/>
                </a:solidFill>
                <a:latin typeface="VNI-Times" pitchFamily="2" charset="0"/>
              </a:rPr>
              <a:t>S</a:t>
            </a:r>
            <a:r>
              <a:rPr lang="en-US" sz="2400" b="1">
                <a:solidFill>
                  <a:srgbClr val="FF3300"/>
                </a:solidFill>
              </a:rPr>
              <a:t>ưu tầm và kể lại một tấm gương học sinh vượt khó mà em thấy cảm phục.</a:t>
            </a:r>
          </a:p>
        </p:txBody>
      </p:sp>
      <p:sp>
        <p:nvSpPr>
          <p:cNvPr id="5" name="Text Box 2"/>
          <p:cNvSpPr txBox="1">
            <a:spLocks noChangeArrowheads="1"/>
          </p:cNvSpPr>
          <p:nvPr/>
        </p:nvSpPr>
        <p:spPr bwMode="auto">
          <a:xfrm>
            <a:off x="457200" y="3429000"/>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FF3300"/>
                </a:solidFill>
                <a:latin typeface="VNI-Times" pitchFamily="2" charset="0"/>
              </a:rPr>
              <a:t>     </a:t>
            </a:r>
            <a:endParaRPr lang="en-US" sz="2400" b="1">
              <a:solidFill>
                <a:srgbClr val="FF3300"/>
              </a:solidFill>
            </a:endParaRPr>
          </a:p>
        </p:txBody>
      </p:sp>
    </p:spTree>
    <p:extLst>
      <p:ext uri="{BB962C8B-B14F-4D97-AF65-F5344CB8AC3E}">
        <p14:creationId xmlns:p14="http://schemas.microsoft.com/office/powerpoint/2010/main" val="500229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500" fill="hold"/>
                                        <p:tgtEl>
                                          <p:spTgt spid="9218"/>
                                        </p:tgtEl>
                                        <p:attrNameLst>
                                          <p:attrName>ppt_w</p:attrName>
                                        </p:attrNameLst>
                                      </p:cBhvr>
                                      <p:tavLst>
                                        <p:tav tm="0">
                                          <p:val>
                                            <p:fltVal val="0"/>
                                          </p:val>
                                        </p:tav>
                                        <p:tav tm="100000">
                                          <p:val>
                                            <p:strVal val="#ppt_w"/>
                                          </p:val>
                                        </p:tav>
                                      </p:tavLst>
                                    </p:anim>
                                    <p:anim calcmode="lin" valueType="num">
                                      <p:cBhvr>
                                        <p:cTn id="8" dur="1500" fill="hold"/>
                                        <p:tgtEl>
                                          <p:spTgt spid="9218"/>
                                        </p:tgtEl>
                                        <p:attrNameLst>
                                          <p:attrName>ppt_h</p:attrName>
                                        </p:attrNameLst>
                                      </p:cBhvr>
                                      <p:tavLst>
                                        <p:tav tm="0">
                                          <p:val>
                                            <p:fltVal val="0"/>
                                          </p:val>
                                        </p:tav>
                                        <p:tav tm="100000">
                                          <p:val>
                                            <p:strVal val="#ppt_h"/>
                                          </p:val>
                                        </p:tav>
                                      </p:tavLst>
                                    </p:anim>
                                    <p:animEffect transition="in" filter="fade">
                                      <p:cBhvr>
                                        <p:cTn id="9" dur="1500"/>
                                        <p:tgtEl>
                                          <p:spTgt spid="9218"/>
                                        </p:tgtEl>
                                      </p:cBhvr>
                                    </p:animEffect>
                                  </p:childTnLst>
                                </p:cTn>
                              </p:par>
                              <p:par>
                                <p:cTn id="10" presetID="42" presetClass="entr" presetSubtype="0" fill="hold" grpId="0" nodeType="with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1" nodeType="clickEffect">
                                  <p:stCondLst>
                                    <p:cond delay="0"/>
                                  </p:stCondLst>
                                  <p:childTnLst>
                                    <p:animEffect transition="out" filter="box(i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df27d38f79e52afc1779e4ff342b044debeba"/>
  <p:tag name="ISPRING_RESOURCE_PATHS_HASH_PRESENTER" val="4a3a478bfd6cb1622a7e13d6416b58061b854d5"/>
  <p:tag name="ISPRING_PLAYERS_CUSTOMIZATION" val="UEsDBBQAAgAIAMJVUU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DCVVF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MJVUUdGxXBrugIAAFUKAAAhAAAAdW5pdmVyc2FsL2ZsYXNoX3NraW5fc2V0dGluZ3MueG1slVZdT+MwEHy/X1GV96bqB1DJVCKFSkjcgQ7Eu5NsE6uOHdlOuf77sxObOG1CSiUkPDtjr9ez2yK5J2z9azRCMadcvIFShKXSIA4bkeRuHJVKcTaJOVPA1IRxkWM6Xl9tqw8KKuaQih9AaM10Gk630wHNDsfQHHO5xJ7xfV4xzwvMjs885ZMIx/tU8JIlg7LsWICghO01c7a6vg9nfUxKpHpSkLdyerh+3PRv3pYUAqQEk9JssbxdhYMqiiOg7qTFfBEuby7UNEd9f/sT2YFIoirZcnEdrhZ9sgKn0C7ytPr085ne/ccCBf/UYI0Lio8gfrQ5L8riJx4pBE9NQdua2Wq+nA9rKMeJbr/LDzEXMgdpxe3NZr596FPY8pwZw/7r9z0y7So4fTV1PRkI5tEjCmslSkCBW9UxmfHPl1Lp/nBxH2k4rzrnV1xKn9VgDe8vfBKWeCQLNIwPTsscNnW6HrGNN/zNJqwmxXqHqbTcL8xLUMDBgl6GDdgw/+iqnjE9sGG+UZLAC6PH8wxOQ7XIPXGI7WN+X30dBYb10hXMrVzUnPRsGld6qVrAcXKewFqadN5JDubZUFBhdUrBWU6I4QNJsSKc/Ta86FhdRqLgJGCd1u0rpIii0GW3Kkc9pP1yVethN9bfCc3d6vVI6RF+N8ZK4TjL9XeSHI+sTveI3mYcdCvMkNR0EE9sxz1NlVifKMdiD+KdcyovlTCu4GIyr3urj44Crwgo6K4yspt0lZ+VeQTiUb8aAWebNlbzMpJmVP+pDwKfkLigfbSeaC1Vmd6PYfJlSw+wHgAs4uzLAfWqDuUlVYTCAVzze0B15b67Iald2me4e/UMO+VbziIXedLOisYsPq8d6BB86Ly6FXWk7XvLaxtf4UhWV2u1vhvD3tatyewGmrGfP8uqtXVTa2cdP6+hBs3Pyf9QSwMEFAACAAgAwlVRR2b3kIiVAwAAJw4AACYAAAB1bml2ZXJzYWwvaHRtbF9wdWJsaXNoaW5nX3NldHRpbmdzLnhtbN1X3XIaNxS+5yk06uQyrJ06jeMBPBl7GTMhQGGdnytGrA6saq20lbQQctWn6YP1SXq0sjEEh6wzTaYtN7BH53zn/9PSOv+YS7IEY4VWbXrcPKIEVKq5UIs2vU66T08psY4pzqRW0KZKU3LeabSKciaFzSbgHKpagjDKnhWuTTPnirMoWq1WTWEL40+1LB3i22aq86gwYEE5MFEh2Rq/3LoASzuNBiGtIHqjeSmBCI4hKOGjY/LK5ZJGQWvG0puF0aXiF1pqQ8xi1qY/HVWfO52AdClyUD4320GhF7szxrnw4TA5EZ+AZCAWGcZ9fHRCyUpwl7XpsxMPg+rRPkwFHnJgHuZCYzLK3eLn4BhnjoXH4NDAHAxWFWzHmRIQdEe2pengo9sIgoivFctFmuAJ8ZVq08tkOo678TgeXMTT63E/hFrbIukl/biWzaTfu4yng2EST6ZXyZv+o42S+H3yCKP6kV19GMXjfm/wepoMh/2kN7q3qqq7VcdWtNuSFrZOl2a78C4r85liQuI0f1Z9Cw73QTKzgER3BY7JnEkLlPxWwOLXkknh1n50cG1uAIpXtoDUjf1ctKnvNb2HC4AYGA7LZuiev9zM3IvTndSj4P0+rQejbDHnWJrhdLq74dqW3GnNtdrJzD+TmZZ8k88ciywxlVdGMEmJcJhaujl1vgCuKySW39seN+fK7eWWZszYnRJuyuhXJe2806XkZK1LIsUNEKcJNqPM8VcGZHunyNzovJJKZh2xUnAgSwEr4OehMgHwS44+oIu8REsknEKCCx5+L8UnMoO5NogLbInUhHJhA37zUcAFs/YelN3F+CRMcm9wGb9/4hNkfMlwyx8Hji2EvHDfA59h7kqjCyk1VnMLAiuTstJC1R8ueKVWJ83avjO2rJruG1mBYrsFxhMw8SDF0RLqliFrAKZMEa3kmrAU99n6EVoKXVqUhGEJ0PabAgymRKgq1AVeQ+jMcDB10I6On/188vyXF6cvz5rRX3/8+fSg0S3HjSTz3gLJXRzk7NqWn90PX7H7Ag9/xeoAG+/ZdrXJ/XjzPa8PXxm3TLhPLa3IE9HDnFYx74+htOF1gpnHdWZiNI7f1tEbYAlqTWw8qQU3rKM1fF1HaxzoerRF1XXM3jGjkGz/E6oDvBcW4RLCm0GKXOCwfreV/yHrcPiKD8vyD63Dv7cIBznhf1uD8LR5Fd55921FD/6NaaB8989dp/E3UEsDBBQAAgAIAMJVUUf/ogaAlAEAAA8GAAAfAAAAdW5pdmVyc2FsL2h0bWxfc2tpbl9zZXR0aW5ncy5qc42Uy27CMBBF93wFSrcVikJ4dddAkSqxqNTuqi6cYEKEY1u2k5Ii/r1xwsNOJoBX9tXxHc9YM4dev1xO5PRf+odqX50/7HOlYa0pkeFnWycdeqp1R5Jkjb+SFJOEYqeB5OerF/l4JSBjh1amYfGpbaXh5zCA5oAmAE0CWg5ov4C219oGEWmKfxexZ2RVZ2SUOcyUYnQQMaowVQPKRIoqxnlaVstMsAGzHIsadd3AXboAukERtkxvk1fHdvCIpRzRYsViNghRtIsFy+i6i94WHIvyw3c14M3Gr4FnAiSR6l3htBl4MX6b21Y2yQWWEp/iev5oOgtAmKAQE8PXH/rBaHIDtYzbCTXoPJGJOtMjfxzMfJPmKMatKrnVsjFaej3KKbxXXUXiBBVYPGLFeMYf+EAuWKwr0kK92XA0hFHC0Dqh8V1L/VhtW4PTyXy4XJjgNdHTr1ktxBottIXaL+2aHFDfNy8rayid48pG3BV0lUAiFJhBIIfEHJ4kqjlJ9Pm77yClULRNywFRPvjn3tPs+XvsHf8BUEsDBBQAAgAIAMJVUUc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CVVFHnb6aWHcAAACCAAAAHAAAAHVuaXZlcnNhbC9sb2NhbF9zZXR0aW5ncy54bWwdzD0KwzAMQOE9pxCa2iH92TrEydYtJdD0ACJWi0GWiy1Ccvuabm/4eN2wRYGVcwlJHV5PFwTWJfmgH4ev+d7eEIqRepKk7FATwtA3naSF5MlmFRb4Cu2cZ441jB8Uq5wyF1Yjq2c4jDtMf3SEFsb6fwf2eO6bH1BLAwQUAAIACAADdMt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CVVFHJ1b2OMEHAAD+HQAAKQAAAHVuaXZlcnNhbC9za2luX2N1c3RvbWl6YXRpb25fc2V0dGluZ3MueG1srVnbbuM4En3fryA8GGD2Jb7ItwzcXuhCJ0LbssdSku5dLAzaZmIhkuiRaHdn4If5mv2w/ZIpUlIsKbYjdSZCB61inVNF1oWkMoie3UDfRZz57h+EuyywKedu8BQN/4HQYMU8Fs5CGlEe1Y+SBzdYs29m8MiEDKQRJ8GahGtdjEbDBhrJH9TvqX2jD29trd1CvTZu4T4ycEeHsWvFuFZ0GDNaTX1QL1DEvCFd0YCfZh3Uc6NvAWYQ0ZCbwZp+Hyp57exQfgY3IVm7oBcNu23xHFKrB6MtHtRudnodfGipiqJ0kd4xmkbj0Otd99Qmwo12p6EctH5LaSmo2ek0r7uHZq/VUeBtdN0Flja+7qJ2r91uGYcWbgEaqapmtPRDT7luNlWwhvvX+mE00nqNBmo2m0rbOHS6ykhrINBWgENV+mIBFUPRlO5B1dRmX0EjfaSN2gds4K7eQf0W7jYah7amKY3GcXGPs8su11Faejrpcr5DeDIEJ0dFbtVPJNdgtQtDUHaov/UIp2hJImoRn36qybwMuMxa9MvkBc088kLDf9aSTJVZneJSB/PSWAjiABiH5wgHdTmc6kovs2WSlSN3/am23HHOgqsVCzjwXQUs9IlXG/4UZ1IyzzJItqdhFdwjWdGjuZ78KQtLbEF2w3MJtGL+lgQvY/bErpZk9fwUsl2wLuXm5mVLQ88NnkG7cd3T8UVDnhtxk1M/5x/ui6c8bAtBjahwr4vFUwrpkSX1UosN+VMBdzT5/ooUoHs3crmEqk3xXIJuyRPNB6CviucyJgAr+aj1xPM+iNPvHNQV0QxaF9Vl1eSNxM3zIoptd9uq+bQN2ZNY7Dzu/UC/4jwGvSh4Eh42xFMKJCYoDJaKUrJscv5GQTF5LfaSgQ9WILjZ5pKIJOVMW+jTyUy1vi7G05vpQjNvakM9rkokyvKXVrf/vdnpQudKcCWZ7Ik6Hue5kCTrNMpxWc58Ol4AIR4vLPzFqQ3F78rQ6Z0zNi1cGyb/qUwwm+P72lD8LgO9m8+x5SzssWnghWkvrKkj12WMHWzUhl/ZDm3IniLO0N6l3xDfUATt2Q0pijx3LQdEy3aDHS1hz5irD6Z1s3Cm07G9wJaRSmpDHKyREZJvkA7VieaqjefAEcIWGf4YfCHjLxmQ6nmVSW7Nm9sx/HOEI7fu08aDf/wHvJlhC+JHgxLACbZt9QYvtOkXiBxk3LQiaPoZEu1zRdBXbENmYLsEzFLvzRvVMaeWSK45tp25qb9m1ooEiAXeCyKrFeAQ7B57l+0ikIhko+s4x6LKhmz82x2ktamOT6RwzIncQCbzk7un4EW4LhUpKCsdGyJWv92Z/16MVHOMjQUEz5g+LBxZ9cIegfIIGEfE85iYBpgm6z0JVnCIoyuygxR7AbW1u5ZqWwKTF878vnP/QIQnpfVzUpWWgb/8fPVh70xnDG3lgYRBuRIrsOU6w9sp+3C6BNdhP9/y9+aSWY+rv8uRv2F2M9W2z06tTIw+Pq+CCz8wKRvyHs9hY4R2oLmsEghPIGOgB/rE9SoBTWsE5pJLBA2RuMJUIrCmCYfF0Ado7iEWOUfuIUbVKB6wZpuOWHW6FAfSEmAZvTgPTueOuDZ4FG5wr/mzpI8MeoRHyR4iC3I3ihPq6sfsVU2UtBOLfplt7QmRBW49xZdBcMxzfXEyL0d7N8HpasbtOLckD2znrWXv89xn2ZIhVDs/Xplt9hL6GDJfSj0SpcUWbwr/+qAj8RTnsd3sxbcEr43VuX670FVLx+K0KErdK4+DNBeejR17MVY1wQD57hO+2sCG9CjO8OW54tOegUcq8CXLa1MSrjb///N/5WkK/sRSlEh/rcoDVSz6GH7l+4/FOI3+W4LHUbU8VL6UBCaH5RRa/uwssyFZS9VxVP12Agljy/xgu3BV6vCRJZmo88/QRuRRrjackPAZ2pDDmFeVSE5fJAiv7MPxDrHjnhvQivAP93UxececLVTDkJcrKBTPXT3H2+MaEZR8R0Ee3LIq8Om3qgWNqkBJ1y6vzim3irQnQF3G78eq3J/cOV4Fxxsr3IjZjucuwAEPmTcTnw7efisDBfGlY+nRIQ/FnSl9y2pEG/YtiV2ilZUUNcW3upk4VGZ0j7Ki9pzCFWudUU0ERb175kGD1OPJZNTz8iJK1zX5YW34SLwoQbzK3jgO5/1kKOP5UVjUt+h3/kY/Iyzq22LXmMIF461PxaEsNP3aoZEwKy8TOdChAQFhusDpW15HeDAWX72izEQSQV7TZ2s6lLuf4/o0KWYhyzpcP+PxIHjdxycCs3yxk/tUYeCYvPXL2TvgLvfo+dSW84ACzC61fD+V/4nOqQKIv84WFyOWIv6ypZ9qcNcgq40vvqbXUMLxqSaWM/4Kfg63TbuZaGYZpPTmMtSX3Vw280omA9HDq5lica1fBg3qb9ZpUL8UoUFCez6Awc5f0hBDDrg0Tc68LKu9ST9z3MuTWaqSBPbMaJaAb4A7gOtGaisjyOWVPNi8ZlX8llXwdx53PbqnaavKCDKLc3n+gwiq43Jyq3xMH3k2vRNJ5SpIet0xF7Pa+YGzMHm9OYmLRypWHSfLSE7/RLtKN5+MsRP7UdqoRcJnezTjhcDXT9gC3XPrP6hnt1noUm/+llWUART4zv6J9y9QSwMEFAACAAgASlVRRyOGeibgFAAAGGIAABcAAAB1bml2ZXJzYWwvdW5pdmVyc2FsLnBuZ+3d+VdS6f8AcEuzVc1vNpobObaYuWSOWopLi1kfSy0rLffUMRVEQ1xQZKzMstSmJh1F07RcC3NFcS0XKgwyUVMEM0pEBFRkcUG+OPM5c2aac75/wPdczuFyLvd17n3uvc99nvdzf3g/d9xcnJQ2aW6Sk5NTOnXy+Dk5OQUDOTn56A2Ksn9ibuxYkf2sgZ9zOiqHJWmzZCsKIUfOHJGTq87cvBywTra+MfLkJbicnHLn6ncNAVYWJCcX8OLU8SPn43w5NAkxMd6HMMsDueFLQktK6jEGP5ZUx3U2lAdZGeS8vnyKuOd1DfRuEWbakGKS1tyn0he2+ZVi+H23caWrL+nLWy/uOrXzdvMn1wcLxxyvTpAtOUsPyEjhdM5Cnjn8fcvPWPZsyl2eKCHf3DzEjmlmxYwn5TXVaC4vTHVmPqdLHtt4wOLZ6SH29lGCzcsa8ooa/r+s+fvikLr8C6vzCWWKZsvwZxImV2UUbmK1J+y29ZYDHXLyf18cIDjU3xYyjdyW3xPs9FzKAv4lIiPlB3ZNkR/BlpesVJIYcMO0eIrl90c0SU0O2+YxBQddFH/zHB+sFfR+t5N7ihVnvOMHBFXbDbRfd/5zo2xhJj+wB6sdeLj6dJru99uyib84PLnfvSlnL4YoCApEeY39Hbx8+4uDntsGte/L3aW0QW1rj2pFmaHhP3f4f3LDZ//ZB3CAAxzgAAc4wAEOcIADHOAABzjAAQ5wgAMc4AAHOMABDnCAAxzgAAc4wAEOcIADHOAABzjAAQ5wgAMc4AAHOMABDnCAAxzgAAc4wAEOcIADHOAABzjAAQ5wgAMc4AAHOMABDnCAA/z/K++4mPwlV92vGcnngC7ThB3qHjzJV6uLopVO0bKRxg3NWs1mzU5N4jHbra4Brc96JtzYHZy4j8F/ZV9rhCjeouqVtnA8qZECPqZd+rmI04iXInJiFtxBN1ARBBNlNVPkQrhHLFpIvd51fWf1Rv/04HRWW8FTl6hWnTCI0FaIHcNs/SuZWzIx7POzqnhGymi5D9UQMYZk10803aaS6wPjSRJeOjlu8YtDVH8rSH0vaZ9LXeTZQHx0t3G+9PwQta1ngsNrhF+wh/fMtmUmXkFwEK73TsIax3sGlriSmWGyDT2W/JydC0+YYLUnxwtMpSOBgVI2bIlGSJdEtlIS2T21g5e80KaJbxmZQZfxvkM7DmdSJ42J66Xz+pVnRHAPVybq60CD0ykd4rVp68cmY+hELf3ALtl19NaWr384/yMoCs1HFbAj5Cng0sSurpLgKkQC3Yaqvj7trif6o3/YaZHkeGIFGwoKdNdKz1wWTUEY0aRG6UCIdGEj/8Jo2dhQT6RkmebRFi8U5bHNyVxTvIVw+56wXukyo8B+KTY9POVWg0nYSKmU9Wt9VLmJB58SHN7W4PvOETqP+3BWyn1Ru08fOhzTlH6GeE5Uzz12iZ7digLFW4gMygMvZTyW749FQ7SOBb75b5Hh48JMu8QAKxLVMogMQXrBx3B+bDHY1evlIbfpJWXfQTbvFR2xuC+TjRWh4hZGCivT+xYTXArL9PeWWLqFZy5EFr/kfLMjByN8+k0/GIPrZsuL1xv+hyKlKqIwF80qBi9I2ovOeYUYR9YtvDtmU1RiKU51Op/IYo/l3NPm1LDvQRK0EKARVRtM1jMunN9S5RB1W79qQns3wog4bhYfRf/JK3tw92qWPbQ84vF1d7piTvO0rTO8ivkbsxJB00pt6l+XBl9p7Gl4OYF9CWVSY5oyxq9R6cxyYv2xcaZiykiHDvqm/xRS50i1VL0pIFqD8GzkfhWLEXlei8uZvLXpjPHR89EaWMLEk9cd4qu3Y572Wqf+WaqEb3U4I+Mr81mwbAJZL6MlF/4bpdqIYBLIqklNyDgw2JMrq61vtMrg27Q7Y7r0sp4wOVuJ99vSm5iMyfQLZ9QNFNKK0XO/y8ezwHB5R84T3YIC/0Sv+rOjwo+mPsp8U/Sa/Muxxm73rAZTk68cGoSuCJtj8t35orUd1vrN9J7RYJbxmEmPsuDKkFeP7NbRr+W2Lc9Ceu/tWM1mOLuFMr6ivtCyjSHabduZigQ9bMtfLHOCGU2clh14U/KXvnM47quDiIhkS1jK3VwTF21hiuDT2m5r/bXdy1UF3FZPnal1OJx2CUhYHdGSbrW6z1xFk7lTeqX0h/N5ulOoXrNRF9SjMBgY2b9uU/LRQs9tBlPFOmyS+9moIlKwGVMhrXX9ExbRN5EdqNlp8BN4vaMkScwx6oS7bSE02T0wX/45K0Y5bdHHpsARg+4/bGC5Y1hgOWHivLghDScdbn/uG89HVWbTxKmVY4sP28emFp6KNA5RNkfADp/2E3pa+PbcXW1bEhV9Y/t1vFrVD1HCJXYRpcxEEC6+dyheooTjqu37MfnLYHtckKAyFjU3zbyVYF+L57tLFw69ESzNatFicnJxSSPfSlewLMRCrmUbt+EgdX4R3dyGLLb1Hu6MnxJxpO64pv0PdKd9Snn4RM6cazsXWjlOnkFanaF+E8a28tyzC/iqmWf8xjy1Xm83GMHFUcbc/RzxmcHt00OXGN59hfmuQWJVTNq2el/DnfW3Kde7Z3bldBIpgi36x1NSxoN7Xl05tGKrb/zUqCl9/NRBppGzoVsLu6q9DdmnhJ5pZN5ARoxOVNPNW98jsF5ZyMeXY1Gt3w5I5lr7Gkgv4LLG0L8tGYVmD1ry1itH5Tz+9ZhRpxmtZxQW6mUVsV5JzR12lXoCuu72+IlITrqWcnTr8PP48LbFHbAtKlK/fvYcdKV8+2DJUF0MiryQ4uURi+I2Z9K4kY9zqyToqYZYx74brex5n2xe0bq0ETkdbmiB5hgilYvLjKHMj7vyFmN8Uk2kN9TfaLIXNzhK6nb29ZQWOWAuOp2oG1NxfTD8xREDa+RePl0Wut3EEnXsBE/foR7iDCvO31WblUCqgaTtas69JGo5S3441DIu0k3QxaJddY6cXYMvuTCqY4fLqMLh8pwft0/F9JBpjPuGbr3o2mEvqxIt5z86gZ/9s6vU8kfWgEfjwfQjPjyzMC1sgymBes996ALPcQRxWmd2OOaWCu4Us006aas44UsWJ1FQ2isRjZ1JJBJfs13z7qyLGE9fRLWGjNT1ozHVV4nNxAUDZU2DEUyP8EQDN3pNudJKgHaZFLZJzX38SgsOgnE4i1uaigV/UFKj7mT7lKxPGGK1UgtsJEXaR6rZcfgWdQbR35/Gf31gMMI6rMhu0SyRVMYcmtW6g0+ne5JQSRVDvyGNQ3GHt+/RPjJeTeX/bK2/2sNek0dwk5uqhtz5L6gLo5YfrTiFWJEWO6akgQ2lZnFQr+MIp2wMo2l9IgzXi0y0ZBys34b+8zyQZAs6CetpNjpIl50EVT+QKqEJE9XWb1ZjvNLAlvnhGcUh8gNhFw+6bcnEe8YqdFu+QWazZG02kidkuqgbZNkH8PBcb/rvpVtO25rWlYGV8c50yD2/GaQI1s/vL1G/mPw6sDSEGH1i9aLTlFq+CKy4anunBMgWiUfAFXHzDwa3eHqGe+r0rb08fx/J0G4DleXvtiDPTN7EQyTYH7tHoUXjibbHqN4hCWh3UZVPkk/hp2gJ5yCiff+7OgdzZTNoImH9RkjtdCfxt3S6+F4pyMit7lWOoVlgZLlDX4dlHtz+S5Tu/musNC9rKbZx8MLbWcWOyMDxlgg4C2Uh5Zr+1PNBIyu5nBBpY1jke8AKBSl2ZAnz3Exvs0mbKfwG58KrTqfvSR/jSfRrv3OjXv0Z02xTyiPgYk5DpfXFmlMWCYZuFB41gyuMuukr49u3BB6/q0eIruGNW16gJtH3uFE06qMg1AZMA4Ec2Bwj1q2EGKF6N6jpz0C71SmI5KIk++Xy9T1YLYazx+jHhVgfu+TXm+fOwSfsUeaYjLRJW179Z6qvvxXn0eQlVQOXsXMwHUyEjrksvioN/wxuMB9R3cJJvGEMpihnBBSWQV/G0G/Ogjkn75UX70/V+sYpuyus7m9Y0x5KIJYsfaptfi+u+3COeDHwA6nADFEnFa9k6B+7e9BibOb2vfFrHPaGNFltE3dlFF4NDovLSLU04Nwfn3cCa44qBnhywi5Z5cdBteKclZUu468Q+LJ2rVTNIGm5yaMq6atTQRN+qtwVPeoqwZZwrLNM0HjTwkFaDQK3z23eLvuTyztKEczmegBGX10hLZidDmd0/5E796Q8szq/mquP4ShkQuWRcQ+4I5FV+japII+rTG8Nnpuurk7f6xMSmh3drD7dWpQk6EFyBVuY4clFNB6+gJ1ROMkBg5LqAmmq/5N90K3ukd8NW/CpkRnIzIvLFoWdCyP0xtnh40Oo6CDMw6AGq1HGw5c/Ga3tFtmDGriB2pgSKL8Dks2ynaTOp6ls341NeouoHGtkm3rgRqUpBEkLS7jkQcZPdIfwN2z3bWTi8b18zjUFx2ZIwradbnG9PhOEB0ske1m8EyS/GtnG2OUmJip0x2Fgy6qZDUqH7IpqRaqZSPRBcHwQ9Y7dSsnd3VSTVkTzV/wtmxSv01eprxgcahO1pDOTmUFu74uA+SUXQeZ79sYoONIWxrUGLiJH7ljfatRsFA4goDNUPbvOR6Ob1RBqXRSC2a390VPmZzo7HxKSr3iXT0ndQ0r8rkf9UdUfBF+qwV3zXjzHLIwTutqhBU8rH+MrNlSHLvCQk14hfEoLIucZ42oS7IDJQ1ntP5fA9Y69/Vl8kHOyjuIEvmU6L+D5HH0bfFnErWRa/9FiNin6Sm1A4GyHatbyendqOMe2R+wFnshzClhGsJoh+wU9oRi27q2scdWt7qDZ1Yf04SZoQr1OwEF6DM2j0ECrdfaOYppmS8X5zqpkL4+oW6nrcEWWgnpTi0mLz4yHuednft+00fhmHetFUXpV8c46oopIwcWn1GG2tXbvs6+qaq7xI+YXq5D9xrUF2uF0fO/H9fcWWj399si7m8Z1wmYnUb2BcUW9s7HxKlXNViVwv0+EKi3GL4ZuccvC5zmkDatBXn4yVVf8ZVo0zs744K1pcMtpUtbRXKLmulMhnVSokwtF6Mxrudwq0rM1byWSd2SOJ1TE+FFdihE25PDEMKORw0YjDXHUBl06126tY85k+nvK/I38XXDMdniOSe37d17XcviaxMDl2wTzAr57CIjmiQTBUEP5lVUoTvh+tAtMwW6WlXrRtEXIlEA0bjClvftxyLMadlXPE04riayf31UTHB25Ei1pZXW5tzJrdmdykMlQXDN3HZomEGR1znPodZpWjJ7V2DpRfqhFPDJAK5AIv4gYHIsmyxqrlOsjDPt6dzyq+kiCfU1EyNyhJEpPAiY2bK/4gUjXdswZG94fR1Fd6dRhsGPe4OLDTk+NMfKPc5C3QOGhjObw56FEvx/eHYdBFNKcRHMw+a9bs4d//mbc1BtPSw3cooaYI1ozu8R2SSyMFLeIky6suEoSwBIUaIEwcEPFLg7pxcwSQxQU0pIKL81pm1nw8Mx0pKqW7kaPVM8G87ChMU5tBmehSNQka0lNUCthTh0b1dSlSlHkDNYfY8VU85m0obG4Oupl5zFno5z2EMhbhM9v8VXt44MvvhxPf6ZvkLHr8rw/z1ryW7WIu6Riv7Cv0sZOKCDY6q1w2pN4GzGzgubxQy3SJ9LLrfx8Xl0Tukh/p9vXtY62GWGwY0vTTLw5zKNLo+Br2FRTmUjDnsL3kEWD9qMY70Do8x2yGt7/08wE1T6a9aMjeeoJnaBN5IxG8wi4jG1ru3/tuvOashrOBK5pfn9tXnZ4W1bFXrAqljqhO7by3mossQjD/MGr8I1iGtJo4NdNiE+fZ/RBHJsGqkfs+/hekS4DjmWAJ1jGqazShZ+HkbX01UeqU7NRUqziV3Gyj4/Q5Z11+WY95WXTILnqpOXk5KZ96unk6uCovJD+M6/CIepwYIrDrypqTEHLx4Qkmyoqy8d1tfjTWt4MaMt/i1+U3R5Tyj8771uVCUWSWdXGPLts5upgl2RDl4XZXyY3h/CO2AtUM1fvJFkMVrP7EjUScKzwE7rw07cgD7jf8pQlMnP2z/FAUi7s6QsrdvpqvnXZ8Ej5ehNvnQuq7XGBezsani1FWNH6UK5DWvtBs4ceHBrX18W4+o7c8PZTt0Y86K1aJqj86ChJWP5c8TCIjpZKSlsfJd3J9l09Uhl5Kwl1diSm7XCBOzjr26Stek7SCiwyvdxsddTvMtSh59uOQ0mjHmezd9iSqdaD7Fx+EtbKxQvdxdiaUJOB+Cyq94YLd5J8nrAnbAYEliGQpOlhspeP5AH7B9hJWgxhycNvZS7bdHbPCosu4C3zYlF3nZjhF/1mau1x8G66SC9XIMZSJ23bZePs+az++X7UNijtUuxqz560ZVTYoa7e7jQ2ZDlkh8WRmj7UuvOnGQ2Z36zDdUQ9/m/nu0GzjUa7p+/vXwbf7cc/QsvG29xP4IV9rl6tsr4ixF682jo9WH83XsR/HeydmeDNrr25FAc/O9T0FZ5GqNFu0cV5sAmLAbKTzSB2tMUe1L6GgU41TEAq86ZiPuVV5zfXhr5lXIsqbJx8M/H8Nj8vBLQfsaljHxa3O5D/nCmZryA5zu7HjdaanRsVfMCRJsrj2QeddY0mbLHqYHbn4l9J6zPGHDhBhwaKm6ygove0i4e7OS8PU5sR0uxpSO6Sp4+2wVSaqH5vOMnB+2l8FvdIXvO5ofex/2FDMdXln92YxXHDpm0IBFHiF3e0TMyxX6QMOx0J0436IvbrjRFw5wbN/kp+r63oEmoTRBJOfIQ+IiZJs8HKuE1qzhEdLYTZp5E5g53mjwWjAxdcUYsVbUnRYvf2ytDsUKNRj0z7f+T03y6/trvY6Wbeu3c1eYPbv3uL5Gix022D2lql75PnR8mvXXcz6qZ6/UqT3zvLf6b+H+t45OEzJlVGylujHdIfVV/55yQC/v45q0n9V6cb4ByJVVsn/693WlvOYxrnBlJBd4x/Kap7brDD9M+A5W9p/1WVZKQGOU+mgRqdnrq9+36iAv/PnxUrTlEKah3OolfEbSqgRD2TK4KoAsrp72cYmNhR9kPfCvgHgyn1goVR5h8TIBxNudLzr6kEEszdOE80u2bIUnnSCeN8Jz2ss5zsc8rR5Tj2qP/1/wVQSwMEFAACAAgASlVRR5F1CYhMAAAAawAAABsAAAB1bml2ZXJzYWwvdW5pdmVyc2FsLnBuZy54bWyzsa/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
  <p:tag name="ISPRING_ULTRA_SCORM_COURSE_ID" val="4735A48F-D29E-4DEC-924E-A88CECEFF1D8"/>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147"/>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TotalTime>
  <Words>495</Words>
  <Application>Microsoft Office PowerPoint</Application>
  <PresentationFormat>On-screen Show (16:9)</PresentationFormat>
  <Paragraphs>53</Paragraphs>
  <Slides>12</Slides>
  <Notes>10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12</vt:i4>
      </vt:variant>
    </vt:vector>
  </HeadingPairs>
  <TitlesOfParts>
    <vt:vector size="30" baseType="lpstr">
      <vt:lpstr>宋体</vt:lpstr>
      <vt:lpstr>Arial</vt:lpstr>
      <vt:lpstr>Calibri</vt:lpstr>
      <vt:lpstr>Calibri Light</vt:lpstr>
      <vt:lpstr>Century Gothic</vt:lpstr>
      <vt:lpstr>等线</vt:lpstr>
      <vt:lpstr>Times New Roman</vt:lpstr>
      <vt:lpstr>Trebuchet MS</vt:lpstr>
      <vt:lpstr>UTM Habano</vt:lpstr>
      <vt:lpstr>UTM Staccato </vt:lpstr>
      <vt:lpstr>VNI-Centur</vt:lpstr>
      <vt:lpstr>VNI-Heather</vt:lpstr>
      <vt:lpstr>VNI-Times</vt:lpstr>
      <vt:lpstr>Wingdings 3</vt:lpstr>
      <vt:lpstr>华康海报体W12(P)</vt:lpstr>
      <vt:lpstr>方正卡通简体</vt:lpstr>
      <vt:lpstr>1_Office Theme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147</dc:title>
  <dc:creator>Administrator</dc:creator>
  <cp:lastModifiedBy>Thuy Ninh</cp:lastModifiedBy>
  <cp:revision>144</cp:revision>
  <dcterms:created xsi:type="dcterms:W3CDTF">2015-09-25T00:55:29Z</dcterms:created>
  <dcterms:modified xsi:type="dcterms:W3CDTF">2023-06-03T15:27:18Z</dcterms:modified>
</cp:coreProperties>
</file>