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23"/>
  </p:notesMasterIdLst>
  <p:sldIdLst>
    <p:sldId id="257" r:id="rId2"/>
    <p:sldId id="259" r:id="rId3"/>
    <p:sldId id="270" r:id="rId4"/>
    <p:sldId id="271" r:id="rId5"/>
    <p:sldId id="291" r:id="rId6"/>
    <p:sldId id="275" r:id="rId7"/>
    <p:sldId id="277" r:id="rId8"/>
    <p:sldId id="279" r:id="rId9"/>
    <p:sldId id="283" r:id="rId10"/>
    <p:sldId id="281" r:id="rId11"/>
    <p:sldId id="295" r:id="rId12"/>
    <p:sldId id="296" r:id="rId13"/>
    <p:sldId id="297" r:id="rId14"/>
    <p:sldId id="298" r:id="rId15"/>
    <p:sldId id="278" r:id="rId16"/>
    <p:sldId id="282" r:id="rId17"/>
    <p:sldId id="299" r:id="rId18"/>
    <p:sldId id="280" r:id="rId19"/>
    <p:sldId id="294" r:id="rId20"/>
    <p:sldId id="288" r:id="rId21"/>
    <p:sldId id="290" r:id="rId22"/>
  </p:sldIdLst>
  <p:sldSz cx="12192000" cy="6858000"/>
  <p:notesSz cx="6858000" cy="9144000"/>
  <p:embeddedFontLst>
    <p:embeddedFont>
      <p:font typeface="#9Slide03 AmpleSoft Bold" panose="020B0604020202020204" charset="0"/>
      <p:regular r:id="rId24"/>
      <p:bold r:id="rId25"/>
    </p:embeddedFont>
    <p:embeddedFont>
      <p:font typeface="#9Slide03 IcielPanton Black" panose="020B0604020202020204" charset="0"/>
      <p:bold r:id="rId26"/>
    </p:embeddedFont>
    <p:embeddedFont>
      <p:font typeface="#9Slide03 Jura Bold" panose="020B0604020202020204" charset="0"/>
      <p:bold r:id="rId27"/>
    </p:embeddedFont>
    <p:embeddedFont>
      <p:font typeface="#9Slide03 SVNEvery Movie Every " panose="02000500000000000000" charset="0"/>
      <p:regular r:id="rId28"/>
    </p:embeddedFont>
    <p:embeddedFont>
      <p:font typeface="#9Slide05 SVNClementine" panose="020F0502020204030203" charset="0"/>
      <p:regular r:id="rId29"/>
    </p:embeddedFont>
    <p:embeddedFont>
      <p:font typeface="#9Slide07 HoneyCream" panose="020B0604020202020204" charset="0"/>
      <p:regular r:id="rId30"/>
    </p:embeddedFont>
    <p:embeddedFont>
      <p:font typeface="Cambria" panose="02040503050406030204" pitchFamily="18" charset="0"/>
      <p:regular r:id="rId31"/>
      <p:bold r:id="rId32"/>
      <p:italic r:id="rId33"/>
      <p:boldItalic r:id="rId34"/>
    </p:embeddedFont>
    <p:embeddedFont>
      <p:font typeface="DengXian" panose="02010600030101010101" pitchFamily="2" charset="-122"/>
      <p:regular r:id="rId35"/>
      <p:bold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57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0" autoAdjust="0"/>
    <p:restoredTop sz="94660"/>
  </p:normalViewPr>
  <p:slideViewPr>
    <p:cSldViewPr snapToGrid="0">
      <p:cViewPr varScale="1">
        <p:scale>
          <a:sx n="65" d="100"/>
          <a:sy n="65" d="100"/>
        </p:scale>
        <p:origin x="72"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75CFE8-6D16-41D9-A29F-51C9EB7C09CA}" type="datetimeFigureOut">
              <a:rPr lang="en-US" smtClean="0"/>
              <a:t>1/22/2024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CADD58-D0D6-4E52-B51D-1CF5A8645180}" type="slidenum">
              <a:rPr lang="en-US" smtClean="0"/>
              <a:t>‹#›</a:t>
            </a:fld>
            <a:endParaRPr lang="en-US"/>
          </a:p>
        </p:txBody>
      </p:sp>
    </p:spTree>
    <p:extLst>
      <p:ext uri="{BB962C8B-B14F-4D97-AF65-F5344CB8AC3E}">
        <p14:creationId xmlns:p14="http://schemas.microsoft.com/office/powerpoint/2010/main" val="4281150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91221-25AA-4493-BC2C-4472B9B90E9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1402089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91221-25AA-4493-BC2C-4472B9B90E9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1246875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91221-25AA-4493-BC2C-4472B9B90E9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4293453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91221-25AA-4493-BC2C-4472B9B90E9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19857674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91221-25AA-4493-BC2C-4472B9B90E9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38881927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91221-25AA-4493-BC2C-4472B9B90E9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2609039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91221-25AA-4493-BC2C-4472B9B90E9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20046481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91221-25AA-4493-BC2C-4472B9B90E9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5159815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91221-25AA-4493-BC2C-4472B9B90E9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28375639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91221-25AA-4493-BC2C-4472B9B90E9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18593693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91221-25AA-4493-BC2C-4472B9B90E9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2517094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91221-25AA-4493-BC2C-4472B9B90E9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3423210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91221-25AA-4493-BC2C-4472B9B90E9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21545054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91221-25AA-4493-BC2C-4472B9B90E9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2108243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91221-25AA-4493-BC2C-4472B9B90E9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1367126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91221-25AA-4493-BC2C-4472B9B90E9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3551541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91221-25AA-4493-BC2C-4472B9B90E9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3505444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91221-25AA-4493-BC2C-4472B9B90E9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4291415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91221-25AA-4493-BC2C-4472B9B90E9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293240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91221-25AA-4493-BC2C-4472B9B90E9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3515912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91221-25AA-4493-BC2C-4472B9B90E9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4196187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5CA629-2EE7-4445-8B6B-D05212392C1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7F774A2-297F-4905-8119-D4B8B3A5D9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DD328AE7-5D6C-4C63-BB00-CA5EEB9DFFA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D791B83-7F85-412B-B55F-311BFBFEAF92}" type="datetimeFigureOut">
              <a:rPr kumimoji="0" lang="zh-CN" altLang="en-US" sz="1200" b="0" i="0" u="none" strike="noStrike" kern="1200" cap="none" spc="0" normalizeH="0" baseline="0" noProof="0" smtClean="0">
                <a:ln>
                  <a:noFill/>
                </a:ln>
                <a:solidFill>
                  <a:prstClr val="black">
                    <a:tint val="75000"/>
                  </a:prstClr>
                </a:solidFill>
                <a:effectLst/>
                <a:uLnTx/>
                <a:uFillTx/>
                <a:ea typeface="印品黑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2024/1/22</a:t>
            </a:fld>
            <a:endParaRPr kumimoji="0" lang="zh-CN" altLang="en-US" sz="1200" b="0" i="0" u="none" strike="noStrike" kern="1200" cap="none" spc="0" normalizeH="0" baseline="0" noProof="0">
              <a:ln>
                <a:noFill/>
              </a:ln>
              <a:solidFill>
                <a:prstClr val="black">
                  <a:tint val="75000"/>
                </a:prstClr>
              </a:solidFill>
              <a:effectLst/>
              <a:uLnTx/>
              <a:uFillTx/>
              <a:ea typeface="印品黑体" panose="00000500000000000000" pitchFamily="2" charset="-122"/>
              <a:cs typeface="+mn-cs"/>
            </a:endParaRPr>
          </a:p>
        </p:txBody>
      </p:sp>
      <p:sp>
        <p:nvSpPr>
          <p:cNvPr id="5" name="页脚占位符 4">
            <a:extLst>
              <a:ext uri="{FF2B5EF4-FFF2-40B4-BE49-F238E27FC236}">
                <a16:creationId xmlns:a16="http://schemas.microsoft.com/office/drawing/2014/main" id="{BDE9CEB6-9C28-476A-9E6F-9960F0857F1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印品黑体" panose="00000500000000000000" pitchFamily="2" charset="-122"/>
              <a:cs typeface="+mn-cs"/>
            </a:endParaRPr>
          </a:p>
        </p:txBody>
      </p:sp>
      <p:sp>
        <p:nvSpPr>
          <p:cNvPr id="6" name="灯片编号占位符 5">
            <a:extLst>
              <a:ext uri="{FF2B5EF4-FFF2-40B4-BE49-F238E27FC236}">
                <a16:creationId xmlns:a16="http://schemas.microsoft.com/office/drawing/2014/main" id="{3093B1BA-51C5-4AE0-B6C1-8DE9EDF603D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A1E9D5-643F-4B16-9C77-5AFD21C28BAD}" type="slidenum">
              <a:rPr kumimoji="0" lang="zh-CN" altLang="en-US" sz="1200" b="0" i="0" u="none" strike="noStrike" kern="1200" cap="none" spc="0" normalizeH="0" baseline="0" noProof="0" smtClean="0">
                <a:ln>
                  <a:noFill/>
                </a:ln>
                <a:solidFill>
                  <a:prstClr val="black">
                    <a:tint val="75000"/>
                  </a:prstClr>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36211764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587A94-8BDA-473F-B641-7CE8954D7E4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7A35CAE-5BAD-493D-AA97-EDB575EE392A}"/>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9EDE0D6-C914-4C23-9A3B-B7280FBA700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D791B83-7F85-412B-B55F-311BFBFEAF92}" type="datetimeFigureOut">
              <a:rPr kumimoji="0" lang="zh-CN" altLang="en-US" sz="1200" b="0" i="0" u="none" strike="noStrike" kern="1200" cap="none" spc="0" normalizeH="0" baseline="0" noProof="0" smtClean="0">
                <a:ln>
                  <a:noFill/>
                </a:ln>
                <a:solidFill>
                  <a:prstClr val="black">
                    <a:tint val="75000"/>
                  </a:prstClr>
                </a:solidFill>
                <a:effectLst/>
                <a:uLnTx/>
                <a:uFillTx/>
                <a:ea typeface="印品黑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2024/1/22</a:t>
            </a:fld>
            <a:endParaRPr kumimoji="0" lang="zh-CN" altLang="en-US" sz="1200" b="0" i="0" u="none" strike="noStrike" kern="1200" cap="none" spc="0" normalizeH="0" baseline="0" noProof="0">
              <a:ln>
                <a:noFill/>
              </a:ln>
              <a:solidFill>
                <a:prstClr val="black">
                  <a:tint val="75000"/>
                </a:prstClr>
              </a:solidFill>
              <a:effectLst/>
              <a:uLnTx/>
              <a:uFillTx/>
              <a:ea typeface="印品黑体" panose="00000500000000000000" pitchFamily="2" charset="-122"/>
              <a:cs typeface="+mn-cs"/>
            </a:endParaRPr>
          </a:p>
        </p:txBody>
      </p:sp>
      <p:sp>
        <p:nvSpPr>
          <p:cNvPr id="5" name="页脚占位符 4">
            <a:extLst>
              <a:ext uri="{FF2B5EF4-FFF2-40B4-BE49-F238E27FC236}">
                <a16:creationId xmlns:a16="http://schemas.microsoft.com/office/drawing/2014/main" id="{67D86029-451C-4A23-A726-40DE65D38EC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印品黑体" panose="00000500000000000000" pitchFamily="2" charset="-122"/>
              <a:cs typeface="+mn-cs"/>
            </a:endParaRPr>
          </a:p>
        </p:txBody>
      </p:sp>
      <p:sp>
        <p:nvSpPr>
          <p:cNvPr id="6" name="灯片编号占位符 5">
            <a:extLst>
              <a:ext uri="{FF2B5EF4-FFF2-40B4-BE49-F238E27FC236}">
                <a16:creationId xmlns:a16="http://schemas.microsoft.com/office/drawing/2014/main" id="{82F042CE-3782-4E31-A71B-233724ACEBD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A1E9D5-643F-4B16-9C77-5AFD21C28BAD}" type="slidenum">
              <a:rPr kumimoji="0" lang="zh-CN" altLang="en-US" sz="1200" b="0" i="0" u="none" strike="noStrike" kern="1200" cap="none" spc="0" normalizeH="0" baseline="0" noProof="0" smtClean="0">
                <a:ln>
                  <a:noFill/>
                </a:ln>
                <a:solidFill>
                  <a:prstClr val="black">
                    <a:tint val="75000"/>
                  </a:prstClr>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25216146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E8BEE589-2360-46CD-A48F-D0159C24BBFF}"/>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55735D8-4E0F-42CA-85A9-109502420EC6}"/>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5289540-1779-4633-AAEA-C2E3494864C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D791B83-7F85-412B-B55F-311BFBFEAF92}" type="datetimeFigureOut">
              <a:rPr kumimoji="0" lang="zh-CN" altLang="en-US" sz="1200" b="0" i="0" u="none" strike="noStrike" kern="1200" cap="none" spc="0" normalizeH="0" baseline="0" noProof="0" smtClean="0">
                <a:ln>
                  <a:noFill/>
                </a:ln>
                <a:solidFill>
                  <a:prstClr val="black">
                    <a:tint val="75000"/>
                  </a:prstClr>
                </a:solidFill>
                <a:effectLst/>
                <a:uLnTx/>
                <a:uFillTx/>
                <a:ea typeface="印品黑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2024/1/22</a:t>
            </a:fld>
            <a:endParaRPr kumimoji="0" lang="zh-CN" altLang="en-US" sz="1200" b="0" i="0" u="none" strike="noStrike" kern="1200" cap="none" spc="0" normalizeH="0" baseline="0" noProof="0">
              <a:ln>
                <a:noFill/>
              </a:ln>
              <a:solidFill>
                <a:prstClr val="black">
                  <a:tint val="75000"/>
                </a:prstClr>
              </a:solidFill>
              <a:effectLst/>
              <a:uLnTx/>
              <a:uFillTx/>
              <a:ea typeface="印品黑体" panose="00000500000000000000" pitchFamily="2" charset="-122"/>
              <a:cs typeface="+mn-cs"/>
            </a:endParaRPr>
          </a:p>
        </p:txBody>
      </p:sp>
      <p:sp>
        <p:nvSpPr>
          <p:cNvPr id="5" name="页脚占位符 4">
            <a:extLst>
              <a:ext uri="{FF2B5EF4-FFF2-40B4-BE49-F238E27FC236}">
                <a16:creationId xmlns:a16="http://schemas.microsoft.com/office/drawing/2014/main" id="{ECE35222-434E-4293-B90C-EC2C759D8B6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印品黑体" panose="00000500000000000000" pitchFamily="2" charset="-122"/>
              <a:cs typeface="+mn-cs"/>
            </a:endParaRPr>
          </a:p>
        </p:txBody>
      </p:sp>
      <p:sp>
        <p:nvSpPr>
          <p:cNvPr id="6" name="灯片编号占位符 5">
            <a:extLst>
              <a:ext uri="{FF2B5EF4-FFF2-40B4-BE49-F238E27FC236}">
                <a16:creationId xmlns:a16="http://schemas.microsoft.com/office/drawing/2014/main" id="{6142FE9F-C8C7-4A56-A1BD-6009904EC04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A1E9D5-643F-4B16-9C77-5AFD21C28BAD}" type="slidenum">
              <a:rPr kumimoji="0" lang="zh-CN" altLang="en-US" sz="1200" b="0" i="0" u="none" strike="noStrike" kern="1200" cap="none" spc="0" normalizeH="0" baseline="0" noProof="0" smtClean="0">
                <a:ln>
                  <a:noFill/>
                </a:ln>
                <a:solidFill>
                  <a:prstClr val="black">
                    <a:tint val="75000"/>
                  </a:prstClr>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5555447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98E10079-ED89-4271-88FE-CFACEAAE2DB9}"/>
              </a:ext>
            </a:extLst>
          </p:cNvPr>
          <p:cNvPicPr>
            <a:picLocks noChangeAspect="1"/>
          </p:cNvPicPr>
          <p:nvPr userDrawn="1"/>
        </p:nvPicPr>
        <p:blipFill>
          <a:blip r:embed="rId2"/>
          <a:stretch>
            <a:fillRect/>
          </a:stretch>
        </p:blipFill>
        <p:spPr>
          <a:xfrm>
            <a:off x="8834255" y="277077"/>
            <a:ext cx="3247060" cy="1823184"/>
          </a:xfrm>
          <a:prstGeom prst="rect">
            <a:avLst/>
          </a:prstGeom>
        </p:spPr>
      </p:pic>
    </p:spTree>
    <p:extLst>
      <p:ext uri="{BB962C8B-B14F-4D97-AF65-F5344CB8AC3E}">
        <p14:creationId xmlns:p14="http://schemas.microsoft.com/office/powerpoint/2010/main" val="16709259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915AA2F-A2C8-4033-ABB1-9676D9B4B91E}"/>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386B64E1-2010-49C4-B332-70C3A06471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408B5DFC-B13C-4C3C-BE11-E5060E321ED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D791B83-7F85-412B-B55F-311BFBFEAF92}" type="datetimeFigureOut">
              <a:rPr kumimoji="0" lang="zh-CN" altLang="en-US" sz="1200" b="0" i="0" u="none" strike="noStrike" kern="1200" cap="none" spc="0" normalizeH="0" baseline="0" noProof="0" smtClean="0">
                <a:ln>
                  <a:noFill/>
                </a:ln>
                <a:solidFill>
                  <a:prstClr val="black">
                    <a:tint val="75000"/>
                  </a:prstClr>
                </a:solidFill>
                <a:effectLst/>
                <a:uLnTx/>
                <a:uFillTx/>
                <a:ea typeface="印品黑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2024/1/22</a:t>
            </a:fld>
            <a:endParaRPr kumimoji="0" lang="zh-CN" altLang="en-US" sz="1200" b="0" i="0" u="none" strike="noStrike" kern="1200" cap="none" spc="0" normalizeH="0" baseline="0" noProof="0">
              <a:ln>
                <a:noFill/>
              </a:ln>
              <a:solidFill>
                <a:prstClr val="black">
                  <a:tint val="75000"/>
                </a:prstClr>
              </a:solidFill>
              <a:effectLst/>
              <a:uLnTx/>
              <a:uFillTx/>
              <a:ea typeface="印品黑体" panose="00000500000000000000" pitchFamily="2" charset="-122"/>
              <a:cs typeface="+mn-cs"/>
            </a:endParaRPr>
          </a:p>
        </p:txBody>
      </p:sp>
      <p:sp>
        <p:nvSpPr>
          <p:cNvPr id="5" name="页脚占位符 4">
            <a:extLst>
              <a:ext uri="{FF2B5EF4-FFF2-40B4-BE49-F238E27FC236}">
                <a16:creationId xmlns:a16="http://schemas.microsoft.com/office/drawing/2014/main" id="{21D3C02C-D7B9-4FC5-9A0C-E47F512615C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印品黑体" panose="00000500000000000000" pitchFamily="2" charset="-122"/>
              <a:cs typeface="+mn-cs"/>
            </a:endParaRPr>
          </a:p>
        </p:txBody>
      </p:sp>
      <p:sp>
        <p:nvSpPr>
          <p:cNvPr id="6" name="灯片编号占位符 5">
            <a:extLst>
              <a:ext uri="{FF2B5EF4-FFF2-40B4-BE49-F238E27FC236}">
                <a16:creationId xmlns:a16="http://schemas.microsoft.com/office/drawing/2014/main" id="{C912A6E2-4736-4A5C-A049-0D1CCF5E9B9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A1E9D5-643F-4B16-9C77-5AFD21C28BAD}" type="slidenum">
              <a:rPr kumimoji="0" lang="zh-CN" altLang="en-US" sz="1200" b="0" i="0" u="none" strike="noStrike" kern="1200" cap="none" spc="0" normalizeH="0" baseline="0" noProof="0" smtClean="0">
                <a:ln>
                  <a:noFill/>
                </a:ln>
                <a:solidFill>
                  <a:prstClr val="black">
                    <a:tint val="75000"/>
                  </a:prstClr>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28355335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A17726-F5E0-449F-8842-C42058F8769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8EA88AA-091A-43A1-8814-68E884B23DD1}"/>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51F3DD6A-5FCE-41D3-BA04-C33B8E4C10E1}"/>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09094004-97B0-47BA-93CD-6D42579CF57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D791B83-7F85-412B-B55F-311BFBFEAF92}" type="datetimeFigureOut">
              <a:rPr kumimoji="0" lang="zh-CN" altLang="en-US" sz="1200" b="0" i="0" u="none" strike="noStrike" kern="1200" cap="none" spc="0" normalizeH="0" baseline="0" noProof="0" smtClean="0">
                <a:ln>
                  <a:noFill/>
                </a:ln>
                <a:solidFill>
                  <a:prstClr val="black">
                    <a:tint val="75000"/>
                  </a:prstClr>
                </a:solidFill>
                <a:effectLst/>
                <a:uLnTx/>
                <a:uFillTx/>
                <a:ea typeface="印品黑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2024/1/22</a:t>
            </a:fld>
            <a:endParaRPr kumimoji="0" lang="zh-CN" altLang="en-US" sz="1200" b="0" i="0" u="none" strike="noStrike" kern="1200" cap="none" spc="0" normalizeH="0" baseline="0" noProof="0">
              <a:ln>
                <a:noFill/>
              </a:ln>
              <a:solidFill>
                <a:prstClr val="black">
                  <a:tint val="75000"/>
                </a:prstClr>
              </a:solidFill>
              <a:effectLst/>
              <a:uLnTx/>
              <a:uFillTx/>
              <a:ea typeface="印品黑体" panose="00000500000000000000" pitchFamily="2" charset="-122"/>
              <a:cs typeface="+mn-cs"/>
            </a:endParaRPr>
          </a:p>
        </p:txBody>
      </p:sp>
      <p:sp>
        <p:nvSpPr>
          <p:cNvPr id="6" name="页脚占位符 5">
            <a:extLst>
              <a:ext uri="{FF2B5EF4-FFF2-40B4-BE49-F238E27FC236}">
                <a16:creationId xmlns:a16="http://schemas.microsoft.com/office/drawing/2014/main" id="{9B715CB2-E91A-433B-BDB0-B0382B0D026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印品黑体" panose="00000500000000000000" pitchFamily="2" charset="-122"/>
              <a:cs typeface="+mn-cs"/>
            </a:endParaRPr>
          </a:p>
        </p:txBody>
      </p:sp>
      <p:sp>
        <p:nvSpPr>
          <p:cNvPr id="7" name="灯片编号占位符 6">
            <a:extLst>
              <a:ext uri="{FF2B5EF4-FFF2-40B4-BE49-F238E27FC236}">
                <a16:creationId xmlns:a16="http://schemas.microsoft.com/office/drawing/2014/main" id="{9959F244-1A56-4A7D-B702-39D21C3D0E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A1E9D5-643F-4B16-9C77-5AFD21C28BAD}" type="slidenum">
              <a:rPr kumimoji="0" lang="zh-CN" altLang="en-US" sz="1200" b="0" i="0" u="none" strike="noStrike" kern="1200" cap="none" spc="0" normalizeH="0" baseline="0" noProof="0" smtClean="0">
                <a:ln>
                  <a:noFill/>
                </a:ln>
                <a:solidFill>
                  <a:prstClr val="black">
                    <a:tint val="75000"/>
                  </a:prstClr>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17811243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AAF099-1E37-49B3-BF74-2103EA7A656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AA159F8-5B8C-4152-8B9F-FF1560B2F7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F675D9BF-A055-4A3B-AE81-5999D02EB448}"/>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838CFBD4-9D91-4C78-8D50-A864FCD022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EFFC61B4-F854-4403-AEF4-45DC5FE1A311}"/>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34C22695-E9A9-4465-9D47-BC9846669BB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D791B83-7F85-412B-B55F-311BFBFEAF92}" type="datetimeFigureOut">
              <a:rPr kumimoji="0" lang="zh-CN" altLang="en-US" sz="1200" b="0" i="0" u="none" strike="noStrike" kern="1200" cap="none" spc="0" normalizeH="0" baseline="0" noProof="0" smtClean="0">
                <a:ln>
                  <a:noFill/>
                </a:ln>
                <a:solidFill>
                  <a:prstClr val="black">
                    <a:tint val="75000"/>
                  </a:prstClr>
                </a:solidFill>
                <a:effectLst/>
                <a:uLnTx/>
                <a:uFillTx/>
                <a:ea typeface="印品黑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2024/1/22</a:t>
            </a:fld>
            <a:endParaRPr kumimoji="0" lang="zh-CN" altLang="en-US" sz="1200" b="0" i="0" u="none" strike="noStrike" kern="1200" cap="none" spc="0" normalizeH="0" baseline="0" noProof="0">
              <a:ln>
                <a:noFill/>
              </a:ln>
              <a:solidFill>
                <a:prstClr val="black">
                  <a:tint val="75000"/>
                </a:prstClr>
              </a:solidFill>
              <a:effectLst/>
              <a:uLnTx/>
              <a:uFillTx/>
              <a:ea typeface="印品黑体" panose="00000500000000000000" pitchFamily="2" charset="-122"/>
              <a:cs typeface="+mn-cs"/>
            </a:endParaRPr>
          </a:p>
        </p:txBody>
      </p:sp>
      <p:sp>
        <p:nvSpPr>
          <p:cNvPr id="8" name="页脚占位符 7">
            <a:extLst>
              <a:ext uri="{FF2B5EF4-FFF2-40B4-BE49-F238E27FC236}">
                <a16:creationId xmlns:a16="http://schemas.microsoft.com/office/drawing/2014/main" id="{D784CD4C-0742-4A31-9389-634C1F53852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印品黑体" panose="00000500000000000000" pitchFamily="2" charset="-122"/>
              <a:cs typeface="+mn-cs"/>
            </a:endParaRPr>
          </a:p>
        </p:txBody>
      </p:sp>
      <p:sp>
        <p:nvSpPr>
          <p:cNvPr id="9" name="灯片编号占位符 8">
            <a:extLst>
              <a:ext uri="{FF2B5EF4-FFF2-40B4-BE49-F238E27FC236}">
                <a16:creationId xmlns:a16="http://schemas.microsoft.com/office/drawing/2014/main" id="{82A32328-9D9F-4C59-BBE2-F25DD73320D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A1E9D5-643F-4B16-9C77-5AFD21C28BAD}" type="slidenum">
              <a:rPr kumimoji="0" lang="zh-CN" altLang="en-US" sz="1200" b="0" i="0" u="none" strike="noStrike" kern="1200" cap="none" spc="0" normalizeH="0" baseline="0" noProof="0" smtClean="0">
                <a:ln>
                  <a:noFill/>
                </a:ln>
                <a:solidFill>
                  <a:prstClr val="black">
                    <a:tint val="75000"/>
                  </a:prstClr>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10836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D5A37C-E4AE-414B-B858-604AAC1D0A3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B8EFC5F-FBEE-4E07-AC10-61052C21E2A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D791B83-7F85-412B-B55F-311BFBFEAF92}" type="datetimeFigureOut">
              <a:rPr kumimoji="0" lang="zh-CN" altLang="en-US" sz="1200" b="0" i="0" u="none" strike="noStrike" kern="1200" cap="none" spc="0" normalizeH="0" baseline="0" noProof="0" smtClean="0">
                <a:ln>
                  <a:noFill/>
                </a:ln>
                <a:solidFill>
                  <a:prstClr val="black">
                    <a:tint val="75000"/>
                  </a:prstClr>
                </a:solidFill>
                <a:effectLst/>
                <a:uLnTx/>
                <a:uFillTx/>
                <a:ea typeface="印品黑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2024/1/22</a:t>
            </a:fld>
            <a:endParaRPr kumimoji="0" lang="zh-CN" altLang="en-US" sz="1200" b="0" i="0" u="none" strike="noStrike" kern="1200" cap="none" spc="0" normalizeH="0" baseline="0" noProof="0">
              <a:ln>
                <a:noFill/>
              </a:ln>
              <a:solidFill>
                <a:prstClr val="black">
                  <a:tint val="75000"/>
                </a:prstClr>
              </a:solidFill>
              <a:effectLst/>
              <a:uLnTx/>
              <a:uFillTx/>
              <a:ea typeface="印品黑体" panose="00000500000000000000" pitchFamily="2" charset="-122"/>
              <a:cs typeface="+mn-cs"/>
            </a:endParaRPr>
          </a:p>
        </p:txBody>
      </p:sp>
      <p:sp>
        <p:nvSpPr>
          <p:cNvPr id="4" name="页脚占位符 3">
            <a:extLst>
              <a:ext uri="{FF2B5EF4-FFF2-40B4-BE49-F238E27FC236}">
                <a16:creationId xmlns:a16="http://schemas.microsoft.com/office/drawing/2014/main" id="{91331917-62D1-4DF8-A771-75E0E2FC383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印品黑体" panose="00000500000000000000" pitchFamily="2" charset="-122"/>
              <a:cs typeface="+mn-cs"/>
            </a:endParaRPr>
          </a:p>
        </p:txBody>
      </p:sp>
      <p:sp>
        <p:nvSpPr>
          <p:cNvPr id="5" name="灯片编号占位符 4">
            <a:extLst>
              <a:ext uri="{FF2B5EF4-FFF2-40B4-BE49-F238E27FC236}">
                <a16:creationId xmlns:a16="http://schemas.microsoft.com/office/drawing/2014/main" id="{BED1067D-BFD8-4B52-8F30-D98E95B2288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A1E9D5-643F-4B16-9C77-5AFD21C28BAD}" type="slidenum">
              <a:rPr kumimoji="0" lang="zh-CN" altLang="en-US" sz="1200" b="0" i="0" u="none" strike="noStrike" kern="1200" cap="none" spc="0" normalizeH="0" baseline="0" noProof="0" smtClean="0">
                <a:ln>
                  <a:noFill/>
                </a:ln>
                <a:solidFill>
                  <a:prstClr val="black">
                    <a:tint val="75000"/>
                  </a:prstClr>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16437401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AA6F7599-BAC8-4A3E-B81D-FD5E3DBD359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D791B83-7F85-412B-B55F-311BFBFEAF92}" type="datetimeFigureOut">
              <a:rPr kumimoji="0" lang="zh-CN" altLang="en-US" sz="1200" b="0" i="0" u="none" strike="noStrike" kern="1200" cap="none" spc="0" normalizeH="0" baseline="0" noProof="0" smtClean="0">
                <a:ln>
                  <a:noFill/>
                </a:ln>
                <a:solidFill>
                  <a:prstClr val="black">
                    <a:tint val="75000"/>
                  </a:prstClr>
                </a:solidFill>
                <a:effectLst/>
                <a:uLnTx/>
                <a:uFillTx/>
                <a:ea typeface="印品黑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2024/1/22</a:t>
            </a:fld>
            <a:endParaRPr kumimoji="0" lang="zh-CN" altLang="en-US" sz="1200" b="0" i="0" u="none" strike="noStrike" kern="1200" cap="none" spc="0" normalizeH="0" baseline="0" noProof="0">
              <a:ln>
                <a:noFill/>
              </a:ln>
              <a:solidFill>
                <a:prstClr val="black">
                  <a:tint val="75000"/>
                </a:prstClr>
              </a:solidFill>
              <a:effectLst/>
              <a:uLnTx/>
              <a:uFillTx/>
              <a:ea typeface="印品黑体" panose="00000500000000000000" pitchFamily="2" charset="-122"/>
              <a:cs typeface="+mn-cs"/>
            </a:endParaRPr>
          </a:p>
        </p:txBody>
      </p:sp>
      <p:sp>
        <p:nvSpPr>
          <p:cNvPr id="3" name="页脚占位符 2">
            <a:extLst>
              <a:ext uri="{FF2B5EF4-FFF2-40B4-BE49-F238E27FC236}">
                <a16:creationId xmlns:a16="http://schemas.microsoft.com/office/drawing/2014/main" id="{89F6AE5F-FCFA-40B0-A492-95AEE68A5A7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印品黑体" panose="00000500000000000000" pitchFamily="2" charset="-122"/>
              <a:cs typeface="+mn-cs"/>
            </a:endParaRPr>
          </a:p>
        </p:txBody>
      </p:sp>
      <p:sp>
        <p:nvSpPr>
          <p:cNvPr id="4" name="灯片编号占位符 3">
            <a:extLst>
              <a:ext uri="{FF2B5EF4-FFF2-40B4-BE49-F238E27FC236}">
                <a16:creationId xmlns:a16="http://schemas.microsoft.com/office/drawing/2014/main" id="{51E7BF91-B6EC-451F-BC26-B2D4AE1EE34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A1E9D5-643F-4B16-9C77-5AFD21C28BAD}" type="slidenum">
              <a:rPr kumimoji="0" lang="zh-CN" altLang="en-US" sz="1200" b="0" i="0" u="none" strike="noStrike" kern="1200" cap="none" spc="0" normalizeH="0" baseline="0" noProof="0" smtClean="0">
                <a:ln>
                  <a:noFill/>
                </a:ln>
                <a:solidFill>
                  <a:prstClr val="black">
                    <a:tint val="75000"/>
                  </a:prstClr>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1342575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C986DC-7857-45F3-A87A-E57B8C7B562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CEABE26D-EDA4-4A88-B324-32E57C3682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8C58D263-4469-4176-B80F-CE2D806003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0D4E0042-9343-435B-8AC7-108E1F6842F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D791B83-7F85-412B-B55F-311BFBFEAF92}" type="datetimeFigureOut">
              <a:rPr kumimoji="0" lang="zh-CN" altLang="en-US" sz="1200" b="0" i="0" u="none" strike="noStrike" kern="1200" cap="none" spc="0" normalizeH="0" baseline="0" noProof="0" smtClean="0">
                <a:ln>
                  <a:noFill/>
                </a:ln>
                <a:solidFill>
                  <a:prstClr val="black">
                    <a:tint val="75000"/>
                  </a:prstClr>
                </a:solidFill>
                <a:effectLst/>
                <a:uLnTx/>
                <a:uFillTx/>
                <a:ea typeface="印品黑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2024/1/22</a:t>
            </a:fld>
            <a:endParaRPr kumimoji="0" lang="zh-CN" altLang="en-US" sz="1200" b="0" i="0" u="none" strike="noStrike" kern="1200" cap="none" spc="0" normalizeH="0" baseline="0" noProof="0">
              <a:ln>
                <a:noFill/>
              </a:ln>
              <a:solidFill>
                <a:prstClr val="black">
                  <a:tint val="75000"/>
                </a:prstClr>
              </a:solidFill>
              <a:effectLst/>
              <a:uLnTx/>
              <a:uFillTx/>
              <a:ea typeface="印品黑体" panose="00000500000000000000" pitchFamily="2" charset="-122"/>
              <a:cs typeface="+mn-cs"/>
            </a:endParaRPr>
          </a:p>
        </p:txBody>
      </p:sp>
      <p:sp>
        <p:nvSpPr>
          <p:cNvPr id="6" name="页脚占位符 5">
            <a:extLst>
              <a:ext uri="{FF2B5EF4-FFF2-40B4-BE49-F238E27FC236}">
                <a16:creationId xmlns:a16="http://schemas.microsoft.com/office/drawing/2014/main" id="{1FF64437-2F0F-496B-B89F-8FCA8CF19E9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印品黑体" panose="00000500000000000000" pitchFamily="2" charset="-122"/>
              <a:cs typeface="+mn-cs"/>
            </a:endParaRPr>
          </a:p>
        </p:txBody>
      </p:sp>
      <p:sp>
        <p:nvSpPr>
          <p:cNvPr id="7" name="灯片编号占位符 6">
            <a:extLst>
              <a:ext uri="{FF2B5EF4-FFF2-40B4-BE49-F238E27FC236}">
                <a16:creationId xmlns:a16="http://schemas.microsoft.com/office/drawing/2014/main" id="{6F4AD77E-82EE-4D1E-B1F4-235046D47A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A1E9D5-643F-4B16-9C77-5AFD21C28BAD}" type="slidenum">
              <a:rPr kumimoji="0" lang="zh-CN" altLang="en-US" sz="1200" b="0" i="0" u="none" strike="noStrike" kern="1200" cap="none" spc="0" normalizeH="0" baseline="0" noProof="0" smtClean="0">
                <a:ln>
                  <a:noFill/>
                </a:ln>
                <a:solidFill>
                  <a:prstClr val="black">
                    <a:tint val="75000"/>
                  </a:prstClr>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27109518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640DEF3-9E02-4A7A-B985-43C7AA85C2F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FE8909E2-4391-48F1-AC76-7D846A6300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538F403-E989-4C43-931E-392E028B24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2BCADC77-9A5F-495E-948A-5E8C599C02A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D791B83-7F85-412B-B55F-311BFBFEAF92}" type="datetimeFigureOut">
              <a:rPr kumimoji="0" lang="zh-CN" altLang="en-US" sz="1200" b="0" i="0" u="none" strike="noStrike" kern="1200" cap="none" spc="0" normalizeH="0" baseline="0" noProof="0" smtClean="0">
                <a:ln>
                  <a:noFill/>
                </a:ln>
                <a:solidFill>
                  <a:prstClr val="black">
                    <a:tint val="75000"/>
                  </a:prstClr>
                </a:solidFill>
                <a:effectLst/>
                <a:uLnTx/>
                <a:uFillTx/>
                <a:ea typeface="印品黑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2024/1/22</a:t>
            </a:fld>
            <a:endParaRPr kumimoji="0" lang="zh-CN" altLang="en-US" sz="1200" b="0" i="0" u="none" strike="noStrike" kern="1200" cap="none" spc="0" normalizeH="0" baseline="0" noProof="0">
              <a:ln>
                <a:noFill/>
              </a:ln>
              <a:solidFill>
                <a:prstClr val="black">
                  <a:tint val="75000"/>
                </a:prstClr>
              </a:solidFill>
              <a:effectLst/>
              <a:uLnTx/>
              <a:uFillTx/>
              <a:ea typeface="印品黑体" panose="00000500000000000000" pitchFamily="2" charset="-122"/>
              <a:cs typeface="+mn-cs"/>
            </a:endParaRPr>
          </a:p>
        </p:txBody>
      </p:sp>
      <p:sp>
        <p:nvSpPr>
          <p:cNvPr id="6" name="页脚占位符 5">
            <a:extLst>
              <a:ext uri="{FF2B5EF4-FFF2-40B4-BE49-F238E27FC236}">
                <a16:creationId xmlns:a16="http://schemas.microsoft.com/office/drawing/2014/main" id="{268900D9-0F77-471E-9390-50CCA6F2929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印品黑体" panose="00000500000000000000" pitchFamily="2" charset="-122"/>
              <a:cs typeface="+mn-cs"/>
            </a:endParaRPr>
          </a:p>
        </p:txBody>
      </p:sp>
      <p:sp>
        <p:nvSpPr>
          <p:cNvPr id="7" name="灯片编号占位符 6">
            <a:extLst>
              <a:ext uri="{FF2B5EF4-FFF2-40B4-BE49-F238E27FC236}">
                <a16:creationId xmlns:a16="http://schemas.microsoft.com/office/drawing/2014/main" id="{BF101B63-0006-4567-803B-62E593D5B6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A1E9D5-643F-4B16-9C77-5AFD21C28BAD}" type="slidenum">
              <a:rPr kumimoji="0" lang="zh-CN" altLang="en-US" sz="1200" b="0" i="0" u="none" strike="noStrike" kern="1200" cap="none" spc="0" normalizeH="0" baseline="0" noProof="0" smtClean="0">
                <a:ln>
                  <a:noFill/>
                </a:ln>
                <a:solidFill>
                  <a:prstClr val="black">
                    <a:tint val="75000"/>
                  </a:prstClr>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24721551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3D16DB3D-8751-46C3-9D92-B6A66B3560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0981B940-43D1-4B9C-880A-9CDCAE7BC1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A5B47934-06F7-464A-BD1B-592EA334EE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印品黑体" panose="00000500000000000000" pitchFamily="2" charset="-122"/>
                <a:ea typeface="印品黑体" panose="00000500000000000000"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D791B83-7F85-412B-B55F-311BFBFEAF92}" type="datetimeFigureOut">
              <a:rPr kumimoji="0" lang="zh-CN" altLang="en-US" sz="1200" b="0" i="0" u="none" strike="noStrike" kern="1200" cap="none" spc="0" normalizeH="0" baseline="0" noProof="0" smtClean="0">
                <a:ln>
                  <a:noFill/>
                </a:ln>
                <a:solidFill>
                  <a:prstClr val="black">
                    <a:tint val="75000"/>
                  </a:prstClr>
                </a:solidFill>
                <a:effectLst/>
                <a:uLnTx/>
                <a:uFillTx/>
                <a:ea typeface="印品黑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2024/1/22</a:t>
            </a:fld>
            <a:endParaRPr kumimoji="0" lang="zh-CN" altLang="en-US" sz="1200" b="0" i="0" u="none" strike="noStrike" kern="1200" cap="none" spc="0" normalizeH="0" baseline="0" noProof="0" dirty="0">
              <a:ln>
                <a:noFill/>
              </a:ln>
              <a:solidFill>
                <a:prstClr val="black">
                  <a:tint val="75000"/>
                </a:prstClr>
              </a:solidFill>
              <a:effectLst/>
              <a:uLnTx/>
              <a:uFillTx/>
              <a:ea typeface="印品黑体" panose="00000500000000000000" pitchFamily="2" charset="-122"/>
              <a:cs typeface="+mn-cs"/>
            </a:endParaRPr>
          </a:p>
        </p:txBody>
      </p:sp>
      <p:sp>
        <p:nvSpPr>
          <p:cNvPr id="5" name="页脚占位符 4">
            <a:extLst>
              <a:ext uri="{FF2B5EF4-FFF2-40B4-BE49-F238E27FC236}">
                <a16:creationId xmlns:a16="http://schemas.microsoft.com/office/drawing/2014/main" id="{D1627D83-AD14-4F4A-BE87-4C38521AD6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印品黑体" panose="00000500000000000000" pitchFamily="2" charset="-122"/>
                <a:ea typeface="印品黑体" panose="000005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ea typeface="印品黑体" panose="00000500000000000000" pitchFamily="2" charset="-122"/>
              <a:cs typeface="+mn-cs"/>
            </a:endParaRPr>
          </a:p>
        </p:txBody>
      </p:sp>
      <p:sp>
        <p:nvSpPr>
          <p:cNvPr id="6" name="灯片编号占位符 5">
            <a:extLst>
              <a:ext uri="{FF2B5EF4-FFF2-40B4-BE49-F238E27FC236}">
                <a16:creationId xmlns:a16="http://schemas.microsoft.com/office/drawing/2014/main" id="{AA89853D-7AF8-4A87-AB31-363664C27A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印品黑体" panose="00000500000000000000" pitchFamily="2" charset="-122"/>
                <a:ea typeface="印品黑体" panose="00000500000000000000" pitchFamily="2" charset="-122"/>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A1E9D5-643F-4B16-9C77-5AFD21C28BAD}" type="slidenum">
              <a:rPr kumimoji="0" lang="zh-CN" altLang="en-US" sz="1200" b="0" i="0" u="none" strike="noStrike" kern="1200" cap="none" spc="0" normalizeH="0" baseline="0" noProof="0" smtClean="0">
                <a:ln>
                  <a:noFill/>
                </a:ln>
                <a:solidFill>
                  <a:prstClr val="black">
                    <a:tint val="75000"/>
                  </a:prstClr>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prstClr val="black">
                  <a:tint val="75000"/>
                </a:prstClr>
              </a:solidFill>
              <a:effectLst/>
              <a:uLnTx/>
              <a:uFillTx/>
              <a:ea typeface="印品黑体" panose="00000500000000000000" pitchFamily="2" charset="-122"/>
              <a:cs typeface="+mn-cs"/>
            </a:endParaRPr>
          </a:p>
        </p:txBody>
      </p:sp>
      <p:sp>
        <p:nvSpPr>
          <p:cNvPr id="8" name="Title 1">
            <a:extLst>
              <a:ext uri="{FF2B5EF4-FFF2-40B4-BE49-F238E27FC236}">
                <a16:creationId xmlns:a16="http://schemas.microsoft.com/office/drawing/2014/main" id="{D81FFD16-2EE0-93C7-2650-5935BAA96EA9}"/>
              </a:ext>
            </a:extLst>
          </p:cNvPr>
          <p:cNvSpPr txBox="1">
            <a:spLocks/>
          </p:cNvSpPr>
          <p:nvPr userDrawn="1"/>
        </p:nvSpPr>
        <p:spPr>
          <a:xfrm>
            <a:off x="11474100" y="0"/>
            <a:ext cx="847003" cy="178709"/>
          </a:xfrm>
          <a:prstGeom prst="rect">
            <a:avLst/>
          </a:prstGeom>
        </p:spPr>
        <p:txBody>
          <a:bodyPr vert="horz" lIns="50292" tIns="25146" rIns="50292" bIns="25146"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b="0" dirty="0" err="1">
                <a:solidFill>
                  <a:schemeClr val="accent2">
                    <a:lumMod val="20000"/>
                    <a:lumOff val="80000"/>
                  </a:schemeClr>
                </a:solidFill>
                <a:latin typeface="#9Slide07 HoneyCream" pitchFamily="2" charset="0"/>
              </a:rPr>
              <a:t>Măng</a:t>
            </a:r>
            <a:r>
              <a:rPr lang="en-US" sz="1100" b="0" dirty="0">
                <a:solidFill>
                  <a:schemeClr val="accent2">
                    <a:lumMod val="20000"/>
                    <a:lumOff val="80000"/>
                  </a:schemeClr>
                </a:solidFill>
                <a:latin typeface="#9Slide07 HoneyCream" pitchFamily="2" charset="0"/>
              </a:rPr>
              <a:t> Non</a:t>
            </a:r>
          </a:p>
        </p:txBody>
      </p:sp>
      <p:pic>
        <p:nvPicPr>
          <p:cNvPr id="9" name="Picture 8">
            <a:extLst>
              <a:ext uri="{FF2B5EF4-FFF2-40B4-BE49-F238E27FC236}">
                <a16:creationId xmlns:a16="http://schemas.microsoft.com/office/drawing/2014/main" id="{E2E4CEE5-9F3A-31EE-19DA-0B12ED3A1AB1}"/>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3087180" y="-14589060"/>
            <a:ext cx="1202436" cy="2044763"/>
          </a:xfrm>
          <a:prstGeom prst="rect">
            <a:avLst/>
          </a:prstGeom>
        </p:spPr>
      </p:pic>
      <p:pic>
        <p:nvPicPr>
          <p:cNvPr id="10" name="Picture 9">
            <a:extLst>
              <a:ext uri="{FF2B5EF4-FFF2-40B4-BE49-F238E27FC236}">
                <a16:creationId xmlns:a16="http://schemas.microsoft.com/office/drawing/2014/main" id="{8AF648A1-559A-1649-F685-2118C189B3E7}"/>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7037180" y="-14589060"/>
            <a:ext cx="1202436" cy="2044763"/>
          </a:xfrm>
          <a:prstGeom prst="rect">
            <a:avLst/>
          </a:prstGeom>
        </p:spPr>
      </p:pic>
      <p:pic>
        <p:nvPicPr>
          <p:cNvPr id="11" name="Picture 10">
            <a:extLst>
              <a:ext uri="{FF2B5EF4-FFF2-40B4-BE49-F238E27FC236}">
                <a16:creationId xmlns:a16="http://schemas.microsoft.com/office/drawing/2014/main" id="{764A7B75-27FC-6D02-C1CF-BCD050905526}"/>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2474715" y="16047150"/>
            <a:ext cx="1202436" cy="2044763"/>
          </a:xfrm>
          <a:prstGeom prst="rect">
            <a:avLst/>
          </a:prstGeom>
        </p:spPr>
      </p:pic>
      <p:pic>
        <p:nvPicPr>
          <p:cNvPr id="12" name="Picture 11">
            <a:extLst>
              <a:ext uri="{FF2B5EF4-FFF2-40B4-BE49-F238E27FC236}">
                <a16:creationId xmlns:a16="http://schemas.microsoft.com/office/drawing/2014/main" id="{C6EF1D7E-133F-23C9-8CFE-1277C615A736}"/>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8260470" y="16047150"/>
            <a:ext cx="1202436" cy="2044763"/>
          </a:xfrm>
          <a:prstGeom prst="rect">
            <a:avLst/>
          </a:prstGeom>
        </p:spPr>
      </p:pic>
      <p:sp>
        <p:nvSpPr>
          <p:cNvPr id="13" name="Title 1">
            <a:extLst>
              <a:ext uri="{FF2B5EF4-FFF2-40B4-BE49-F238E27FC236}">
                <a16:creationId xmlns:a16="http://schemas.microsoft.com/office/drawing/2014/main" id="{0621A215-1D0C-EFBE-99B2-EA39426B92A3}"/>
              </a:ext>
            </a:extLst>
          </p:cNvPr>
          <p:cNvSpPr txBox="1">
            <a:spLocks/>
          </p:cNvSpPr>
          <p:nvPr userDrawn="1"/>
        </p:nvSpPr>
        <p:spPr>
          <a:xfrm>
            <a:off x="-282213" y="6417092"/>
            <a:ext cx="1202436" cy="433070"/>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90" b="0" dirty="0" err="1">
                <a:solidFill>
                  <a:schemeClr val="accent3">
                    <a:lumMod val="60000"/>
                    <a:lumOff val="40000"/>
                  </a:schemeClr>
                </a:solidFill>
                <a:latin typeface="#9Slide07 HoneyCream" pitchFamily="2" charset="0"/>
              </a:rPr>
              <a:t>Măng</a:t>
            </a:r>
            <a:r>
              <a:rPr lang="en-US" sz="990" b="0" dirty="0">
                <a:solidFill>
                  <a:schemeClr val="accent3">
                    <a:lumMod val="60000"/>
                    <a:lumOff val="40000"/>
                  </a:schemeClr>
                </a:solidFill>
                <a:latin typeface="#9Slide07 HoneyCream" pitchFamily="2" charset="0"/>
              </a:rPr>
              <a:t> Non</a:t>
            </a:r>
          </a:p>
        </p:txBody>
      </p:sp>
      <p:pic>
        <p:nvPicPr>
          <p:cNvPr id="15" name="Picture 14">
            <a:extLst>
              <a:ext uri="{FF2B5EF4-FFF2-40B4-BE49-F238E27FC236}">
                <a16:creationId xmlns:a16="http://schemas.microsoft.com/office/drawing/2014/main" id="{E2C207D6-84FE-8D41-960A-31430538FCEF}"/>
              </a:ext>
            </a:extLst>
          </p:cNvPr>
          <p:cNvPicPr>
            <a:picLocks noChangeAspect="1"/>
          </p:cNvPicPr>
          <p:nvPr userDrawn="1"/>
        </p:nvPicPr>
        <p:blipFill>
          <a:blip r:embed="rId15"/>
          <a:stretch>
            <a:fillRect/>
          </a:stretch>
        </p:blipFill>
        <p:spPr>
          <a:xfrm>
            <a:off x="-4667912" y="-41910"/>
            <a:ext cx="1203760" cy="1461947"/>
          </a:xfrm>
          <a:prstGeom prst="rect">
            <a:avLst/>
          </a:prstGeom>
        </p:spPr>
      </p:pic>
    </p:spTree>
    <p:extLst>
      <p:ext uri="{BB962C8B-B14F-4D97-AF65-F5344CB8AC3E}">
        <p14:creationId xmlns:p14="http://schemas.microsoft.com/office/powerpoint/2010/main" val="3055721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印品黑体" panose="00000500000000000000" pitchFamily="2" charset="-122"/>
          <a:ea typeface="印品黑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印品黑体" panose="00000500000000000000" pitchFamily="2" charset="-122"/>
          <a:ea typeface="印品黑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印品黑体" panose="00000500000000000000" pitchFamily="2" charset="-122"/>
          <a:ea typeface="印品黑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印品黑体" panose="00000500000000000000" pitchFamily="2" charset="-122"/>
          <a:ea typeface="印品黑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印品黑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印品黑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png"/><Relationship Id="rId3" Type="http://schemas.openxmlformats.org/officeDocument/2006/relationships/image" Target="../media/image5.jpg"/><Relationship Id="rId7" Type="http://schemas.microsoft.com/office/2007/relationships/hdphoto" Target="../media/hdphoto2.wdp"/><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9.png"/><Relationship Id="rId4" Type="http://schemas.openxmlformats.org/officeDocument/2006/relationships/image" Target="../media/image6.png"/><Relationship Id="rId9" Type="http://schemas.microsoft.com/office/2007/relationships/hdphoto" Target="../media/hdphoto3.wdp"/><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4.emf"/></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17.emf"/></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6.jpg"/><Relationship Id="rId7" Type="http://schemas.openxmlformats.org/officeDocument/2006/relationships/hyperlink" Target="https://www.facebook.com/groups/629898828017053"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7.emf"/><Relationship Id="rId9"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6.jpg"/><Relationship Id="rId7"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png"/><Relationship Id="rId5" Type="http://schemas.openxmlformats.org/officeDocument/2006/relationships/image" Target="../media/image32.png"/><Relationship Id="rId10" Type="http://schemas.openxmlformats.org/officeDocument/2006/relationships/image" Target="../media/image2.png"/><Relationship Id="rId4" Type="http://schemas.openxmlformats.org/officeDocument/2006/relationships/image" Target="../media/image17.emf"/><Relationship Id="rId9" Type="http://schemas.openxmlformats.org/officeDocument/2006/relationships/hyperlink" Target="https://www.facebook.com/groups/629898828017053"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6.jpg"/><Relationship Id="rId7"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png"/><Relationship Id="rId5" Type="http://schemas.openxmlformats.org/officeDocument/2006/relationships/image" Target="../media/image32.png"/><Relationship Id="rId10" Type="http://schemas.openxmlformats.org/officeDocument/2006/relationships/image" Target="../media/image2.png"/><Relationship Id="rId4" Type="http://schemas.openxmlformats.org/officeDocument/2006/relationships/image" Target="../media/image17.emf"/><Relationship Id="rId9" Type="http://schemas.openxmlformats.org/officeDocument/2006/relationships/hyperlink" Target="https://www.facebook.com/groups/629898828017053"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6.jpg"/><Relationship Id="rId7" Type="http://schemas.openxmlformats.org/officeDocument/2006/relationships/hyperlink" Target="https://www.facebook.com/groups/629898828017053"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17.emf"/><Relationship Id="rId9"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13.emf"/></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www.facebook.com/groups/629898828017053" TargetMode="External"/><Relationship Id="rId4" Type="http://schemas.openxmlformats.org/officeDocument/2006/relationships/image" Target="../media/image13.emf"/></Relationships>
</file>

<file path=ppt/slides/_rels/slide20.xml.rels><?xml version="1.0" encoding="UTF-8" standalone="yes"?>
<Relationships xmlns="http://schemas.openxmlformats.org/package/2006/relationships"><Relationship Id="rId8" Type="http://schemas.openxmlformats.org/officeDocument/2006/relationships/hyperlink" Target="https://www.facebook.com/groups/629898828017053" TargetMode="External"/><Relationship Id="rId3" Type="http://schemas.openxmlformats.org/officeDocument/2006/relationships/image" Target="../media/image16.jpg"/><Relationship Id="rId7"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microsoft.com/office/2007/relationships/hdphoto" Target="../media/hdphoto8.wdp"/><Relationship Id="rId5" Type="http://schemas.openxmlformats.org/officeDocument/2006/relationships/image" Target="../media/image37.png"/><Relationship Id="rId10" Type="http://schemas.openxmlformats.org/officeDocument/2006/relationships/image" Target="../media/image3.png"/><Relationship Id="rId4" Type="http://schemas.openxmlformats.org/officeDocument/2006/relationships/image" Target="../media/image17.emf"/><Relationship Id="rId9" Type="http://schemas.openxmlformats.org/officeDocument/2006/relationships/image" Target="../media/image2.png"/></Relationships>
</file>

<file path=ppt/slides/_rels/slide21.xml.rels><?xml version="1.0" encoding="UTF-8" standalone="yes"?>
<Relationships xmlns="http://schemas.openxmlformats.org/package/2006/relationships"><Relationship Id="rId8" Type="http://schemas.openxmlformats.org/officeDocument/2006/relationships/image" Target="../media/image42.emf"/><Relationship Id="rId3" Type="http://schemas.openxmlformats.org/officeDocument/2006/relationships/image" Target="../media/image5.jpg"/><Relationship Id="rId7" Type="http://schemas.openxmlformats.org/officeDocument/2006/relationships/image" Target="../media/image41.emf"/><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0.emf"/><Relationship Id="rId11" Type="http://schemas.openxmlformats.org/officeDocument/2006/relationships/image" Target="../media/image3.png"/><Relationship Id="rId5" Type="http://schemas.openxmlformats.org/officeDocument/2006/relationships/image" Target="../media/image39.emf"/><Relationship Id="rId10" Type="http://schemas.openxmlformats.org/officeDocument/2006/relationships/image" Target="../media/image2.png"/><Relationship Id="rId4" Type="http://schemas.openxmlformats.org/officeDocument/2006/relationships/image" Target="../media/image17.emf"/><Relationship Id="rId9" Type="http://schemas.openxmlformats.org/officeDocument/2006/relationships/hyperlink" Target="https://www.facebook.com/groups/629898828017053"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emf"/><Relationship Id="rId4" Type="http://schemas.openxmlformats.org/officeDocument/2006/relationships/image" Target="../media/image13.emf"/></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jpg"/><Relationship Id="rId7" Type="http://schemas.openxmlformats.org/officeDocument/2006/relationships/image" Target="../media/image17.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jpg"/><Relationship Id="rId11" Type="http://schemas.openxmlformats.org/officeDocument/2006/relationships/image" Target="../media/image3.png"/><Relationship Id="rId5" Type="http://schemas.microsoft.com/office/2007/relationships/hdphoto" Target="../media/hdphoto5.wdp"/><Relationship Id="rId10" Type="http://schemas.openxmlformats.org/officeDocument/2006/relationships/image" Target="../media/image2.png"/><Relationship Id="rId4" Type="http://schemas.openxmlformats.org/officeDocument/2006/relationships/image" Target="../media/image15.png"/><Relationship Id="rId9" Type="http://schemas.openxmlformats.org/officeDocument/2006/relationships/hyperlink" Target="https://www.facebook.com/groups/629898828017053" TargetMode="External"/></Relationships>
</file>

<file path=ppt/slides/_rels/slide5.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4.jpg"/><Relationship Id="rId7" Type="http://schemas.openxmlformats.org/officeDocument/2006/relationships/image" Target="../media/image15.png"/><Relationship Id="rId12"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png"/><Relationship Id="rId5" Type="http://schemas.openxmlformats.org/officeDocument/2006/relationships/image" Target="../media/image17.emf"/><Relationship Id="rId10" Type="http://schemas.openxmlformats.org/officeDocument/2006/relationships/hyperlink" Target="https://www.facebook.com/groups/629898828017053" TargetMode="External"/><Relationship Id="rId4" Type="http://schemas.openxmlformats.org/officeDocument/2006/relationships/image" Target="../media/image16.jp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6.jpg"/><Relationship Id="rId7" Type="http://schemas.openxmlformats.org/officeDocument/2006/relationships/hyperlink" Target="https://www.facebook.com/groups/629898828017053"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7.emf"/><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png"/><Relationship Id="rId3" Type="http://schemas.openxmlformats.org/officeDocument/2006/relationships/audio" Target="../media/audio1.wav"/><Relationship Id="rId7" Type="http://schemas.openxmlformats.org/officeDocument/2006/relationships/image" Target="../media/image23.png"/><Relationship Id="rId12"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hyperlink" Target="https://www.facebook.com/groups/629898828017053" TargetMode="External"/><Relationship Id="rId5" Type="http://schemas.openxmlformats.org/officeDocument/2006/relationships/image" Target="../media/image16.jpg"/><Relationship Id="rId10" Type="http://schemas.openxmlformats.org/officeDocument/2006/relationships/image" Target="../media/image26.png"/><Relationship Id="rId4" Type="http://schemas.openxmlformats.org/officeDocument/2006/relationships/audio" Target="../media/audio2.wav"/><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16.jpg"/><Relationship Id="rId7"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28.png"/><Relationship Id="rId4" Type="http://schemas.openxmlformats.org/officeDocument/2006/relationships/image" Target="../media/image17.emf"/></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8" name="Picture 3" descr="C:\Users\HP\Desktop\pngtree-cloud-1252454-png-image_1737347.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719" b="87500" l="1875" r="97813"/>
                    </a14:imgEffect>
                  </a14:imgLayer>
                </a14:imgProps>
              </a:ext>
              <a:ext uri="{28A0092B-C50C-407E-A947-70E740481C1C}">
                <a14:useLocalDpi xmlns:a14="http://schemas.microsoft.com/office/drawing/2010/main" val="0"/>
              </a:ext>
            </a:extLst>
          </a:blip>
          <a:srcRect/>
          <a:stretch>
            <a:fillRect/>
          </a:stretch>
        </p:blipFill>
        <p:spPr bwMode="auto">
          <a:xfrm>
            <a:off x="3203786" y="-2347450"/>
            <a:ext cx="9685037" cy="742971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HP\Desktop\kisspng-tree-illustration-vector-hand-painted-tree-on-the-parrot-5aaef80476d328.4842660215214161964867.jpg"/>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9340" l="0" r="99222">
                        <a14:foregroundMark x1="31111" y1="46038" x2="35444" y2="42736"/>
                        <a14:backgroundMark x1="50333" y1="2547" x2="52222" y2="660"/>
                        <a14:backgroundMark x1="52222" y1="42264" x2="55000" y2="40189"/>
                        <a14:backgroundMark x1="44444" y1="56698" x2="44222" y2="55566"/>
                      </a14:backgroundRemoval>
                    </a14:imgEffect>
                  </a14:imgLayer>
                </a14:imgProps>
              </a:ext>
              <a:ext uri="{28A0092B-C50C-407E-A947-70E740481C1C}">
                <a14:useLocalDpi xmlns:a14="http://schemas.microsoft.com/office/drawing/2010/main" val="0"/>
              </a:ext>
            </a:extLst>
          </a:blip>
          <a:srcRect/>
          <a:stretch>
            <a:fillRect/>
          </a:stretch>
        </p:blipFill>
        <p:spPr bwMode="auto">
          <a:xfrm>
            <a:off x="7747920" y="2338167"/>
            <a:ext cx="4022355" cy="473744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C:\Users\HP\Desktop\a77fe80de587f4bfb18afed0975d51c5.jpg"/>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3000" b="97333" l="667" r="97000">
                        <a14:foregroundMark x1="40667" y1="35500" x2="43667" y2="39667"/>
                        <a14:foregroundMark x1="55500" y1="35000" x2="48500" y2="40500"/>
                        <a14:backgroundMark x1="50333" y1="75167" x2="50833" y2="91000"/>
                      </a14:backgroundRemoval>
                    </a14:imgEffect>
                  </a14:imgLayer>
                </a14:imgProps>
              </a:ext>
              <a:ext uri="{28A0092B-C50C-407E-A947-70E740481C1C}">
                <a14:useLocalDpi xmlns:a14="http://schemas.microsoft.com/office/drawing/2010/main" val="0"/>
              </a:ext>
            </a:extLst>
          </a:blip>
          <a:srcRect/>
          <a:stretch>
            <a:fillRect/>
          </a:stretch>
        </p:blipFill>
        <p:spPr bwMode="auto">
          <a:xfrm>
            <a:off x="10319542" y="4267388"/>
            <a:ext cx="2699363" cy="269936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7" descr="C:\Users\HP\Desktop\download-000978-ban-cung-truong-di-hoc-minh-hoa-vector-phang-vai-hoc-sinh-trong-dong-phuc-nam-tay-nhan-vat-hoat-hinh-free-vector.jpg"/>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4193" b="89937" l="3642" r="89901">
                        <a14:foregroundMark x1="57119" y1="45493" x2="53146" y2="48847"/>
                        <a14:foregroundMark x1="64901" y1="45283" x2="70199" y2="47379"/>
                        <a14:foregroundMark x1="68377" y1="74004" x2="70364" y2="78197"/>
                        <a14:foregroundMark x1="57781" y1="74633" x2="57450" y2="79455"/>
                        <a14:foregroundMark x1="57450" y1="79455" x2="57450" y2="79455"/>
                        <a14:foregroundMark x1="43874" y1="74633" x2="45695" y2="80922"/>
                        <a14:foregroundMark x1="31126" y1="73166" x2="25993" y2="78826"/>
                      </a14:backgroundRemoval>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554356" y="4067849"/>
            <a:ext cx="4204742" cy="332063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4463037A-0232-C14B-E075-E37B98E13156}"/>
              </a:ext>
            </a:extLst>
          </p:cNvPr>
          <p:cNvPicPr>
            <a:picLocks noChangeAspect="1"/>
          </p:cNvPicPr>
          <p:nvPr/>
        </p:nvPicPr>
        <p:blipFill>
          <a:blip r:embed="rId12"/>
          <a:stretch>
            <a:fillRect/>
          </a:stretch>
        </p:blipFill>
        <p:spPr>
          <a:xfrm>
            <a:off x="1163074" y="652694"/>
            <a:ext cx="2176461" cy="1694835"/>
          </a:xfrm>
          <a:prstGeom prst="rect">
            <a:avLst/>
          </a:prstGeom>
        </p:spPr>
      </p:pic>
      <p:pic>
        <p:nvPicPr>
          <p:cNvPr id="19" name="Picture 18">
            <a:extLst>
              <a:ext uri="{FF2B5EF4-FFF2-40B4-BE49-F238E27FC236}">
                <a16:creationId xmlns:a16="http://schemas.microsoft.com/office/drawing/2014/main" id="{0D134866-FEBA-4173-AFC0-0DAE8EB94F4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127113"/>
            <a:ext cx="1175834" cy="1175834"/>
          </a:xfrm>
          <a:prstGeom prst="rect">
            <a:avLst/>
          </a:prstGeom>
        </p:spPr>
      </p:pic>
      <p:pic>
        <p:nvPicPr>
          <p:cNvPr id="4" name="Picture 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682779" y="997102"/>
            <a:ext cx="8346147" cy="3462828"/>
          </a:xfrm>
          <a:prstGeom prst="rect">
            <a:avLst/>
          </a:prstGeom>
        </p:spPr>
      </p:pic>
    </p:spTree>
    <p:extLst>
      <p:ext uri="{BB962C8B-B14F-4D97-AF65-F5344CB8AC3E}">
        <p14:creationId xmlns:p14="http://schemas.microsoft.com/office/powerpoint/2010/main" val="27592176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15" name="图片 15">
            <a:extLst>
              <a:ext uri="{FF2B5EF4-FFF2-40B4-BE49-F238E27FC236}">
                <a16:creationId xmlns:a16="http://schemas.microsoft.com/office/drawing/2014/main" id="{9BA0DE1C-1F6C-4D81-AFB8-F34342A30566}"/>
              </a:ext>
            </a:extLst>
          </p:cNvPr>
          <p:cNvPicPr>
            <a:picLocks noChangeAspect="1"/>
          </p:cNvPicPr>
          <p:nvPr/>
        </p:nvPicPr>
        <p:blipFill>
          <a:blip r:embed="rId4"/>
          <a:stretch>
            <a:fillRect/>
          </a:stretch>
        </p:blipFill>
        <p:spPr>
          <a:xfrm>
            <a:off x="8619203" y="97639"/>
            <a:ext cx="3247060" cy="1823184"/>
          </a:xfrm>
          <a:prstGeom prst="rect">
            <a:avLst/>
          </a:prstGeom>
        </p:spPr>
      </p:pic>
      <p:grpSp>
        <p:nvGrpSpPr>
          <p:cNvPr id="28" name="Group 27">
            <a:extLst>
              <a:ext uri="{FF2B5EF4-FFF2-40B4-BE49-F238E27FC236}">
                <a16:creationId xmlns:a16="http://schemas.microsoft.com/office/drawing/2014/main" id="{6669082A-60D0-5E5F-E6A3-621765C74526}"/>
              </a:ext>
            </a:extLst>
          </p:cNvPr>
          <p:cNvGrpSpPr/>
          <p:nvPr/>
        </p:nvGrpSpPr>
        <p:grpSpPr>
          <a:xfrm>
            <a:off x="9654895" y="1547469"/>
            <a:ext cx="2195096" cy="1629136"/>
            <a:chOff x="8295920" y="1978693"/>
            <a:chExt cx="3637280" cy="3493401"/>
          </a:xfrm>
        </p:grpSpPr>
        <p:sp>
          <p:nvSpPr>
            <p:cNvPr id="30" name="Oval 29">
              <a:extLst>
                <a:ext uri="{FF2B5EF4-FFF2-40B4-BE49-F238E27FC236}">
                  <a16:creationId xmlns:a16="http://schemas.microsoft.com/office/drawing/2014/main" id="{1E2F149E-FFC6-017F-A3FB-BDC3E9BD197E}"/>
                </a:ext>
              </a:extLst>
            </p:cNvPr>
            <p:cNvSpPr/>
            <p:nvPr/>
          </p:nvSpPr>
          <p:spPr>
            <a:xfrm>
              <a:off x="8295920" y="1978693"/>
              <a:ext cx="3637280" cy="3493401"/>
            </a:xfrm>
            <a:prstGeom prst="ellipse">
              <a:avLst/>
            </a:prstGeom>
            <a:solidFill>
              <a:schemeClr val="accent4">
                <a:lumMod val="20000"/>
                <a:lumOff val="80000"/>
              </a:schemeClr>
            </a:solidFill>
            <a:ln w="38100">
              <a:solidFill>
                <a:srgbClr val="046C9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31" name="TextBox 30">
              <a:extLst>
                <a:ext uri="{FF2B5EF4-FFF2-40B4-BE49-F238E27FC236}">
                  <a16:creationId xmlns:a16="http://schemas.microsoft.com/office/drawing/2014/main" id="{24EB5941-E469-EDA5-3E6A-23791EC1E874}"/>
                </a:ext>
              </a:extLst>
            </p:cNvPr>
            <p:cNvSpPr txBox="1"/>
            <p:nvPr/>
          </p:nvSpPr>
          <p:spPr>
            <a:xfrm>
              <a:off x="8624134" y="2570440"/>
              <a:ext cx="3218181" cy="230990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mbria" panose="02040503050406030204" pitchFamily="18" charset="0"/>
                  <a:cs typeface="+mn-cs"/>
                </a:rPr>
                <a:t>Lí</a:t>
              </a:r>
              <a:r>
                <a:rPr kumimoji="0" lang="vi-VN" sz="3200" b="1" i="0" u="none" strike="noStrike" kern="1200" cap="none" spc="0" normalizeH="0" noProof="0" dirty="0">
                  <a:ln>
                    <a:noFill/>
                  </a:ln>
                  <a:solidFill>
                    <a:srgbClr val="000000"/>
                  </a:solidFill>
                  <a:effectLst/>
                  <a:uLnTx/>
                  <a:uFillTx/>
                  <a:latin typeface="Cambria" panose="02040503050406030204" pitchFamily="18" charset="0"/>
                  <a:cs typeface="+mn-cs"/>
                </a:rPr>
                <a:t> do viết đơn</a:t>
              </a:r>
              <a:endParaRPr kumimoji="0" lang="vi-VN" sz="3200" b="1" i="0" u="none" strike="noStrike" kern="1200" cap="none" spc="0" normalizeH="0" baseline="0" noProof="0" dirty="0">
                <a:ln>
                  <a:noFill/>
                </a:ln>
                <a:solidFill>
                  <a:srgbClr val="000000"/>
                </a:solidFill>
                <a:effectLst/>
                <a:uLnTx/>
                <a:uFillTx/>
                <a:latin typeface="Cambria" panose="02040503050406030204" pitchFamily="18" charset="0"/>
                <a:cs typeface="+mn-cs"/>
              </a:endParaRPr>
            </a:p>
          </p:txBody>
        </p:sp>
      </p:grpSp>
      <p:pic>
        <p:nvPicPr>
          <p:cNvPr id="33" name="Picture 32"/>
          <p:cNvPicPr>
            <a:picLocks noChangeAspect="1"/>
          </p:cNvPicPr>
          <p:nvPr/>
        </p:nvPicPr>
        <p:blipFill>
          <a:blip r:embed="rId5"/>
          <a:stretch>
            <a:fillRect/>
          </a:stretch>
        </p:blipFill>
        <p:spPr>
          <a:xfrm>
            <a:off x="183437" y="153948"/>
            <a:ext cx="9415163" cy="6510322"/>
          </a:xfrm>
          <a:prstGeom prst="rect">
            <a:avLst/>
          </a:prstGeom>
        </p:spPr>
      </p:pic>
      <p:cxnSp>
        <p:nvCxnSpPr>
          <p:cNvPr id="32" name="Connector: Curved 10">
            <a:extLst>
              <a:ext uri="{FF2B5EF4-FFF2-40B4-BE49-F238E27FC236}">
                <a16:creationId xmlns:a16="http://schemas.microsoft.com/office/drawing/2014/main" id="{83C1B86F-B88E-80AC-C928-98486277EB41}"/>
              </a:ext>
            </a:extLst>
          </p:cNvPr>
          <p:cNvCxnSpPr>
            <a:cxnSpLocks/>
          </p:cNvCxnSpPr>
          <p:nvPr/>
        </p:nvCxnSpPr>
        <p:spPr>
          <a:xfrm flipV="1">
            <a:off x="8832714" y="3047575"/>
            <a:ext cx="1944992" cy="997364"/>
          </a:xfrm>
          <a:prstGeom prst="curvedConnector2">
            <a:avLst/>
          </a:prstGeom>
          <a:ln w="57150">
            <a:solidFill>
              <a:srgbClr val="F2685D"/>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5856FA2E-0394-9C27-2EA3-152C83708637}"/>
              </a:ext>
            </a:extLst>
          </p:cNvPr>
          <p:cNvSpPr/>
          <p:nvPr/>
        </p:nvSpPr>
        <p:spPr>
          <a:xfrm>
            <a:off x="262725" y="3075307"/>
            <a:ext cx="8569989" cy="1314103"/>
          </a:xfrm>
          <a:prstGeom prst="rect">
            <a:avLst/>
          </a:prstGeom>
          <a:solidFill>
            <a:schemeClr val="accent4">
              <a:lumMod val="20000"/>
              <a:lumOff val="8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9365333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down)">
                                      <p:cBhvr>
                                        <p:cTn id="19" dur="500"/>
                                        <p:tgtEl>
                                          <p:spTgt spid="32"/>
                                        </p:tgtEl>
                                      </p:cBhvr>
                                    </p:animEffect>
                                  </p:childTnLst>
                                </p:cTn>
                              </p:par>
                            </p:childTnLst>
                          </p:cTn>
                        </p:par>
                        <p:par>
                          <p:cTn id="20" fill="hold">
                            <p:stCondLst>
                              <p:cond delay="500"/>
                            </p:stCondLst>
                            <p:childTnLst>
                              <p:par>
                                <p:cTn id="21" presetID="22" presetClass="entr" presetSubtype="4"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15" name="图片 15">
            <a:extLst>
              <a:ext uri="{FF2B5EF4-FFF2-40B4-BE49-F238E27FC236}">
                <a16:creationId xmlns:a16="http://schemas.microsoft.com/office/drawing/2014/main" id="{9BA0DE1C-1F6C-4D81-AFB8-F34342A30566}"/>
              </a:ext>
            </a:extLst>
          </p:cNvPr>
          <p:cNvPicPr>
            <a:picLocks noChangeAspect="1"/>
          </p:cNvPicPr>
          <p:nvPr/>
        </p:nvPicPr>
        <p:blipFill>
          <a:blip r:embed="rId4"/>
          <a:stretch>
            <a:fillRect/>
          </a:stretch>
        </p:blipFill>
        <p:spPr>
          <a:xfrm>
            <a:off x="8619203" y="97639"/>
            <a:ext cx="3247060" cy="1823184"/>
          </a:xfrm>
          <a:prstGeom prst="rect">
            <a:avLst/>
          </a:prstGeom>
        </p:spPr>
      </p:pic>
      <p:grpSp>
        <p:nvGrpSpPr>
          <p:cNvPr id="28" name="Group 27">
            <a:extLst>
              <a:ext uri="{FF2B5EF4-FFF2-40B4-BE49-F238E27FC236}">
                <a16:creationId xmlns:a16="http://schemas.microsoft.com/office/drawing/2014/main" id="{6669082A-60D0-5E5F-E6A3-621765C74526}"/>
              </a:ext>
            </a:extLst>
          </p:cNvPr>
          <p:cNvGrpSpPr/>
          <p:nvPr/>
        </p:nvGrpSpPr>
        <p:grpSpPr>
          <a:xfrm>
            <a:off x="9654895" y="1547469"/>
            <a:ext cx="2195096" cy="1629136"/>
            <a:chOff x="8295920" y="1978693"/>
            <a:chExt cx="3637280" cy="3493401"/>
          </a:xfrm>
        </p:grpSpPr>
        <p:sp>
          <p:nvSpPr>
            <p:cNvPr id="30" name="Oval 29">
              <a:extLst>
                <a:ext uri="{FF2B5EF4-FFF2-40B4-BE49-F238E27FC236}">
                  <a16:creationId xmlns:a16="http://schemas.microsoft.com/office/drawing/2014/main" id="{1E2F149E-FFC6-017F-A3FB-BDC3E9BD197E}"/>
                </a:ext>
              </a:extLst>
            </p:cNvPr>
            <p:cNvSpPr/>
            <p:nvPr/>
          </p:nvSpPr>
          <p:spPr>
            <a:xfrm>
              <a:off x="8295920" y="1978693"/>
              <a:ext cx="3637280" cy="3493401"/>
            </a:xfrm>
            <a:prstGeom prst="ellipse">
              <a:avLst/>
            </a:prstGeom>
            <a:solidFill>
              <a:schemeClr val="accent4">
                <a:lumMod val="20000"/>
                <a:lumOff val="80000"/>
              </a:schemeClr>
            </a:solidFill>
            <a:ln w="38100">
              <a:solidFill>
                <a:srgbClr val="046C9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31" name="TextBox 30">
              <a:extLst>
                <a:ext uri="{FF2B5EF4-FFF2-40B4-BE49-F238E27FC236}">
                  <a16:creationId xmlns:a16="http://schemas.microsoft.com/office/drawing/2014/main" id="{24EB5941-E469-EDA5-3E6A-23791EC1E874}"/>
                </a:ext>
              </a:extLst>
            </p:cNvPr>
            <p:cNvSpPr txBox="1"/>
            <p:nvPr/>
          </p:nvSpPr>
          <p:spPr>
            <a:xfrm>
              <a:off x="8547330" y="3181333"/>
              <a:ext cx="3218181" cy="125394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mbria" panose="02040503050406030204" pitchFamily="18" charset="0"/>
                  <a:cs typeface="+mn-cs"/>
                </a:rPr>
                <a:t>Lời</a:t>
              </a:r>
              <a:r>
                <a:rPr kumimoji="0" lang="vi-VN" sz="3200" b="1" i="0" u="none" strike="noStrike" kern="1200" cap="none" spc="0" normalizeH="0" noProof="0" dirty="0">
                  <a:ln>
                    <a:noFill/>
                  </a:ln>
                  <a:solidFill>
                    <a:srgbClr val="000000"/>
                  </a:solidFill>
                  <a:effectLst/>
                  <a:uLnTx/>
                  <a:uFillTx/>
                  <a:latin typeface="Cambria" panose="02040503050406030204" pitchFamily="18" charset="0"/>
                  <a:cs typeface="+mn-cs"/>
                </a:rPr>
                <a:t> hứa</a:t>
              </a:r>
              <a:endParaRPr kumimoji="0" lang="vi-VN" sz="3200" b="1" i="0" u="none" strike="noStrike" kern="1200" cap="none" spc="0" normalizeH="0" baseline="0" noProof="0" dirty="0">
                <a:ln>
                  <a:noFill/>
                </a:ln>
                <a:solidFill>
                  <a:srgbClr val="000000"/>
                </a:solidFill>
                <a:effectLst/>
                <a:uLnTx/>
                <a:uFillTx/>
                <a:latin typeface="Cambria" panose="02040503050406030204" pitchFamily="18" charset="0"/>
                <a:cs typeface="+mn-cs"/>
              </a:endParaRPr>
            </a:p>
          </p:txBody>
        </p:sp>
      </p:grpSp>
      <p:pic>
        <p:nvPicPr>
          <p:cNvPr id="11" name="Picture 10"/>
          <p:cNvPicPr>
            <a:picLocks noChangeAspect="1"/>
          </p:cNvPicPr>
          <p:nvPr/>
        </p:nvPicPr>
        <p:blipFill>
          <a:blip r:embed="rId5"/>
          <a:stretch>
            <a:fillRect/>
          </a:stretch>
        </p:blipFill>
        <p:spPr>
          <a:xfrm>
            <a:off x="223460" y="173838"/>
            <a:ext cx="9415163" cy="6510322"/>
          </a:xfrm>
          <a:prstGeom prst="rect">
            <a:avLst/>
          </a:prstGeom>
        </p:spPr>
      </p:pic>
      <p:cxnSp>
        <p:nvCxnSpPr>
          <p:cNvPr id="32" name="Connector: Curved 10">
            <a:extLst>
              <a:ext uri="{FF2B5EF4-FFF2-40B4-BE49-F238E27FC236}">
                <a16:creationId xmlns:a16="http://schemas.microsoft.com/office/drawing/2014/main" id="{83C1B86F-B88E-80AC-C928-98486277EB41}"/>
              </a:ext>
            </a:extLst>
          </p:cNvPr>
          <p:cNvCxnSpPr>
            <a:cxnSpLocks/>
          </p:cNvCxnSpPr>
          <p:nvPr/>
        </p:nvCxnSpPr>
        <p:spPr>
          <a:xfrm rot="5400000" flipH="1" flipV="1">
            <a:off x="8825510" y="3103884"/>
            <a:ext cx="1347382" cy="1330153"/>
          </a:xfrm>
          <a:prstGeom prst="curvedConnector3">
            <a:avLst>
              <a:gd name="adj1" fmla="val 50000"/>
            </a:avLst>
          </a:prstGeom>
          <a:ln w="57150">
            <a:solidFill>
              <a:srgbClr val="F2685D"/>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5856FA2E-0394-9C27-2EA3-152C83708637}"/>
              </a:ext>
            </a:extLst>
          </p:cNvPr>
          <p:cNvSpPr/>
          <p:nvPr/>
        </p:nvSpPr>
        <p:spPr>
          <a:xfrm>
            <a:off x="223460" y="4442652"/>
            <a:ext cx="8569989" cy="649193"/>
          </a:xfrm>
          <a:prstGeom prst="rect">
            <a:avLst/>
          </a:prstGeom>
          <a:solidFill>
            <a:schemeClr val="accent4">
              <a:lumMod val="20000"/>
              <a:lumOff val="8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34507923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down)">
                                      <p:cBhvr>
                                        <p:cTn id="19" dur="500"/>
                                        <p:tgtEl>
                                          <p:spTgt spid="32"/>
                                        </p:tgtEl>
                                      </p:cBhvr>
                                    </p:animEffect>
                                  </p:childTnLst>
                                </p:cTn>
                              </p:par>
                            </p:childTnLst>
                          </p:cTn>
                        </p:par>
                        <p:par>
                          <p:cTn id="20" fill="hold">
                            <p:stCondLst>
                              <p:cond delay="500"/>
                            </p:stCondLst>
                            <p:childTnLst>
                              <p:par>
                                <p:cTn id="21" presetID="22" presetClass="entr" presetSubtype="4"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4" name="Picture 3"/>
          <p:cNvPicPr>
            <a:picLocks noChangeAspect="1"/>
          </p:cNvPicPr>
          <p:nvPr/>
        </p:nvPicPr>
        <p:blipFill>
          <a:blip r:embed="rId4"/>
          <a:stretch>
            <a:fillRect/>
          </a:stretch>
        </p:blipFill>
        <p:spPr>
          <a:xfrm>
            <a:off x="65721" y="131778"/>
            <a:ext cx="9415163" cy="6510322"/>
          </a:xfrm>
          <a:prstGeom prst="rect">
            <a:avLst/>
          </a:prstGeom>
        </p:spPr>
      </p:pic>
      <p:pic>
        <p:nvPicPr>
          <p:cNvPr id="15" name="图片 15">
            <a:extLst>
              <a:ext uri="{FF2B5EF4-FFF2-40B4-BE49-F238E27FC236}">
                <a16:creationId xmlns:a16="http://schemas.microsoft.com/office/drawing/2014/main" id="{9BA0DE1C-1F6C-4D81-AFB8-F34342A30566}"/>
              </a:ext>
            </a:extLst>
          </p:cNvPr>
          <p:cNvPicPr>
            <a:picLocks noChangeAspect="1"/>
          </p:cNvPicPr>
          <p:nvPr/>
        </p:nvPicPr>
        <p:blipFill>
          <a:blip r:embed="rId5"/>
          <a:stretch>
            <a:fillRect/>
          </a:stretch>
        </p:blipFill>
        <p:spPr>
          <a:xfrm>
            <a:off x="8619203" y="97639"/>
            <a:ext cx="3247060" cy="1823184"/>
          </a:xfrm>
          <a:prstGeom prst="rect">
            <a:avLst/>
          </a:prstGeom>
        </p:spPr>
      </p:pic>
      <p:sp>
        <p:nvSpPr>
          <p:cNvPr id="18" name="Rectangle 17">
            <a:extLst>
              <a:ext uri="{FF2B5EF4-FFF2-40B4-BE49-F238E27FC236}">
                <a16:creationId xmlns:a16="http://schemas.microsoft.com/office/drawing/2014/main" id="{5856FA2E-0394-9C27-2EA3-152C83708637}"/>
              </a:ext>
            </a:extLst>
          </p:cNvPr>
          <p:cNvSpPr/>
          <p:nvPr/>
        </p:nvSpPr>
        <p:spPr>
          <a:xfrm>
            <a:off x="261317" y="5108052"/>
            <a:ext cx="4234483" cy="416447"/>
          </a:xfrm>
          <a:prstGeom prst="rect">
            <a:avLst/>
          </a:prstGeom>
          <a:solidFill>
            <a:schemeClr val="accent4">
              <a:lumMod val="20000"/>
              <a:lumOff val="8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28" name="Group 27">
            <a:extLst>
              <a:ext uri="{FF2B5EF4-FFF2-40B4-BE49-F238E27FC236}">
                <a16:creationId xmlns:a16="http://schemas.microsoft.com/office/drawing/2014/main" id="{6669082A-60D0-5E5F-E6A3-621765C74526}"/>
              </a:ext>
            </a:extLst>
          </p:cNvPr>
          <p:cNvGrpSpPr/>
          <p:nvPr/>
        </p:nvGrpSpPr>
        <p:grpSpPr>
          <a:xfrm>
            <a:off x="9654895" y="1547469"/>
            <a:ext cx="2195096" cy="1629136"/>
            <a:chOff x="8295920" y="1978693"/>
            <a:chExt cx="3637280" cy="3493401"/>
          </a:xfrm>
        </p:grpSpPr>
        <p:sp>
          <p:nvSpPr>
            <p:cNvPr id="30" name="Oval 29">
              <a:extLst>
                <a:ext uri="{FF2B5EF4-FFF2-40B4-BE49-F238E27FC236}">
                  <a16:creationId xmlns:a16="http://schemas.microsoft.com/office/drawing/2014/main" id="{1E2F149E-FFC6-017F-A3FB-BDC3E9BD197E}"/>
                </a:ext>
              </a:extLst>
            </p:cNvPr>
            <p:cNvSpPr/>
            <p:nvPr/>
          </p:nvSpPr>
          <p:spPr>
            <a:xfrm>
              <a:off x="8295920" y="1978693"/>
              <a:ext cx="3637280" cy="3493401"/>
            </a:xfrm>
            <a:prstGeom prst="ellipse">
              <a:avLst/>
            </a:prstGeom>
            <a:solidFill>
              <a:schemeClr val="accent4">
                <a:lumMod val="20000"/>
                <a:lumOff val="80000"/>
              </a:schemeClr>
            </a:solidFill>
            <a:ln w="38100">
              <a:solidFill>
                <a:srgbClr val="046C9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31" name="TextBox 30">
              <a:extLst>
                <a:ext uri="{FF2B5EF4-FFF2-40B4-BE49-F238E27FC236}">
                  <a16:creationId xmlns:a16="http://schemas.microsoft.com/office/drawing/2014/main" id="{24EB5941-E469-EDA5-3E6A-23791EC1E874}"/>
                </a:ext>
              </a:extLst>
            </p:cNvPr>
            <p:cNvSpPr txBox="1"/>
            <p:nvPr/>
          </p:nvSpPr>
          <p:spPr>
            <a:xfrm>
              <a:off x="8505470" y="2415889"/>
              <a:ext cx="3218181" cy="230990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mbria" panose="02040503050406030204" pitchFamily="18" charset="0"/>
                  <a:cs typeface="+mn-cs"/>
                </a:rPr>
                <a:t>Lời</a:t>
              </a:r>
              <a:r>
                <a:rPr kumimoji="0" lang="vi-VN" sz="3200" b="1" i="0" u="none" strike="noStrike" kern="1200" cap="none" spc="0" normalizeH="0" noProof="0" dirty="0">
                  <a:ln>
                    <a:noFill/>
                  </a:ln>
                  <a:solidFill>
                    <a:srgbClr val="000000"/>
                  </a:solidFill>
                  <a:effectLst/>
                  <a:uLnTx/>
                  <a:uFillTx/>
                  <a:latin typeface="Cambria" panose="02040503050406030204" pitchFamily="18" charset="0"/>
                  <a:cs typeface="+mn-cs"/>
                </a:rPr>
                <a:t> cảm ơn</a:t>
              </a:r>
              <a:endParaRPr kumimoji="0" lang="vi-VN" sz="3200" b="1" i="0" u="none" strike="noStrike" kern="1200" cap="none" spc="0" normalizeH="0" baseline="0" noProof="0" dirty="0">
                <a:ln>
                  <a:noFill/>
                </a:ln>
                <a:solidFill>
                  <a:srgbClr val="000000"/>
                </a:solidFill>
                <a:effectLst/>
                <a:uLnTx/>
                <a:uFillTx/>
                <a:latin typeface="Cambria" panose="02040503050406030204" pitchFamily="18" charset="0"/>
                <a:cs typeface="+mn-cs"/>
              </a:endParaRPr>
            </a:p>
          </p:txBody>
        </p:sp>
      </p:grpSp>
      <p:cxnSp>
        <p:nvCxnSpPr>
          <p:cNvPr id="32" name="Connector: Curved 10">
            <a:extLst>
              <a:ext uri="{FF2B5EF4-FFF2-40B4-BE49-F238E27FC236}">
                <a16:creationId xmlns:a16="http://schemas.microsoft.com/office/drawing/2014/main" id="{83C1B86F-B88E-80AC-C928-98486277EB41}"/>
              </a:ext>
            </a:extLst>
          </p:cNvPr>
          <p:cNvCxnSpPr>
            <a:cxnSpLocks/>
          </p:cNvCxnSpPr>
          <p:nvPr/>
        </p:nvCxnSpPr>
        <p:spPr>
          <a:xfrm flipV="1">
            <a:off x="4343400" y="3095271"/>
            <a:ext cx="5820876" cy="2162529"/>
          </a:xfrm>
          <a:prstGeom prst="curvedConnector3">
            <a:avLst>
              <a:gd name="adj1" fmla="val 50000"/>
            </a:avLst>
          </a:prstGeom>
          <a:ln w="57150">
            <a:solidFill>
              <a:srgbClr val="F2685D"/>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84456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down)">
                                      <p:cBhvr>
                                        <p:cTn id="19" dur="500"/>
                                        <p:tgtEl>
                                          <p:spTgt spid="32"/>
                                        </p:tgtEl>
                                      </p:cBhvr>
                                    </p:animEffect>
                                  </p:childTnLst>
                                </p:cTn>
                              </p:par>
                            </p:childTnLst>
                          </p:cTn>
                        </p:par>
                        <p:par>
                          <p:cTn id="20" fill="hold">
                            <p:stCondLst>
                              <p:cond delay="500"/>
                            </p:stCondLst>
                            <p:childTnLst>
                              <p:par>
                                <p:cTn id="21" presetID="22" presetClass="entr" presetSubtype="4"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935" y="-2280072"/>
            <a:ext cx="13208000" cy="9366671"/>
          </a:xfrm>
          <a:prstGeom prst="rect">
            <a:avLst/>
          </a:prstGeom>
        </p:spPr>
      </p:pic>
      <p:pic>
        <p:nvPicPr>
          <p:cNvPr id="6" name="图片 5">
            <a:extLst>
              <a:ext uri="{FF2B5EF4-FFF2-40B4-BE49-F238E27FC236}">
                <a16:creationId xmlns:a16="http://schemas.microsoft.com/office/drawing/2014/main" id="{3D7CA8BB-DBC1-465C-A8F8-DC9900452074}"/>
              </a:ext>
            </a:extLst>
          </p:cNvPr>
          <p:cNvPicPr>
            <a:picLocks noChangeAspect="1"/>
          </p:cNvPicPr>
          <p:nvPr/>
        </p:nvPicPr>
        <p:blipFill>
          <a:blip r:embed="rId4"/>
          <a:stretch>
            <a:fillRect/>
          </a:stretch>
        </p:blipFill>
        <p:spPr>
          <a:xfrm>
            <a:off x="0" y="-527470"/>
            <a:ext cx="1716405" cy="852762"/>
          </a:xfrm>
          <a:prstGeom prst="rect">
            <a:avLst/>
          </a:prstGeom>
        </p:spPr>
      </p:pic>
      <p:pic>
        <p:nvPicPr>
          <p:cNvPr id="8" name="图片 7">
            <a:extLst>
              <a:ext uri="{FF2B5EF4-FFF2-40B4-BE49-F238E27FC236}">
                <a16:creationId xmlns:a16="http://schemas.microsoft.com/office/drawing/2014/main" id="{B3F6A219-28DC-414F-9CB3-B1190C293349}"/>
              </a:ext>
            </a:extLst>
          </p:cNvPr>
          <p:cNvPicPr>
            <a:picLocks noChangeAspect="1"/>
          </p:cNvPicPr>
          <p:nvPr/>
        </p:nvPicPr>
        <p:blipFill>
          <a:blip r:embed="rId4"/>
          <a:stretch>
            <a:fillRect/>
          </a:stretch>
        </p:blipFill>
        <p:spPr>
          <a:xfrm>
            <a:off x="3187705" y="553249"/>
            <a:ext cx="1716405" cy="852762"/>
          </a:xfrm>
          <a:prstGeom prst="rect">
            <a:avLst/>
          </a:prstGeom>
        </p:spPr>
      </p:pic>
      <p:grpSp>
        <p:nvGrpSpPr>
          <p:cNvPr id="10" name="Group 9">
            <a:extLst>
              <a:ext uri="{FF2B5EF4-FFF2-40B4-BE49-F238E27FC236}">
                <a16:creationId xmlns:a16="http://schemas.microsoft.com/office/drawing/2014/main" id="{FB9CD9D1-40EC-4534-79F6-72AA27941132}"/>
              </a:ext>
            </a:extLst>
          </p:cNvPr>
          <p:cNvGrpSpPr/>
          <p:nvPr/>
        </p:nvGrpSpPr>
        <p:grpSpPr>
          <a:xfrm>
            <a:off x="94179" y="3019900"/>
            <a:ext cx="11931861" cy="2813009"/>
            <a:chOff x="-375277" y="54948"/>
            <a:chExt cx="17442205" cy="6448842"/>
          </a:xfrm>
        </p:grpSpPr>
        <p:sp>
          <p:nvSpPr>
            <p:cNvPr id="12" name="Rectangle 1">
              <a:extLst>
                <a:ext uri="{FF2B5EF4-FFF2-40B4-BE49-F238E27FC236}">
                  <a16:creationId xmlns:a16="http://schemas.microsoft.com/office/drawing/2014/main" id="{9025C253-2A0B-A657-2E38-4B5D25742778}"/>
                </a:ext>
              </a:extLst>
            </p:cNvPr>
            <p:cNvSpPr/>
            <p:nvPr/>
          </p:nvSpPr>
          <p:spPr>
            <a:xfrm>
              <a:off x="-218290" y="54948"/>
              <a:ext cx="17128233" cy="6448842"/>
            </a:xfrm>
            <a:custGeom>
              <a:avLst/>
              <a:gdLst>
                <a:gd name="connsiteX0" fmla="*/ 0 w 17128233"/>
                <a:gd name="connsiteY0" fmla="*/ 0 h 6448842"/>
                <a:gd name="connsiteX1" fmla="*/ 17128233 w 17128233"/>
                <a:gd name="connsiteY1" fmla="*/ 0 h 6448842"/>
                <a:gd name="connsiteX2" fmla="*/ 17128233 w 17128233"/>
                <a:gd name="connsiteY2" fmla="*/ 6448842 h 6448842"/>
                <a:gd name="connsiteX3" fmla="*/ 0 w 17128233"/>
                <a:gd name="connsiteY3" fmla="*/ 6448842 h 6448842"/>
                <a:gd name="connsiteX4" fmla="*/ 0 w 17128233"/>
                <a:gd name="connsiteY4" fmla="*/ 0 h 6448842"/>
                <a:gd name="connsiteX0" fmla="*/ 0 w 17128233"/>
                <a:gd name="connsiteY0" fmla="*/ 0 h 6448842"/>
                <a:gd name="connsiteX1" fmla="*/ 17128233 w 17128233"/>
                <a:gd name="connsiteY1" fmla="*/ 0 h 6448842"/>
                <a:gd name="connsiteX2" fmla="*/ 17128233 w 17128233"/>
                <a:gd name="connsiteY2" fmla="*/ 6448842 h 6448842"/>
                <a:gd name="connsiteX3" fmla="*/ 0 w 17128233"/>
                <a:gd name="connsiteY3" fmla="*/ 6448842 h 6448842"/>
                <a:gd name="connsiteX4" fmla="*/ 0 w 17128233"/>
                <a:gd name="connsiteY4" fmla="*/ 0 h 6448842"/>
                <a:gd name="connsiteX0" fmla="*/ 0 w 17128233"/>
                <a:gd name="connsiteY0" fmla="*/ 0 h 6448842"/>
                <a:gd name="connsiteX1" fmla="*/ 17128233 w 17128233"/>
                <a:gd name="connsiteY1" fmla="*/ 0 h 6448842"/>
                <a:gd name="connsiteX2" fmla="*/ 17128233 w 17128233"/>
                <a:gd name="connsiteY2" fmla="*/ 6448842 h 6448842"/>
                <a:gd name="connsiteX3" fmla="*/ 0 w 17128233"/>
                <a:gd name="connsiteY3" fmla="*/ 6448842 h 6448842"/>
                <a:gd name="connsiteX4" fmla="*/ 0 w 17128233"/>
                <a:gd name="connsiteY4" fmla="*/ 0 h 6448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28233" h="6448842" fill="none" extrusionOk="0">
                  <a:moveTo>
                    <a:pt x="0" y="0"/>
                  </a:moveTo>
                  <a:cubicBezTo>
                    <a:pt x="6246701" y="283655"/>
                    <a:pt x="9684161" y="674734"/>
                    <a:pt x="17128233" y="0"/>
                  </a:cubicBezTo>
                  <a:cubicBezTo>
                    <a:pt x="16631091" y="1698565"/>
                    <a:pt x="16948676" y="4533777"/>
                    <a:pt x="17128233" y="6448842"/>
                  </a:cubicBezTo>
                  <a:cubicBezTo>
                    <a:pt x="9566661" y="5810199"/>
                    <a:pt x="3687522" y="4319787"/>
                    <a:pt x="0" y="6448842"/>
                  </a:cubicBezTo>
                  <a:cubicBezTo>
                    <a:pt x="187840" y="4110572"/>
                    <a:pt x="179979" y="1560217"/>
                    <a:pt x="0" y="0"/>
                  </a:cubicBezTo>
                  <a:close/>
                </a:path>
                <a:path w="17128233" h="6448842" stroke="0" extrusionOk="0">
                  <a:moveTo>
                    <a:pt x="0" y="0"/>
                  </a:moveTo>
                  <a:cubicBezTo>
                    <a:pt x="8658418" y="-37333"/>
                    <a:pt x="13355595" y="-356376"/>
                    <a:pt x="17128233" y="0"/>
                  </a:cubicBezTo>
                  <a:cubicBezTo>
                    <a:pt x="16923246" y="683552"/>
                    <a:pt x="17299508" y="3993449"/>
                    <a:pt x="17128233" y="6448842"/>
                  </a:cubicBezTo>
                  <a:cubicBezTo>
                    <a:pt x="11471908" y="6129985"/>
                    <a:pt x="4280320" y="7371391"/>
                    <a:pt x="0" y="6448842"/>
                  </a:cubicBezTo>
                  <a:cubicBezTo>
                    <a:pt x="-63394" y="4574773"/>
                    <a:pt x="148320" y="3310051"/>
                    <a:pt x="0" y="0"/>
                  </a:cubicBezTo>
                  <a:close/>
                </a:path>
                <a:path w="17128233" h="6448842" fill="none" stroke="0" extrusionOk="0">
                  <a:moveTo>
                    <a:pt x="0" y="0"/>
                  </a:moveTo>
                  <a:cubicBezTo>
                    <a:pt x="5390795" y="-995100"/>
                    <a:pt x="11078796" y="1216089"/>
                    <a:pt x="17128233" y="0"/>
                  </a:cubicBezTo>
                  <a:cubicBezTo>
                    <a:pt x="16894317" y="1434642"/>
                    <a:pt x="17132422" y="4548160"/>
                    <a:pt x="17128233" y="6448842"/>
                  </a:cubicBezTo>
                  <a:cubicBezTo>
                    <a:pt x="8626250" y="5288190"/>
                    <a:pt x="4830544" y="5516118"/>
                    <a:pt x="0" y="6448842"/>
                  </a:cubicBezTo>
                  <a:cubicBezTo>
                    <a:pt x="-37025" y="4183914"/>
                    <a:pt x="-119712" y="1182470"/>
                    <a:pt x="0" y="0"/>
                  </a:cubicBezTo>
                  <a:close/>
                </a:path>
                <a:path w="17128233" h="6448842" fill="none" stroke="0" extrusionOk="0">
                  <a:moveTo>
                    <a:pt x="0" y="0"/>
                  </a:moveTo>
                  <a:cubicBezTo>
                    <a:pt x="6261397" y="181566"/>
                    <a:pt x="10127747" y="1141218"/>
                    <a:pt x="17128233" y="0"/>
                  </a:cubicBezTo>
                  <a:cubicBezTo>
                    <a:pt x="16555003" y="1414163"/>
                    <a:pt x="17028561" y="4672567"/>
                    <a:pt x="17128233" y="6448842"/>
                  </a:cubicBezTo>
                  <a:cubicBezTo>
                    <a:pt x="8894105" y="6036686"/>
                    <a:pt x="4068792" y="4534501"/>
                    <a:pt x="0" y="6448842"/>
                  </a:cubicBezTo>
                  <a:cubicBezTo>
                    <a:pt x="185845" y="4196540"/>
                    <a:pt x="83256" y="1396849"/>
                    <a:pt x="0" y="0"/>
                  </a:cubicBezTo>
                  <a:close/>
                </a:path>
              </a:pathLst>
            </a:custGeom>
            <a:solidFill>
              <a:sysClr val="window" lastClr="FFFFFF"/>
            </a:solidFill>
            <a:ln w="28575" cap="flat" cmpd="sng" algn="ctr">
              <a:solidFill>
                <a:schemeClr val="accent1">
                  <a:lumMod val="50000"/>
                </a:schemeClr>
              </a:solidFill>
              <a:prstDash val="solid"/>
              <a:miter lim="800000"/>
              <a:extLst>
                <a:ext uri="{C807C97D-BFC1-408E-A445-0C87EB9F89A2}">
                  <ask:lineSketchStyleProps xmlns:ask="http://schemas.microsoft.com/office/drawing/2018/sketchyshapes" sd="1018328812">
                    <a:custGeom>
                      <a:avLst/>
                      <a:gdLst>
                        <a:gd name="connsiteX0" fmla="*/ 0 w 11717079"/>
                        <a:gd name="connsiteY0" fmla="*/ 0 h 1662471"/>
                        <a:gd name="connsiteX1" fmla="*/ 11717079 w 11717079"/>
                        <a:gd name="connsiteY1" fmla="*/ 0 h 1662471"/>
                        <a:gd name="connsiteX2" fmla="*/ 11717079 w 11717079"/>
                        <a:gd name="connsiteY2" fmla="*/ 1662471 h 1662471"/>
                        <a:gd name="connsiteX3" fmla="*/ 0 w 11717079"/>
                        <a:gd name="connsiteY3" fmla="*/ 1662471 h 1662471"/>
                        <a:gd name="connsiteX4" fmla="*/ 0 w 11717079"/>
                        <a:gd name="connsiteY4" fmla="*/ 0 h 1662471"/>
                        <a:gd name="connsiteX0" fmla="*/ 0 w 11717079"/>
                        <a:gd name="connsiteY0" fmla="*/ 0 h 1662471"/>
                        <a:gd name="connsiteX1" fmla="*/ 11717079 w 11717079"/>
                        <a:gd name="connsiteY1" fmla="*/ 0 h 1662471"/>
                        <a:gd name="connsiteX2" fmla="*/ 11717079 w 11717079"/>
                        <a:gd name="connsiteY2" fmla="*/ 1662471 h 1662471"/>
                        <a:gd name="connsiteX3" fmla="*/ 0 w 11717079"/>
                        <a:gd name="connsiteY3" fmla="*/ 1662471 h 1662471"/>
                        <a:gd name="connsiteX4" fmla="*/ 0 w 11717079"/>
                        <a:gd name="connsiteY4" fmla="*/ 0 h 1662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7079" h="1662471" fill="none" extrusionOk="0">
                          <a:moveTo>
                            <a:pt x="0" y="0"/>
                          </a:moveTo>
                          <a:cubicBezTo>
                            <a:pt x="4132757" y="43473"/>
                            <a:pt x="6667221" y="147864"/>
                            <a:pt x="11717079" y="0"/>
                          </a:cubicBezTo>
                          <a:cubicBezTo>
                            <a:pt x="11511739" y="371800"/>
                            <a:pt x="11653305" y="1174989"/>
                            <a:pt x="11717079" y="1662471"/>
                          </a:cubicBezTo>
                          <a:cubicBezTo>
                            <a:pt x="6116722" y="1580071"/>
                            <a:pt x="2690281" y="1265659"/>
                            <a:pt x="0" y="1662471"/>
                          </a:cubicBezTo>
                          <a:cubicBezTo>
                            <a:pt x="67314" y="1128724"/>
                            <a:pt x="60545" y="375735"/>
                            <a:pt x="0" y="0"/>
                          </a:cubicBezTo>
                          <a:close/>
                        </a:path>
                        <a:path w="11717079" h="1662471" stroke="0" extrusionOk="0">
                          <a:moveTo>
                            <a:pt x="0" y="0"/>
                          </a:moveTo>
                          <a:cubicBezTo>
                            <a:pt x="5485031" y="-58498"/>
                            <a:pt x="8729398" y="-68279"/>
                            <a:pt x="11717079" y="0"/>
                          </a:cubicBezTo>
                          <a:cubicBezTo>
                            <a:pt x="11611604" y="188532"/>
                            <a:pt x="11754228" y="1073396"/>
                            <a:pt x="11717079" y="1662471"/>
                          </a:cubicBezTo>
                          <a:cubicBezTo>
                            <a:pt x="7394551" y="1566732"/>
                            <a:pt x="2625875" y="1837368"/>
                            <a:pt x="0" y="1662471"/>
                          </a:cubicBezTo>
                          <a:cubicBezTo>
                            <a:pt x="72425" y="1190314"/>
                            <a:pt x="100787" y="796744"/>
                            <a:pt x="0" y="0"/>
                          </a:cubicBezTo>
                          <a:close/>
                        </a:path>
                        <a:path w="11717079" h="1662471" fill="none" stroke="0" extrusionOk="0">
                          <a:moveTo>
                            <a:pt x="0" y="0"/>
                          </a:moveTo>
                          <a:cubicBezTo>
                            <a:pt x="4139244" y="-110757"/>
                            <a:pt x="7050966" y="207127"/>
                            <a:pt x="11717079" y="0"/>
                          </a:cubicBezTo>
                          <a:cubicBezTo>
                            <a:pt x="11477751" y="288259"/>
                            <a:pt x="11719483" y="1200903"/>
                            <a:pt x="11717079" y="1662471"/>
                          </a:cubicBezTo>
                          <a:cubicBezTo>
                            <a:pt x="5841973" y="1431174"/>
                            <a:pt x="2896651" y="1277739"/>
                            <a:pt x="0" y="1662471"/>
                          </a:cubicBezTo>
                          <a:cubicBezTo>
                            <a:pt x="80111" y="1104373"/>
                            <a:pt x="31245" y="311491"/>
                            <a:pt x="0" y="0"/>
                          </a:cubicBezTo>
                          <a:close/>
                        </a:path>
                      </a:pathLst>
                    </a:cu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a:ln>
                    <a:noFill/>
                  </a:ln>
                  <a:solidFill>
                    <a:prstClr val="white"/>
                  </a:solidFill>
                  <a:effectLst/>
                  <a:uLnTx/>
                  <a:uFillTx/>
                  <a:latin typeface="Cambria" panose="02040503050406030204" pitchFamily="18" charset="0"/>
                  <a:ea typeface="字魂37号-波纹乖乖体"/>
                  <a:cs typeface="+mn-cs"/>
                </a:rPr>
                <a:t>*</a:t>
              </a:r>
            </a:p>
          </p:txBody>
        </p:sp>
        <p:sp>
          <p:nvSpPr>
            <p:cNvPr id="13" name="TextBox 12">
              <a:extLst>
                <a:ext uri="{FF2B5EF4-FFF2-40B4-BE49-F238E27FC236}">
                  <a16:creationId xmlns:a16="http://schemas.microsoft.com/office/drawing/2014/main" id="{77830632-B98D-D8E6-9C39-9D4AD7F2E6B4}"/>
                </a:ext>
              </a:extLst>
            </p:cNvPr>
            <p:cNvSpPr txBox="1"/>
            <p:nvPr/>
          </p:nvSpPr>
          <p:spPr>
            <a:xfrm>
              <a:off x="-375277" y="372948"/>
              <a:ext cx="17442205" cy="5291848"/>
            </a:xfrm>
            <a:prstGeom prst="rect">
              <a:avLst/>
            </a:prstGeom>
            <a:noFill/>
          </p:spPr>
          <p:txBody>
            <a:bodyPr wrap="square">
              <a:spAutoFit/>
            </a:bodyPr>
            <a:lstStyle/>
            <a:p>
              <a:pPr algn="ctr">
                <a:spcBef>
                  <a:spcPts val="1200"/>
                </a:spcBef>
                <a:defRPr/>
              </a:pPr>
              <a:r>
                <a:rPr lang="vi-VN" altLang="en-US" sz="7200" b="1" kern="0" spc="-15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latin typeface="Cambria" panose="02040503050406030204" pitchFamily="18" charset="0"/>
                  <a:ea typeface="字魂37号-波纹乖乖体"/>
                </a:rPr>
                <a:t>d. </a:t>
              </a:r>
              <a:r>
                <a:rPr lang="vi-VN" altLang="en-US" sz="7200" b="1" kern="0" spc="-150" dirty="0">
                  <a:ln w="13462">
                    <a:solidFill>
                      <a:prstClr val="white"/>
                    </a:solidFill>
                    <a:prstDash val="solid"/>
                  </a:ln>
                  <a:solidFill>
                    <a:prstClr val="black">
                      <a:lumMod val="85000"/>
                      <a:lumOff val="15000"/>
                    </a:prstClr>
                  </a:solidFill>
                  <a:effectLst>
                    <a:outerShdw dist="38100" dir="2700000" algn="bl" rotWithShape="0">
                      <a:srgbClr val="5B9BD5"/>
                    </a:outerShdw>
                  </a:effectLst>
                  <a:latin typeface="Cambria" panose="02040503050406030204" pitchFamily="18" charset="0"/>
                  <a:ea typeface="字魂37号-波纹乖乖体"/>
                </a:rPr>
                <a:t>Đơn gồm những mục nào? Nêu cách sắp xếp các mục đó.</a:t>
              </a:r>
              <a:endParaRPr kumimoji="0" lang="vi-VN" altLang="en-US" sz="7200" b="1" i="0" u="none" strike="noStrike" kern="0" cap="none" spc="-15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mbria" panose="02040503050406030204" pitchFamily="18" charset="0"/>
                <a:ea typeface="字魂37号-波纹乖乖体"/>
              </a:endParaRPr>
            </a:p>
          </p:txBody>
        </p:sp>
      </p:grpSp>
      <p:pic>
        <p:nvPicPr>
          <p:cNvPr id="7"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76463" y="1582470"/>
            <a:ext cx="4553905" cy="1588794"/>
          </a:xfrm>
          <a:prstGeom prst="rect">
            <a:avLst/>
          </a:prstGeom>
        </p:spPr>
      </p:pic>
    </p:spTree>
    <p:extLst>
      <p:ext uri="{BB962C8B-B14F-4D97-AF65-F5344CB8AC3E}">
        <p14:creationId xmlns:p14="http://schemas.microsoft.com/office/powerpoint/2010/main" val="17704226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5">
            <a:extLst>
              <a:ext uri="{FF2B5EF4-FFF2-40B4-BE49-F238E27FC236}">
                <a16:creationId xmlns:a16="http://schemas.microsoft.com/office/drawing/2014/main" id="{9BA0DE1C-1F6C-4D81-AFB8-F34342A30566}"/>
              </a:ext>
            </a:extLst>
          </p:cNvPr>
          <p:cNvPicPr>
            <a:picLocks noChangeAspect="1"/>
          </p:cNvPicPr>
          <p:nvPr/>
        </p:nvPicPr>
        <p:blipFill>
          <a:blip r:embed="rId3"/>
          <a:stretch>
            <a:fillRect/>
          </a:stretch>
        </p:blipFill>
        <p:spPr>
          <a:xfrm>
            <a:off x="8619203" y="97639"/>
            <a:ext cx="3247060" cy="1823184"/>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3" name="Picture 2"/>
          <p:cNvPicPr>
            <a:picLocks noChangeAspect="1"/>
          </p:cNvPicPr>
          <p:nvPr/>
        </p:nvPicPr>
        <p:blipFill>
          <a:blip r:embed="rId5"/>
          <a:stretch>
            <a:fillRect/>
          </a:stretch>
        </p:blipFill>
        <p:spPr>
          <a:xfrm>
            <a:off x="0" y="-1"/>
            <a:ext cx="10680970" cy="6858001"/>
          </a:xfrm>
          <a:prstGeom prst="rect">
            <a:avLst/>
          </a:prstGeom>
        </p:spPr>
      </p:pic>
      <p:sp>
        <p:nvSpPr>
          <p:cNvPr id="18" name="Rectangle 17">
            <a:extLst>
              <a:ext uri="{FF2B5EF4-FFF2-40B4-BE49-F238E27FC236}">
                <a16:creationId xmlns:a16="http://schemas.microsoft.com/office/drawing/2014/main" id="{5856FA2E-0394-9C27-2EA3-152C83708637}"/>
              </a:ext>
            </a:extLst>
          </p:cNvPr>
          <p:cNvSpPr/>
          <p:nvPr/>
        </p:nvSpPr>
        <p:spPr>
          <a:xfrm>
            <a:off x="92532" y="97638"/>
            <a:ext cx="9661068" cy="842162"/>
          </a:xfrm>
          <a:prstGeom prst="rect">
            <a:avLst/>
          </a:prstGeom>
          <a:solidFill>
            <a:schemeClr val="accent6">
              <a:lumMod val="20000"/>
              <a:lumOff val="8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cxnSp>
        <p:nvCxnSpPr>
          <p:cNvPr id="7" name="Straight Arrow Connector 6"/>
          <p:cNvCxnSpPr>
            <a:stCxn id="18" idx="3"/>
          </p:cNvCxnSpPr>
          <p:nvPr/>
        </p:nvCxnSpPr>
        <p:spPr>
          <a:xfrm>
            <a:off x="9753600" y="518719"/>
            <a:ext cx="927370" cy="0"/>
          </a:xfrm>
          <a:prstGeom prst="straightConnector1">
            <a:avLst/>
          </a:prstGeom>
          <a:ln w="38100" cap="flat" cmpd="sng" algn="ctr">
            <a:solidFill>
              <a:schemeClr val="accent6"/>
            </a:solidFill>
            <a:prstDash val="lg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0" name="Rounded Rectangle 9"/>
          <p:cNvSpPr/>
          <p:nvPr/>
        </p:nvSpPr>
        <p:spPr>
          <a:xfrm>
            <a:off x="10680970" y="46838"/>
            <a:ext cx="1511030" cy="100726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dirty="0"/>
              <a:t>Quốc hiệu, Tiêu ngữ</a:t>
            </a:r>
            <a:endParaRPr lang="en-US" dirty="0"/>
          </a:p>
        </p:txBody>
      </p:sp>
      <p:sp>
        <p:nvSpPr>
          <p:cNvPr id="19" name="Rectangle 18">
            <a:extLst>
              <a:ext uri="{FF2B5EF4-FFF2-40B4-BE49-F238E27FC236}">
                <a16:creationId xmlns:a16="http://schemas.microsoft.com/office/drawing/2014/main" id="{5856FA2E-0394-9C27-2EA3-152C83708637}"/>
              </a:ext>
            </a:extLst>
          </p:cNvPr>
          <p:cNvSpPr/>
          <p:nvPr/>
        </p:nvSpPr>
        <p:spPr>
          <a:xfrm>
            <a:off x="76200" y="1051281"/>
            <a:ext cx="9661068" cy="562762"/>
          </a:xfrm>
          <a:prstGeom prst="rect">
            <a:avLst/>
          </a:prstGeom>
          <a:solidFill>
            <a:schemeClr val="accent4">
              <a:lumMod val="20000"/>
              <a:lumOff val="8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cxnSp>
        <p:nvCxnSpPr>
          <p:cNvPr id="20" name="Straight Arrow Connector 19"/>
          <p:cNvCxnSpPr/>
          <p:nvPr/>
        </p:nvCxnSpPr>
        <p:spPr>
          <a:xfrm>
            <a:off x="9753600" y="1298780"/>
            <a:ext cx="927370" cy="0"/>
          </a:xfrm>
          <a:prstGeom prst="straightConnector1">
            <a:avLst/>
          </a:prstGeom>
          <a:ln w="38100" cap="flat" cmpd="sng" algn="ctr">
            <a:solidFill>
              <a:schemeClr val="accent4"/>
            </a:solidFill>
            <a:prstDash val="lg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1" name="Rounded Rectangle 20"/>
          <p:cNvSpPr/>
          <p:nvPr/>
        </p:nvSpPr>
        <p:spPr>
          <a:xfrm>
            <a:off x="10680970" y="957569"/>
            <a:ext cx="1511030" cy="682421"/>
          </a:xfrm>
          <a:prstGeom prst="roundRect">
            <a:avLst/>
          </a:prstGeom>
          <a:ln>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dirty="0"/>
              <a:t>Tên đơn</a:t>
            </a:r>
            <a:endParaRPr lang="en-US" dirty="0"/>
          </a:p>
        </p:txBody>
      </p:sp>
      <p:sp>
        <p:nvSpPr>
          <p:cNvPr id="22" name="Rectangle 21">
            <a:extLst>
              <a:ext uri="{FF2B5EF4-FFF2-40B4-BE49-F238E27FC236}">
                <a16:creationId xmlns:a16="http://schemas.microsoft.com/office/drawing/2014/main" id="{5856FA2E-0394-9C27-2EA3-152C83708637}"/>
              </a:ext>
            </a:extLst>
          </p:cNvPr>
          <p:cNvSpPr/>
          <p:nvPr/>
        </p:nvSpPr>
        <p:spPr>
          <a:xfrm>
            <a:off x="69705" y="1621945"/>
            <a:ext cx="9661068" cy="349679"/>
          </a:xfrm>
          <a:prstGeom prst="rect">
            <a:avLst/>
          </a:prstGeom>
          <a:solidFill>
            <a:schemeClr val="accent3">
              <a:lumMod val="20000"/>
              <a:lumOff val="8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cxnSp>
        <p:nvCxnSpPr>
          <p:cNvPr id="23" name="Straight Arrow Connector 22"/>
          <p:cNvCxnSpPr/>
          <p:nvPr/>
        </p:nvCxnSpPr>
        <p:spPr>
          <a:xfrm>
            <a:off x="9753600" y="1790153"/>
            <a:ext cx="927370" cy="0"/>
          </a:xfrm>
          <a:prstGeom prst="straightConnector1">
            <a:avLst/>
          </a:prstGeom>
          <a:ln w="38100" cap="flat" cmpd="sng" algn="ctr">
            <a:solidFill>
              <a:schemeClr val="accent3"/>
            </a:solidFill>
            <a:prstDash val="lg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4" name="Rounded Rectangle 23"/>
          <p:cNvSpPr/>
          <p:nvPr/>
        </p:nvSpPr>
        <p:spPr>
          <a:xfrm>
            <a:off x="10680970" y="1448942"/>
            <a:ext cx="1511030" cy="682421"/>
          </a:xfrm>
          <a:prstGeom prst="roundRect">
            <a:avLst/>
          </a:prstGeom>
          <a:ln>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dirty="0"/>
              <a:t>Nơi nhận</a:t>
            </a:r>
            <a:endParaRPr lang="en-US" dirty="0"/>
          </a:p>
        </p:txBody>
      </p:sp>
      <p:sp>
        <p:nvSpPr>
          <p:cNvPr id="25" name="Rectangle 24">
            <a:extLst>
              <a:ext uri="{FF2B5EF4-FFF2-40B4-BE49-F238E27FC236}">
                <a16:creationId xmlns:a16="http://schemas.microsoft.com/office/drawing/2014/main" id="{5856FA2E-0394-9C27-2EA3-152C83708637}"/>
              </a:ext>
            </a:extLst>
          </p:cNvPr>
          <p:cNvSpPr/>
          <p:nvPr/>
        </p:nvSpPr>
        <p:spPr>
          <a:xfrm>
            <a:off x="115971" y="2018463"/>
            <a:ext cx="9661068" cy="3502368"/>
          </a:xfrm>
          <a:prstGeom prst="rect">
            <a:avLst/>
          </a:prstGeom>
          <a:solidFill>
            <a:schemeClr val="accent2">
              <a:lumMod val="20000"/>
              <a:lumOff val="8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cxnSp>
        <p:nvCxnSpPr>
          <p:cNvPr id="26" name="Straight Arrow Connector 25"/>
          <p:cNvCxnSpPr/>
          <p:nvPr/>
        </p:nvCxnSpPr>
        <p:spPr>
          <a:xfrm>
            <a:off x="9753600" y="3320887"/>
            <a:ext cx="927370" cy="0"/>
          </a:xfrm>
          <a:prstGeom prst="straightConnector1">
            <a:avLst/>
          </a:prstGeom>
          <a:ln w="38100" cap="flat" cmpd="sng" algn="ctr">
            <a:solidFill>
              <a:schemeClr val="accent2"/>
            </a:solidFill>
            <a:prstDash val="lg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7" name="Rounded Rectangle 26"/>
          <p:cNvSpPr/>
          <p:nvPr/>
        </p:nvSpPr>
        <p:spPr>
          <a:xfrm>
            <a:off x="10680970" y="2979676"/>
            <a:ext cx="1511030" cy="682421"/>
          </a:xfrm>
          <a:prstGeom prst="roundRect">
            <a:avLst/>
          </a:prstGeom>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dirty="0"/>
              <a:t>Nội dung đơn</a:t>
            </a:r>
            <a:endParaRPr lang="en-US" dirty="0"/>
          </a:p>
        </p:txBody>
      </p:sp>
      <p:sp>
        <p:nvSpPr>
          <p:cNvPr id="29" name="Rectangle 28">
            <a:extLst>
              <a:ext uri="{FF2B5EF4-FFF2-40B4-BE49-F238E27FC236}">
                <a16:creationId xmlns:a16="http://schemas.microsoft.com/office/drawing/2014/main" id="{5856FA2E-0394-9C27-2EA3-152C83708637}"/>
              </a:ext>
            </a:extLst>
          </p:cNvPr>
          <p:cNvSpPr/>
          <p:nvPr/>
        </p:nvSpPr>
        <p:spPr>
          <a:xfrm>
            <a:off x="342900" y="5854699"/>
            <a:ext cx="2540000" cy="520701"/>
          </a:xfrm>
          <a:prstGeom prst="rect">
            <a:avLst/>
          </a:prstGeom>
          <a:solidFill>
            <a:schemeClr val="tx2">
              <a:lumMod val="20000"/>
              <a:lumOff val="8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cxnSp>
        <p:nvCxnSpPr>
          <p:cNvPr id="33" name="Straight Arrow Connector 32"/>
          <p:cNvCxnSpPr/>
          <p:nvPr/>
        </p:nvCxnSpPr>
        <p:spPr>
          <a:xfrm flipV="1">
            <a:off x="2882900" y="4510411"/>
            <a:ext cx="7798070" cy="1610989"/>
          </a:xfrm>
          <a:prstGeom prst="straightConnector1">
            <a:avLst/>
          </a:prstGeom>
          <a:ln w="38100" cap="flat" cmpd="sng" algn="ctr">
            <a:solidFill>
              <a:schemeClr val="tx2"/>
            </a:solidFill>
            <a:prstDash val="lg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4" name="Rounded Rectangle 33"/>
          <p:cNvSpPr/>
          <p:nvPr/>
        </p:nvSpPr>
        <p:spPr>
          <a:xfrm>
            <a:off x="10680970" y="4169200"/>
            <a:ext cx="1511030" cy="682421"/>
          </a:xfrm>
          <a:prstGeom prst="roundRect">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dirty="0"/>
              <a:t>Ý kiến</a:t>
            </a:r>
            <a:endParaRPr lang="en-US" dirty="0"/>
          </a:p>
        </p:txBody>
      </p:sp>
      <p:sp>
        <p:nvSpPr>
          <p:cNvPr id="35" name="Rectangle 34">
            <a:extLst>
              <a:ext uri="{FF2B5EF4-FFF2-40B4-BE49-F238E27FC236}">
                <a16:creationId xmlns:a16="http://schemas.microsoft.com/office/drawing/2014/main" id="{5856FA2E-0394-9C27-2EA3-152C83708637}"/>
              </a:ext>
            </a:extLst>
          </p:cNvPr>
          <p:cNvSpPr/>
          <p:nvPr/>
        </p:nvSpPr>
        <p:spPr>
          <a:xfrm>
            <a:off x="5340484" y="5467349"/>
            <a:ext cx="4472983" cy="1390650"/>
          </a:xfrm>
          <a:prstGeom prst="rect">
            <a:avLst/>
          </a:prstGeom>
          <a:solidFill>
            <a:schemeClr val="accent2">
              <a:lumMod val="60000"/>
              <a:lumOff val="4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cxnSp>
        <p:nvCxnSpPr>
          <p:cNvPr id="36" name="Straight Arrow Connector 35"/>
          <p:cNvCxnSpPr/>
          <p:nvPr/>
        </p:nvCxnSpPr>
        <p:spPr>
          <a:xfrm>
            <a:off x="9753600" y="6121400"/>
            <a:ext cx="927370" cy="0"/>
          </a:xfrm>
          <a:prstGeom prst="straightConnector1">
            <a:avLst/>
          </a:prstGeom>
          <a:ln w="38100" cap="flat" cmpd="sng" algn="ctr">
            <a:solidFill>
              <a:schemeClr val="accent2"/>
            </a:solidFill>
            <a:prstDash val="lg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7" name="Rounded Rectangle 36"/>
          <p:cNvSpPr/>
          <p:nvPr/>
        </p:nvSpPr>
        <p:spPr>
          <a:xfrm>
            <a:off x="10680970" y="5520831"/>
            <a:ext cx="1511030" cy="1269778"/>
          </a:xfrm>
          <a:prstGeom prst="roundRect">
            <a:avLst/>
          </a:prstGeom>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dirty="0"/>
              <a:t>Địa điểm, thời gian viết đơn</a:t>
            </a:r>
          </a:p>
          <a:p>
            <a:pPr algn="ctr"/>
            <a:r>
              <a:rPr lang="vi-VN" dirty="0"/>
              <a:t>Chữ kí</a:t>
            </a:r>
            <a:endParaRPr lang="en-US" dirty="0"/>
          </a:p>
        </p:txBody>
      </p:sp>
    </p:spTree>
    <p:extLst>
      <p:ext uri="{BB962C8B-B14F-4D97-AF65-F5344CB8AC3E}">
        <p14:creationId xmlns:p14="http://schemas.microsoft.com/office/powerpoint/2010/main" val="27008838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0-#ppt_w/2"/>
                                          </p:val>
                                        </p:tav>
                                        <p:tav tm="100000">
                                          <p:val>
                                            <p:strVal val="#ppt_x"/>
                                          </p:val>
                                        </p:tav>
                                      </p:tavLst>
                                    </p:anim>
                                    <p:anim calcmode="lin" valueType="num">
                                      <p:cBhvr additive="base">
                                        <p:cTn id="36"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left)">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nodeType="click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0-#ppt_w/2"/>
                                          </p:val>
                                        </p:tav>
                                        <p:tav tm="100000">
                                          <p:val>
                                            <p:strVal val="#ppt_x"/>
                                          </p:val>
                                        </p:tav>
                                      </p:tavLst>
                                    </p:anim>
                                    <p:anim calcmode="lin" valueType="num">
                                      <p:cBhvr additive="base">
                                        <p:cTn id="52"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500" fill="hold"/>
                                        <p:tgtEl>
                                          <p:spTgt spid="26"/>
                                        </p:tgtEl>
                                        <p:attrNameLst>
                                          <p:attrName>ppt_x</p:attrName>
                                        </p:attrNameLst>
                                      </p:cBhvr>
                                      <p:tavLst>
                                        <p:tav tm="0">
                                          <p:val>
                                            <p:strVal val="0-#ppt_w/2"/>
                                          </p:val>
                                        </p:tav>
                                        <p:tav tm="100000">
                                          <p:val>
                                            <p:strVal val="#ppt_x"/>
                                          </p:val>
                                        </p:tav>
                                      </p:tavLst>
                                    </p:anim>
                                    <p:anim calcmode="lin" valueType="num">
                                      <p:cBhvr additive="base">
                                        <p:cTn id="68"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500"/>
                                        <p:tgtEl>
                                          <p:spTgt spid="27"/>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29"/>
                                        </p:tgtEl>
                                        <p:attrNameLst>
                                          <p:attrName>style.visibility</p:attrName>
                                        </p:attrNameLst>
                                      </p:cBhvr>
                                      <p:to>
                                        <p:strVal val="visible"/>
                                      </p:to>
                                    </p:set>
                                    <p:animEffect transition="in" filter="wipe(left)">
                                      <p:cBhvr>
                                        <p:cTn id="78" dur="500"/>
                                        <p:tgtEl>
                                          <p:spTgt spid="29"/>
                                        </p:tgtEl>
                                      </p:cBhvr>
                                    </p:animEffect>
                                  </p:childTnLst>
                                </p:cTn>
                              </p:par>
                            </p:childTnLst>
                          </p:cTn>
                        </p:par>
                      </p:childTnLst>
                    </p:cTn>
                  </p:par>
                  <p:par>
                    <p:cTn id="79" fill="hold">
                      <p:stCondLst>
                        <p:cond delay="indefinite"/>
                      </p:stCondLst>
                      <p:childTnLst>
                        <p:par>
                          <p:cTn id="80" fill="hold">
                            <p:stCondLst>
                              <p:cond delay="0"/>
                            </p:stCondLst>
                            <p:childTnLst>
                              <p:par>
                                <p:cTn id="81" presetID="2" presetClass="entr" presetSubtype="8" fill="hold" nodeType="click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500" fill="hold"/>
                                        <p:tgtEl>
                                          <p:spTgt spid="33"/>
                                        </p:tgtEl>
                                        <p:attrNameLst>
                                          <p:attrName>ppt_x</p:attrName>
                                        </p:attrNameLst>
                                      </p:cBhvr>
                                      <p:tavLst>
                                        <p:tav tm="0">
                                          <p:val>
                                            <p:strVal val="0-#ppt_w/2"/>
                                          </p:val>
                                        </p:tav>
                                        <p:tav tm="100000">
                                          <p:val>
                                            <p:strVal val="#ppt_x"/>
                                          </p:val>
                                        </p:tav>
                                      </p:tavLst>
                                    </p:anim>
                                    <p:anim calcmode="lin" valueType="num">
                                      <p:cBhvr additive="base">
                                        <p:cTn id="84"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34"/>
                                        </p:tgtEl>
                                        <p:attrNameLst>
                                          <p:attrName>style.visibility</p:attrName>
                                        </p:attrNameLst>
                                      </p:cBhvr>
                                      <p:to>
                                        <p:strVal val="visible"/>
                                      </p:to>
                                    </p:set>
                                    <p:animEffect transition="in" filter="fade">
                                      <p:cBhvr>
                                        <p:cTn id="89" dur="500"/>
                                        <p:tgtEl>
                                          <p:spTgt spid="34"/>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wipe(left)">
                                      <p:cBhvr>
                                        <p:cTn id="94" dur="500"/>
                                        <p:tgtEl>
                                          <p:spTgt spid="35"/>
                                        </p:tgtEl>
                                      </p:cBhvr>
                                    </p:animEffect>
                                  </p:childTnLst>
                                </p:cTn>
                              </p:par>
                            </p:childTnLst>
                          </p:cTn>
                        </p:par>
                      </p:childTnLst>
                    </p:cTn>
                  </p:par>
                  <p:par>
                    <p:cTn id="95" fill="hold">
                      <p:stCondLst>
                        <p:cond delay="indefinite"/>
                      </p:stCondLst>
                      <p:childTnLst>
                        <p:par>
                          <p:cTn id="96" fill="hold">
                            <p:stCondLst>
                              <p:cond delay="0"/>
                            </p:stCondLst>
                            <p:childTnLst>
                              <p:par>
                                <p:cTn id="97" presetID="2" presetClass="entr" presetSubtype="8" fill="hold" nodeType="clickEffect">
                                  <p:stCondLst>
                                    <p:cond delay="0"/>
                                  </p:stCondLst>
                                  <p:childTnLst>
                                    <p:set>
                                      <p:cBhvr>
                                        <p:cTn id="98" dur="1" fill="hold">
                                          <p:stCondLst>
                                            <p:cond delay="0"/>
                                          </p:stCondLst>
                                        </p:cTn>
                                        <p:tgtEl>
                                          <p:spTgt spid="36"/>
                                        </p:tgtEl>
                                        <p:attrNameLst>
                                          <p:attrName>style.visibility</p:attrName>
                                        </p:attrNameLst>
                                      </p:cBhvr>
                                      <p:to>
                                        <p:strVal val="visible"/>
                                      </p:to>
                                    </p:set>
                                    <p:anim calcmode="lin" valueType="num">
                                      <p:cBhvr additive="base">
                                        <p:cTn id="99" dur="500" fill="hold"/>
                                        <p:tgtEl>
                                          <p:spTgt spid="36"/>
                                        </p:tgtEl>
                                        <p:attrNameLst>
                                          <p:attrName>ppt_x</p:attrName>
                                        </p:attrNameLst>
                                      </p:cBhvr>
                                      <p:tavLst>
                                        <p:tav tm="0">
                                          <p:val>
                                            <p:strVal val="0-#ppt_w/2"/>
                                          </p:val>
                                        </p:tav>
                                        <p:tav tm="100000">
                                          <p:val>
                                            <p:strVal val="#ppt_x"/>
                                          </p:val>
                                        </p:tav>
                                      </p:tavLst>
                                    </p:anim>
                                    <p:anim calcmode="lin" valueType="num">
                                      <p:cBhvr additive="base">
                                        <p:cTn id="100"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37"/>
                                        </p:tgtEl>
                                        <p:attrNameLst>
                                          <p:attrName>style.visibility</p:attrName>
                                        </p:attrNameLst>
                                      </p:cBhvr>
                                      <p:to>
                                        <p:strVal val="visible"/>
                                      </p:to>
                                    </p:set>
                                    <p:animEffect transition="in" filter="fade">
                                      <p:cBhvr>
                                        <p:cTn id="10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0" grpId="0" animBg="1"/>
      <p:bldP spid="19" grpId="0" animBg="1"/>
      <p:bldP spid="21" grpId="0" animBg="1"/>
      <p:bldP spid="22" grpId="0" animBg="1"/>
      <p:bldP spid="24" grpId="0" animBg="1"/>
      <p:bldP spid="25" grpId="0" animBg="1"/>
      <p:bldP spid="27" grpId="0" animBg="1"/>
      <p:bldP spid="29" grpId="0" animBg="1"/>
      <p:bldP spid="34" grpId="0" animBg="1"/>
      <p:bldP spid="35"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85" y="-527470"/>
            <a:ext cx="12279086" cy="7385470"/>
          </a:xfrm>
          <a:prstGeom prst="rect">
            <a:avLst/>
          </a:prstGeom>
        </p:spPr>
      </p:pic>
      <p:pic>
        <p:nvPicPr>
          <p:cNvPr id="6" name="图片 5">
            <a:extLst>
              <a:ext uri="{FF2B5EF4-FFF2-40B4-BE49-F238E27FC236}">
                <a16:creationId xmlns:a16="http://schemas.microsoft.com/office/drawing/2014/main" id="{3D7CA8BB-DBC1-465C-A8F8-DC9900452074}"/>
              </a:ext>
            </a:extLst>
          </p:cNvPr>
          <p:cNvPicPr>
            <a:picLocks noChangeAspect="1"/>
          </p:cNvPicPr>
          <p:nvPr/>
        </p:nvPicPr>
        <p:blipFill>
          <a:blip r:embed="rId4"/>
          <a:stretch>
            <a:fillRect/>
          </a:stretch>
        </p:blipFill>
        <p:spPr>
          <a:xfrm>
            <a:off x="5194255" y="-426381"/>
            <a:ext cx="1716405" cy="852762"/>
          </a:xfrm>
          <a:prstGeom prst="rect">
            <a:avLst/>
          </a:prstGeom>
        </p:spPr>
      </p:pic>
      <p:pic>
        <p:nvPicPr>
          <p:cNvPr id="8" name="图片 7">
            <a:extLst>
              <a:ext uri="{FF2B5EF4-FFF2-40B4-BE49-F238E27FC236}">
                <a16:creationId xmlns:a16="http://schemas.microsoft.com/office/drawing/2014/main" id="{B3F6A219-28DC-414F-9CB3-B1190C293349}"/>
              </a:ext>
            </a:extLst>
          </p:cNvPr>
          <p:cNvPicPr>
            <a:picLocks noChangeAspect="1"/>
          </p:cNvPicPr>
          <p:nvPr/>
        </p:nvPicPr>
        <p:blipFill>
          <a:blip r:embed="rId4"/>
          <a:stretch>
            <a:fillRect/>
          </a:stretch>
        </p:blipFill>
        <p:spPr>
          <a:xfrm>
            <a:off x="3187705" y="553249"/>
            <a:ext cx="1716405" cy="85276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0555" y="-250371"/>
            <a:ext cx="8566931" cy="5337994"/>
          </a:xfrm>
          <a:prstGeom prst="rect">
            <a:avLst/>
          </a:prstGeom>
          <a:effectLst>
            <a:outerShdw blurRad="50800" dist="50800" dir="5400000" algn="ctr" rotWithShape="0">
              <a:srgbClr val="000000">
                <a:alpha val="34000"/>
              </a:srgbClr>
            </a:outerShdw>
          </a:effectLst>
        </p:spPr>
      </p:pic>
      <p:pic>
        <p:nvPicPr>
          <p:cNvPr id="9" name="Picture 2" descr="C:\Users\HP\Desktop\0000000625-tre-em-hoc-tap-hoc-bai-giao-duc-tai-hinh-png-107.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8017" y="3346121"/>
            <a:ext cx="4336093" cy="4271051"/>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4"/>
          <p:cNvSpPr txBox="1">
            <a:spLocks noChangeArrowheads="1"/>
          </p:cNvSpPr>
          <p:nvPr/>
        </p:nvSpPr>
        <p:spPr bwMode="auto">
          <a:xfrm>
            <a:off x="3581400" y="1425892"/>
            <a:ext cx="630936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 typeface="Arial" charset="0"/>
              <a:buNone/>
              <a:tabLst/>
              <a:defRPr/>
            </a:pPr>
            <a:r>
              <a:rPr kumimoji="0" lang="en-US" sz="6000" b="1" i="1" u="none" strike="noStrike" kern="1200" cap="none" spc="0" normalizeH="0" baseline="0" noProof="0" dirty="0" err="1">
                <a:ln>
                  <a:noFill/>
                </a:ln>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Bài</a:t>
            </a:r>
            <a:r>
              <a:rPr kumimoji="0" lang="en-US" sz="6000" b="1" i="1" u="none" strike="noStrike" kern="1200" cap="none" spc="0" normalizeH="0" baseline="0" noProof="0" dirty="0">
                <a:ln>
                  <a:noFill/>
                </a:ln>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 </a:t>
            </a:r>
            <a:r>
              <a:rPr kumimoji="0" lang="vi-VN" sz="6000" b="1" i="1" u="none" strike="noStrike" kern="1200" cap="none" spc="0" normalizeH="0" baseline="0" noProof="0" dirty="0">
                <a:ln>
                  <a:noFill/>
                </a:ln>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2: Trao đổi</a:t>
            </a:r>
            <a:r>
              <a:rPr kumimoji="0" lang="vi-VN" sz="6000" b="1" i="1" u="none" strike="noStrike" kern="1200" cap="none" spc="0" normalizeH="0" noProof="0" dirty="0">
                <a:ln>
                  <a:noFill/>
                </a:ln>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 về những điểm lưu ý khi viết đơn.</a:t>
            </a:r>
            <a:endParaRPr kumimoji="0" lang="en-US" sz="6000" b="1" i="1" u="none" strike="noStrike" kern="1200" cap="none" spc="0" normalizeH="0" baseline="0" noProof="0" dirty="0">
              <a:ln>
                <a:noFill/>
              </a:ln>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endParaRPr>
          </a:p>
        </p:txBody>
      </p:sp>
      <p:sp>
        <p:nvSpPr>
          <p:cNvPr id="10" name="TextBox 3">
            <a:extLst>
              <a:ext uri="{FF2B5EF4-FFF2-40B4-BE49-F238E27FC236}">
                <a16:creationId xmlns:a16="http://schemas.microsoft.com/office/drawing/2014/main" id="{31D9DE51-7B01-8AA7-E597-41F746AD30A7}"/>
              </a:ext>
            </a:extLst>
          </p:cNvPr>
          <p:cNvSpPr txBox="1"/>
          <p:nvPr/>
        </p:nvSpPr>
        <p:spPr>
          <a:xfrm>
            <a:off x="6052457" y="7515398"/>
            <a:ext cx="3425501" cy="70173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9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251460" rtl="0" eaLnBrk="1" fontAlgn="auto" latinLnBrk="0" hangingPunct="1">
              <a:lnSpc>
                <a:spcPct val="100000"/>
              </a:lnSpc>
              <a:spcBef>
                <a:spcPts val="0"/>
              </a:spcBef>
              <a:spcAft>
                <a:spcPts val="0"/>
              </a:spcAft>
              <a:buClrTx/>
              <a:buSzTx/>
              <a:buFontTx/>
              <a:buNone/>
              <a:tabLst/>
              <a:defRPr/>
            </a:pPr>
            <a:r>
              <a:rPr lang="en-US" sz="990" b="1">
                <a:latin typeface="Times New Roman" panose="02020603050405020304" pitchFamily="18" charset="0"/>
                <a:cs typeface="Times New Roman" panose="02020603050405020304" pitchFamily="18" charset="0"/>
              </a:rPr>
              <a:t>Mời </a:t>
            </a:r>
            <a:r>
              <a:rPr lang="en-US" sz="990" b="1" dirty="0" err="1">
                <a:latin typeface="Times New Roman" panose="02020603050405020304" pitchFamily="18" charset="0"/>
                <a:cs typeface="Times New Roman" panose="02020603050405020304" pitchFamily="18" charset="0"/>
              </a:rPr>
              <a:t>truy</a:t>
            </a:r>
            <a:r>
              <a:rPr lang="en-US" sz="990" b="1" dirty="0">
                <a:latin typeface="Times New Roman" panose="02020603050405020304" pitchFamily="18" charset="0"/>
                <a:cs typeface="Times New Roman" panose="02020603050405020304" pitchFamily="18" charset="0"/>
              </a:rPr>
              <a:t> </a:t>
            </a:r>
            <a:r>
              <a:rPr lang="en-US" sz="990" b="1" dirty="0" err="1">
                <a:latin typeface="Times New Roman" panose="02020603050405020304" pitchFamily="18" charset="0"/>
                <a:cs typeface="Times New Roman" panose="02020603050405020304" pitchFamily="18" charset="0"/>
              </a:rPr>
              <a:t>cập</a:t>
            </a:r>
            <a:r>
              <a:rPr lang="en-US" sz="990" b="1" dirty="0">
                <a:latin typeface="Times New Roman" panose="02020603050405020304" pitchFamily="18" charset="0"/>
                <a:cs typeface="Times New Roman" panose="02020603050405020304" pitchFamily="18" charset="0"/>
              </a:rPr>
              <a:t>: </a:t>
            </a:r>
            <a:r>
              <a:rPr lang="en-US" sz="990" dirty="0">
                <a:solidFill>
                  <a:srgbClr val="FF0066"/>
                </a:solidFill>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MĂNG NON- TÀI LIỆU TIỂU HỌC | Facebook</a:t>
            </a:r>
            <a:endParaRPr lang="en-US" sz="990" dirty="0">
              <a:solidFill>
                <a:srgbClr val="FF0066"/>
              </a:solidFill>
              <a:latin typeface="SVN-Newton" panose="02040603050506020204" pitchFamily="18" charset="0"/>
              <a:cs typeface="Times New Roman" panose="02020603050405020304" pitchFamily="18" charset="0"/>
            </a:endParaRPr>
          </a:p>
          <a:p>
            <a:pPr algn="ctr"/>
            <a:r>
              <a:rPr lang="en-US" sz="990" b="1" dirty="0">
                <a:solidFill>
                  <a:srgbClr val="0D4370"/>
                </a:solidFill>
                <a:latin typeface="SVN-Newton" panose="02040603050506020204" pitchFamily="18" charset="0"/>
                <a:cs typeface="Times New Roman" panose="02020603050405020304" pitchFamily="18" charset="0"/>
              </a:rPr>
              <a:t>SĐT ZALO : </a:t>
            </a:r>
            <a:r>
              <a:rPr lang="en-US" sz="990" b="1" u="sng" dirty="0">
                <a:solidFill>
                  <a:srgbClr val="0D4370"/>
                </a:solidFill>
                <a:latin typeface="SVN-Newton" panose="02040603050506020204" pitchFamily="18" charset="0"/>
              </a:rPr>
              <a:t>0382348780</a:t>
            </a:r>
            <a:r>
              <a:rPr lang="en-US" sz="990" b="1" dirty="0">
                <a:solidFill>
                  <a:srgbClr val="0D4370"/>
                </a:solidFill>
                <a:latin typeface="SVN-Newton" panose="02040603050506020204" pitchFamily="18" charset="0"/>
              </a:rPr>
              <a:t> - </a:t>
            </a:r>
            <a:r>
              <a:rPr lang="en-US" sz="990" b="1" u="sng" dirty="0">
                <a:solidFill>
                  <a:srgbClr val="0D4370"/>
                </a:solidFill>
                <a:latin typeface="SVN-Newton" panose="02040603050506020204" pitchFamily="18" charset="0"/>
              </a:rPr>
              <a:t>0984848929</a:t>
            </a:r>
            <a:endParaRPr lang="en-US" sz="990" b="1" dirty="0">
              <a:solidFill>
                <a:srgbClr val="0D4370"/>
              </a:solidFill>
              <a:latin typeface="SVN-Newton" panose="02040603050506020204" pitchFamily="18" charset="0"/>
              <a:cs typeface="Times New Roman" panose="02020603050405020304" pitchFamily="18" charset="0"/>
            </a:endParaRPr>
          </a:p>
        </p:txBody>
      </p:sp>
      <p:sp>
        <p:nvSpPr>
          <p:cNvPr id="12" name="Title 1">
            <a:extLst>
              <a:ext uri="{FF2B5EF4-FFF2-40B4-BE49-F238E27FC236}">
                <a16:creationId xmlns:a16="http://schemas.microsoft.com/office/drawing/2014/main" id="{D81FFD16-2EE0-93C7-2650-5935BAA96EA9}"/>
              </a:ext>
            </a:extLst>
          </p:cNvPr>
          <p:cNvSpPr txBox="1">
            <a:spLocks/>
          </p:cNvSpPr>
          <p:nvPr/>
        </p:nvSpPr>
        <p:spPr>
          <a:xfrm>
            <a:off x="11474100" y="0"/>
            <a:ext cx="847003" cy="178709"/>
          </a:xfrm>
          <a:prstGeom prst="rect">
            <a:avLst/>
          </a:prstGeom>
        </p:spPr>
        <p:txBody>
          <a:bodyPr vert="horz" lIns="50292" tIns="25146" rIns="50292" bIns="25146"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b="0" dirty="0" err="1">
                <a:solidFill>
                  <a:schemeClr val="accent2">
                    <a:lumMod val="20000"/>
                    <a:lumOff val="80000"/>
                  </a:schemeClr>
                </a:solidFill>
                <a:latin typeface="#9Slide07 HoneyCream" pitchFamily="2" charset="0"/>
              </a:rPr>
              <a:t>Măng</a:t>
            </a:r>
            <a:r>
              <a:rPr lang="en-US" sz="1100" b="0" dirty="0">
                <a:solidFill>
                  <a:schemeClr val="accent2">
                    <a:lumMod val="20000"/>
                    <a:lumOff val="80000"/>
                  </a:schemeClr>
                </a:solidFill>
                <a:latin typeface="#9Slide07 HoneyCream" pitchFamily="2" charset="0"/>
              </a:rPr>
              <a:t> Non</a:t>
            </a:r>
          </a:p>
        </p:txBody>
      </p:sp>
      <p:pic>
        <p:nvPicPr>
          <p:cNvPr id="13" name="Picture 12">
            <a:extLst>
              <a:ext uri="{FF2B5EF4-FFF2-40B4-BE49-F238E27FC236}">
                <a16:creationId xmlns:a16="http://schemas.microsoft.com/office/drawing/2014/main" id="{E2E4CEE5-9F3A-31EE-19DA-0B12ED3A1AB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087180" y="-14589060"/>
            <a:ext cx="1202436" cy="2044763"/>
          </a:xfrm>
          <a:prstGeom prst="rect">
            <a:avLst/>
          </a:prstGeom>
        </p:spPr>
      </p:pic>
      <p:pic>
        <p:nvPicPr>
          <p:cNvPr id="14" name="Picture 13">
            <a:extLst>
              <a:ext uri="{FF2B5EF4-FFF2-40B4-BE49-F238E27FC236}">
                <a16:creationId xmlns:a16="http://schemas.microsoft.com/office/drawing/2014/main" id="{8AF648A1-559A-1649-F685-2118C189B3E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037180" y="-14589060"/>
            <a:ext cx="1202436" cy="2044763"/>
          </a:xfrm>
          <a:prstGeom prst="rect">
            <a:avLst/>
          </a:prstGeom>
        </p:spPr>
      </p:pic>
      <p:pic>
        <p:nvPicPr>
          <p:cNvPr id="15" name="Picture 14">
            <a:extLst>
              <a:ext uri="{FF2B5EF4-FFF2-40B4-BE49-F238E27FC236}">
                <a16:creationId xmlns:a16="http://schemas.microsoft.com/office/drawing/2014/main" id="{764A7B75-27FC-6D02-C1CF-BCD05090552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474715" y="16047150"/>
            <a:ext cx="1202436" cy="2044763"/>
          </a:xfrm>
          <a:prstGeom prst="rect">
            <a:avLst/>
          </a:prstGeom>
        </p:spPr>
      </p:pic>
      <p:pic>
        <p:nvPicPr>
          <p:cNvPr id="16" name="Picture 15">
            <a:extLst>
              <a:ext uri="{FF2B5EF4-FFF2-40B4-BE49-F238E27FC236}">
                <a16:creationId xmlns:a16="http://schemas.microsoft.com/office/drawing/2014/main" id="{C6EF1D7E-133F-23C9-8CFE-1277C615A73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260470" y="16047150"/>
            <a:ext cx="1202436" cy="2044763"/>
          </a:xfrm>
          <a:prstGeom prst="rect">
            <a:avLst/>
          </a:prstGeom>
        </p:spPr>
      </p:pic>
      <p:sp>
        <p:nvSpPr>
          <p:cNvPr id="17" name="Title 1">
            <a:extLst>
              <a:ext uri="{FF2B5EF4-FFF2-40B4-BE49-F238E27FC236}">
                <a16:creationId xmlns:a16="http://schemas.microsoft.com/office/drawing/2014/main" id="{0621A215-1D0C-EFBE-99B2-EA39426B92A3}"/>
              </a:ext>
            </a:extLst>
          </p:cNvPr>
          <p:cNvSpPr txBox="1">
            <a:spLocks/>
          </p:cNvSpPr>
          <p:nvPr/>
        </p:nvSpPr>
        <p:spPr>
          <a:xfrm>
            <a:off x="-282213" y="6417092"/>
            <a:ext cx="1202436" cy="433070"/>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90" b="0" dirty="0" err="1">
                <a:solidFill>
                  <a:schemeClr val="accent3">
                    <a:lumMod val="60000"/>
                    <a:lumOff val="40000"/>
                  </a:schemeClr>
                </a:solidFill>
                <a:latin typeface="#9Slide07 HoneyCream" pitchFamily="2" charset="0"/>
              </a:rPr>
              <a:t>Măng</a:t>
            </a:r>
            <a:r>
              <a:rPr lang="en-US" sz="990" b="0" dirty="0">
                <a:solidFill>
                  <a:schemeClr val="accent3">
                    <a:lumMod val="60000"/>
                    <a:lumOff val="40000"/>
                  </a:schemeClr>
                </a:solidFill>
                <a:latin typeface="#9Slide07 HoneyCream" pitchFamily="2" charset="0"/>
              </a:rPr>
              <a:t> Non</a:t>
            </a:r>
          </a:p>
        </p:txBody>
      </p:sp>
      <p:pic>
        <p:nvPicPr>
          <p:cNvPr id="19" name="Picture 18">
            <a:extLst>
              <a:ext uri="{FF2B5EF4-FFF2-40B4-BE49-F238E27FC236}">
                <a16:creationId xmlns:a16="http://schemas.microsoft.com/office/drawing/2014/main" id="{E2C207D6-84FE-8D41-960A-31430538FCEF}"/>
              </a:ext>
            </a:extLst>
          </p:cNvPr>
          <p:cNvPicPr>
            <a:picLocks noChangeAspect="1"/>
          </p:cNvPicPr>
          <p:nvPr/>
        </p:nvPicPr>
        <p:blipFill>
          <a:blip r:embed="rId9"/>
          <a:stretch>
            <a:fillRect/>
          </a:stretch>
        </p:blipFill>
        <p:spPr>
          <a:xfrm>
            <a:off x="-4667912" y="-41910"/>
            <a:ext cx="1203760" cy="1461947"/>
          </a:xfrm>
          <a:prstGeom prst="rect">
            <a:avLst/>
          </a:prstGeom>
        </p:spPr>
      </p:pic>
    </p:spTree>
    <p:extLst>
      <p:ext uri="{BB962C8B-B14F-4D97-AF65-F5344CB8AC3E}">
        <p14:creationId xmlns:p14="http://schemas.microsoft.com/office/powerpoint/2010/main" val="4930701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85" y="-527470"/>
            <a:ext cx="12279086" cy="7385470"/>
          </a:xfrm>
          <a:prstGeom prst="rect">
            <a:avLst/>
          </a:prstGeom>
        </p:spPr>
      </p:pic>
      <p:pic>
        <p:nvPicPr>
          <p:cNvPr id="6" name="图片 5">
            <a:extLst>
              <a:ext uri="{FF2B5EF4-FFF2-40B4-BE49-F238E27FC236}">
                <a16:creationId xmlns:a16="http://schemas.microsoft.com/office/drawing/2014/main" id="{3D7CA8BB-DBC1-465C-A8F8-DC9900452074}"/>
              </a:ext>
            </a:extLst>
          </p:cNvPr>
          <p:cNvPicPr>
            <a:picLocks noChangeAspect="1"/>
          </p:cNvPicPr>
          <p:nvPr/>
        </p:nvPicPr>
        <p:blipFill>
          <a:blip r:embed="rId4"/>
          <a:stretch>
            <a:fillRect/>
          </a:stretch>
        </p:blipFill>
        <p:spPr>
          <a:xfrm>
            <a:off x="0" y="-527470"/>
            <a:ext cx="1716405" cy="852762"/>
          </a:xfrm>
          <a:prstGeom prst="rect">
            <a:avLst/>
          </a:prstGeom>
        </p:spPr>
      </p:pic>
      <p:pic>
        <p:nvPicPr>
          <p:cNvPr id="8" name="图片 7">
            <a:extLst>
              <a:ext uri="{FF2B5EF4-FFF2-40B4-BE49-F238E27FC236}">
                <a16:creationId xmlns:a16="http://schemas.microsoft.com/office/drawing/2014/main" id="{B3F6A219-28DC-414F-9CB3-B1190C293349}"/>
              </a:ext>
            </a:extLst>
          </p:cNvPr>
          <p:cNvPicPr>
            <a:picLocks noChangeAspect="1"/>
          </p:cNvPicPr>
          <p:nvPr/>
        </p:nvPicPr>
        <p:blipFill>
          <a:blip r:embed="rId4"/>
          <a:stretch>
            <a:fillRect/>
          </a:stretch>
        </p:blipFill>
        <p:spPr>
          <a:xfrm>
            <a:off x="3187705" y="553249"/>
            <a:ext cx="1716405" cy="852762"/>
          </a:xfrm>
          <a:prstGeom prst="rect">
            <a:avLst/>
          </a:prstGeom>
        </p:spPr>
      </p:pic>
      <p:pic>
        <p:nvPicPr>
          <p:cNvPr id="5"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8880" y="-1740657"/>
            <a:ext cx="9118600" cy="3738813"/>
          </a:xfrm>
          <a:prstGeom prst="rect">
            <a:avLst/>
          </a:prstGeom>
        </p:spPr>
      </p:pic>
      <p:pic>
        <p:nvPicPr>
          <p:cNvPr id="7"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77270" y="-336412"/>
            <a:ext cx="2775187" cy="968224"/>
          </a:xfrm>
          <a:prstGeom prst="rect">
            <a:avLst/>
          </a:prstGeom>
        </p:spPr>
      </p:pic>
      <p:pic>
        <p:nvPicPr>
          <p:cNvPr id="10" name="图片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56897" y="979630"/>
            <a:ext cx="16452231" cy="6602270"/>
          </a:xfrm>
          <a:prstGeom prst="rect">
            <a:avLst/>
          </a:prstGeom>
        </p:spPr>
      </p:pic>
      <p:sp>
        <p:nvSpPr>
          <p:cNvPr id="9" name="Text Box 8"/>
          <p:cNvSpPr txBox="1">
            <a:spLocks noChangeArrowheads="1"/>
          </p:cNvSpPr>
          <p:nvPr/>
        </p:nvSpPr>
        <p:spPr bwMode="auto">
          <a:xfrm>
            <a:off x="1209841" y="553249"/>
            <a:ext cx="113919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R="0" lvl="0" algn="just" defTabSz="914400" rtl="0" eaLnBrk="1" fontAlgn="base" latinLnBrk="0" hangingPunct="1">
              <a:lnSpc>
                <a:spcPct val="100000"/>
              </a:lnSpc>
              <a:spcBef>
                <a:spcPct val="0"/>
              </a:spcBef>
              <a:spcAft>
                <a:spcPct val="0"/>
              </a:spcAft>
              <a:buClrTx/>
              <a:buSzTx/>
              <a:tabLst/>
              <a:defRPr/>
            </a:pPr>
            <a:r>
              <a:rPr lang="vi-VN" altLang="en-US" sz="6000" b="1" dirty="0">
                <a:solidFill>
                  <a:srgbClr val="4472C4">
                    <a:lumMod val="50000"/>
                  </a:srgbClr>
                </a:solidFill>
                <a:latin typeface="Cambria" panose="02040503050406030204" pitchFamily="18" charset="0"/>
                <a:ea typeface="Cambria" panose="02040503050406030204" pitchFamily="18" charset="0"/>
                <a:cs typeface="Times New Roman" pitchFamily="18" charset="0"/>
              </a:rPr>
              <a:t>HÌNH THỨC VIẾT ĐƠN</a:t>
            </a:r>
            <a:endParaRPr kumimoji="0" lang="en-US" altLang="en-US" sz="60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cs typeface="Times New Roman" pitchFamily="18" charset="0"/>
            </a:endParaRPr>
          </a:p>
        </p:txBody>
      </p:sp>
      <p:pic>
        <p:nvPicPr>
          <p:cNvPr id="7172" name="Picture 4" descr="C:\Users\HP\Desktop\crown.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4006" b="9303"/>
          <a:stretch/>
        </p:blipFill>
        <p:spPr bwMode="auto">
          <a:xfrm>
            <a:off x="-313945" y="3020988"/>
            <a:ext cx="2344294" cy="28702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9"/>
          <p:cNvSpPr txBox="1">
            <a:spLocks noChangeArrowheads="1"/>
          </p:cNvSpPr>
          <p:nvPr/>
        </p:nvSpPr>
        <p:spPr bwMode="auto">
          <a:xfrm>
            <a:off x="2030349" y="3020988"/>
            <a:ext cx="8779091"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r>
              <a:rPr lang="vi-VN" sz="3200" dirty="0">
                <a:latin typeface="Cambria" panose="02040503050406030204" pitchFamily="18" charset="0"/>
                <a:ea typeface="Cambria" panose="02040503050406030204" pitchFamily="18" charset="0"/>
              </a:rPr>
              <a:t>Trình bày đầy đủ các mục cần có đúng quy định:</a:t>
            </a:r>
          </a:p>
          <a:p>
            <a:r>
              <a:rPr lang="vi-VN" sz="3200" dirty="0">
                <a:latin typeface="Cambria" panose="02040503050406030204" pitchFamily="18" charset="0"/>
                <a:ea typeface="Cambria" panose="02040503050406030204" pitchFamily="18" charset="0"/>
              </a:rPr>
              <a:t>+ Quốc hiệu, tiêu ngữ</a:t>
            </a:r>
          </a:p>
          <a:p>
            <a:r>
              <a:rPr lang="vi-VN" sz="3200" dirty="0">
                <a:latin typeface="Cambria" panose="02040503050406030204" pitchFamily="18" charset="0"/>
                <a:ea typeface="Cambria" panose="02040503050406030204" pitchFamily="18" charset="0"/>
              </a:rPr>
              <a:t>+ Tên đơn</a:t>
            </a:r>
          </a:p>
          <a:p>
            <a:r>
              <a:rPr lang="vi-VN" sz="3200" dirty="0">
                <a:latin typeface="Cambria" panose="02040503050406030204" pitchFamily="18" charset="0"/>
                <a:ea typeface="Cambria" panose="02040503050406030204" pitchFamily="18" charset="0"/>
              </a:rPr>
              <a:t>+ Nơi nhận đơn</a:t>
            </a:r>
          </a:p>
          <a:p>
            <a:r>
              <a:rPr lang="vi-VN" sz="3200" dirty="0">
                <a:latin typeface="Cambria" panose="02040503050406030204" pitchFamily="18" charset="0"/>
                <a:ea typeface="Cambria" panose="02040503050406030204" pitchFamily="18" charset="0"/>
              </a:rPr>
              <a:t>+ Nội dung đơn </a:t>
            </a:r>
          </a:p>
          <a:p>
            <a:r>
              <a:rPr lang="vi-VN" sz="3200" dirty="0">
                <a:latin typeface="Cambria" panose="02040503050406030204" pitchFamily="18" charset="0"/>
                <a:ea typeface="Cambria" panose="02040503050406030204" pitchFamily="18" charset="0"/>
              </a:rPr>
              <a:t>+ Địa điểm, thời gian viết đơn</a:t>
            </a:r>
          </a:p>
          <a:p>
            <a:r>
              <a:rPr lang="vi-VN" sz="3200" dirty="0">
                <a:latin typeface="Cambria" panose="02040503050406030204" pitchFamily="18" charset="0"/>
                <a:ea typeface="Cambria" panose="02040503050406030204" pitchFamily="18" charset="0"/>
              </a:rPr>
              <a:t>+ Chữ kí và họ tên người viết đơn</a:t>
            </a:r>
          </a:p>
        </p:txBody>
      </p:sp>
      <p:sp>
        <p:nvSpPr>
          <p:cNvPr id="13" name="TextBox 3">
            <a:extLst>
              <a:ext uri="{FF2B5EF4-FFF2-40B4-BE49-F238E27FC236}">
                <a16:creationId xmlns:a16="http://schemas.microsoft.com/office/drawing/2014/main" id="{31D9DE51-7B01-8AA7-E597-41F746AD30A7}"/>
              </a:ext>
            </a:extLst>
          </p:cNvPr>
          <p:cNvSpPr txBox="1"/>
          <p:nvPr/>
        </p:nvSpPr>
        <p:spPr>
          <a:xfrm>
            <a:off x="6052457" y="7515398"/>
            <a:ext cx="3425501" cy="70173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9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251460" rtl="0" eaLnBrk="1" fontAlgn="auto" latinLnBrk="0" hangingPunct="1">
              <a:lnSpc>
                <a:spcPct val="100000"/>
              </a:lnSpc>
              <a:spcBef>
                <a:spcPts val="0"/>
              </a:spcBef>
              <a:spcAft>
                <a:spcPts val="0"/>
              </a:spcAft>
              <a:buClrTx/>
              <a:buSzTx/>
              <a:buFontTx/>
              <a:buNone/>
              <a:tabLst/>
              <a:defRPr/>
            </a:pPr>
            <a:r>
              <a:rPr lang="en-US" sz="990" b="1">
                <a:latin typeface="Times New Roman" panose="02020603050405020304" pitchFamily="18" charset="0"/>
                <a:cs typeface="Times New Roman" panose="02020603050405020304" pitchFamily="18" charset="0"/>
              </a:rPr>
              <a:t>Mời </a:t>
            </a:r>
            <a:r>
              <a:rPr lang="en-US" sz="990" b="1" dirty="0" err="1">
                <a:latin typeface="Times New Roman" panose="02020603050405020304" pitchFamily="18" charset="0"/>
                <a:cs typeface="Times New Roman" panose="02020603050405020304" pitchFamily="18" charset="0"/>
              </a:rPr>
              <a:t>truy</a:t>
            </a:r>
            <a:r>
              <a:rPr lang="en-US" sz="990" b="1" dirty="0">
                <a:latin typeface="Times New Roman" panose="02020603050405020304" pitchFamily="18" charset="0"/>
                <a:cs typeface="Times New Roman" panose="02020603050405020304" pitchFamily="18" charset="0"/>
              </a:rPr>
              <a:t> </a:t>
            </a:r>
            <a:r>
              <a:rPr lang="en-US" sz="990" b="1" dirty="0" err="1">
                <a:latin typeface="Times New Roman" panose="02020603050405020304" pitchFamily="18" charset="0"/>
                <a:cs typeface="Times New Roman" panose="02020603050405020304" pitchFamily="18" charset="0"/>
              </a:rPr>
              <a:t>cập</a:t>
            </a:r>
            <a:r>
              <a:rPr lang="en-US" sz="990" b="1" dirty="0">
                <a:latin typeface="Times New Roman" panose="02020603050405020304" pitchFamily="18" charset="0"/>
                <a:cs typeface="Times New Roman" panose="02020603050405020304" pitchFamily="18" charset="0"/>
              </a:rPr>
              <a:t>: </a:t>
            </a:r>
            <a:r>
              <a:rPr lang="en-US" sz="990" dirty="0">
                <a:solidFill>
                  <a:srgbClr val="FF0066"/>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MĂNG NON- TÀI LIỆU TIỂU HỌC | Facebook</a:t>
            </a:r>
            <a:endParaRPr lang="en-US" sz="990" dirty="0">
              <a:solidFill>
                <a:srgbClr val="FF0066"/>
              </a:solidFill>
              <a:latin typeface="SVN-Newton" panose="02040603050506020204" pitchFamily="18" charset="0"/>
              <a:cs typeface="Times New Roman" panose="02020603050405020304" pitchFamily="18" charset="0"/>
            </a:endParaRPr>
          </a:p>
          <a:p>
            <a:pPr algn="ctr"/>
            <a:r>
              <a:rPr lang="en-US" sz="990" b="1" dirty="0">
                <a:solidFill>
                  <a:srgbClr val="0D4370"/>
                </a:solidFill>
                <a:latin typeface="SVN-Newton" panose="02040603050506020204" pitchFamily="18" charset="0"/>
                <a:cs typeface="Times New Roman" panose="02020603050405020304" pitchFamily="18" charset="0"/>
              </a:rPr>
              <a:t>SĐT ZALO : </a:t>
            </a:r>
            <a:r>
              <a:rPr lang="en-US" sz="990" b="1" u="sng" dirty="0">
                <a:solidFill>
                  <a:srgbClr val="0D4370"/>
                </a:solidFill>
                <a:latin typeface="SVN-Newton" panose="02040603050506020204" pitchFamily="18" charset="0"/>
              </a:rPr>
              <a:t>0382348780</a:t>
            </a:r>
            <a:r>
              <a:rPr lang="en-US" sz="990" b="1" dirty="0">
                <a:solidFill>
                  <a:srgbClr val="0D4370"/>
                </a:solidFill>
                <a:latin typeface="SVN-Newton" panose="02040603050506020204" pitchFamily="18" charset="0"/>
              </a:rPr>
              <a:t> - </a:t>
            </a:r>
            <a:r>
              <a:rPr lang="en-US" sz="990" b="1" u="sng" dirty="0">
                <a:solidFill>
                  <a:srgbClr val="0D4370"/>
                </a:solidFill>
                <a:latin typeface="SVN-Newton" panose="02040603050506020204" pitchFamily="18" charset="0"/>
              </a:rPr>
              <a:t>0984848929</a:t>
            </a:r>
            <a:endParaRPr lang="en-US" sz="990" b="1" dirty="0">
              <a:solidFill>
                <a:srgbClr val="0D4370"/>
              </a:solidFill>
              <a:latin typeface="SVN-Newton" panose="02040603050506020204" pitchFamily="18" charset="0"/>
              <a:cs typeface="Times New Roman" panose="02020603050405020304" pitchFamily="18" charset="0"/>
            </a:endParaRPr>
          </a:p>
        </p:txBody>
      </p:sp>
      <p:sp>
        <p:nvSpPr>
          <p:cNvPr id="14" name="Title 1">
            <a:extLst>
              <a:ext uri="{FF2B5EF4-FFF2-40B4-BE49-F238E27FC236}">
                <a16:creationId xmlns:a16="http://schemas.microsoft.com/office/drawing/2014/main" id="{D81FFD16-2EE0-93C7-2650-5935BAA96EA9}"/>
              </a:ext>
            </a:extLst>
          </p:cNvPr>
          <p:cNvSpPr txBox="1">
            <a:spLocks/>
          </p:cNvSpPr>
          <p:nvPr/>
        </p:nvSpPr>
        <p:spPr>
          <a:xfrm>
            <a:off x="11474100" y="0"/>
            <a:ext cx="847003" cy="178709"/>
          </a:xfrm>
          <a:prstGeom prst="rect">
            <a:avLst/>
          </a:prstGeom>
        </p:spPr>
        <p:txBody>
          <a:bodyPr vert="horz" lIns="50292" tIns="25146" rIns="50292" bIns="25146"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b="0" dirty="0" err="1">
                <a:solidFill>
                  <a:schemeClr val="accent2">
                    <a:lumMod val="20000"/>
                    <a:lumOff val="80000"/>
                  </a:schemeClr>
                </a:solidFill>
                <a:latin typeface="#9Slide07 HoneyCream" pitchFamily="2" charset="0"/>
              </a:rPr>
              <a:t>Măng</a:t>
            </a:r>
            <a:r>
              <a:rPr lang="en-US" sz="1100" b="0" dirty="0">
                <a:solidFill>
                  <a:schemeClr val="accent2">
                    <a:lumMod val="20000"/>
                    <a:lumOff val="80000"/>
                  </a:schemeClr>
                </a:solidFill>
                <a:latin typeface="#9Slide07 HoneyCream" pitchFamily="2" charset="0"/>
              </a:rPr>
              <a:t> Non</a:t>
            </a:r>
          </a:p>
        </p:txBody>
      </p:sp>
      <p:pic>
        <p:nvPicPr>
          <p:cNvPr id="15" name="Picture 14">
            <a:extLst>
              <a:ext uri="{FF2B5EF4-FFF2-40B4-BE49-F238E27FC236}">
                <a16:creationId xmlns:a16="http://schemas.microsoft.com/office/drawing/2014/main" id="{E2E4CEE5-9F3A-31EE-19DA-0B12ED3A1AB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087180" y="-14589060"/>
            <a:ext cx="1202436" cy="2044763"/>
          </a:xfrm>
          <a:prstGeom prst="rect">
            <a:avLst/>
          </a:prstGeom>
        </p:spPr>
      </p:pic>
      <p:pic>
        <p:nvPicPr>
          <p:cNvPr id="16" name="Picture 15">
            <a:extLst>
              <a:ext uri="{FF2B5EF4-FFF2-40B4-BE49-F238E27FC236}">
                <a16:creationId xmlns:a16="http://schemas.microsoft.com/office/drawing/2014/main" id="{8AF648A1-559A-1649-F685-2118C189B3E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037180" y="-14589060"/>
            <a:ext cx="1202436" cy="2044763"/>
          </a:xfrm>
          <a:prstGeom prst="rect">
            <a:avLst/>
          </a:prstGeom>
        </p:spPr>
      </p:pic>
      <p:pic>
        <p:nvPicPr>
          <p:cNvPr id="17" name="Picture 16">
            <a:extLst>
              <a:ext uri="{FF2B5EF4-FFF2-40B4-BE49-F238E27FC236}">
                <a16:creationId xmlns:a16="http://schemas.microsoft.com/office/drawing/2014/main" id="{764A7B75-27FC-6D02-C1CF-BCD05090552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474715" y="16047150"/>
            <a:ext cx="1202436" cy="2044763"/>
          </a:xfrm>
          <a:prstGeom prst="rect">
            <a:avLst/>
          </a:prstGeom>
        </p:spPr>
      </p:pic>
      <p:pic>
        <p:nvPicPr>
          <p:cNvPr id="18" name="Picture 17">
            <a:extLst>
              <a:ext uri="{FF2B5EF4-FFF2-40B4-BE49-F238E27FC236}">
                <a16:creationId xmlns:a16="http://schemas.microsoft.com/office/drawing/2014/main" id="{C6EF1D7E-133F-23C9-8CFE-1277C615A73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260470" y="16047150"/>
            <a:ext cx="1202436" cy="2044763"/>
          </a:xfrm>
          <a:prstGeom prst="rect">
            <a:avLst/>
          </a:prstGeom>
        </p:spPr>
      </p:pic>
      <p:sp>
        <p:nvSpPr>
          <p:cNvPr id="19" name="Title 1">
            <a:extLst>
              <a:ext uri="{FF2B5EF4-FFF2-40B4-BE49-F238E27FC236}">
                <a16:creationId xmlns:a16="http://schemas.microsoft.com/office/drawing/2014/main" id="{0621A215-1D0C-EFBE-99B2-EA39426B92A3}"/>
              </a:ext>
            </a:extLst>
          </p:cNvPr>
          <p:cNvSpPr txBox="1">
            <a:spLocks/>
          </p:cNvSpPr>
          <p:nvPr/>
        </p:nvSpPr>
        <p:spPr>
          <a:xfrm>
            <a:off x="-282213" y="6417092"/>
            <a:ext cx="1202436" cy="433070"/>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90" b="0" dirty="0" err="1">
                <a:solidFill>
                  <a:schemeClr val="accent3">
                    <a:lumMod val="60000"/>
                    <a:lumOff val="40000"/>
                  </a:schemeClr>
                </a:solidFill>
                <a:latin typeface="#9Slide07 HoneyCream" pitchFamily="2" charset="0"/>
              </a:rPr>
              <a:t>Măng</a:t>
            </a:r>
            <a:r>
              <a:rPr lang="en-US" sz="990" b="0" dirty="0">
                <a:solidFill>
                  <a:schemeClr val="accent3">
                    <a:lumMod val="60000"/>
                    <a:lumOff val="40000"/>
                  </a:schemeClr>
                </a:solidFill>
                <a:latin typeface="#9Slide07 HoneyCream" pitchFamily="2" charset="0"/>
              </a:rPr>
              <a:t> Non</a:t>
            </a:r>
          </a:p>
        </p:txBody>
      </p:sp>
      <p:pic>
        <p:nvPicPr>
          <p:cNvPr id="20" name="Picture 19">
            <a:extLst>
              <a:ext uri="{FF2B5EF4-FFF2-40B4-BE49-F238E27FC236}">
                <a16:creationId xmlns:a16="http://schemas.microsoft.com/office/drawing/2014/main" id="{7E4A7754-FEA6-9EAC-26F0-2DB65E9D6C0E}"/>
              </a:ext>
            </a:extLst>
          </p:cNvPr>
          <p:cNvPicPr>
            <a:picLocks noChangeAspect="1"/>
          </p:cNvPicPr>
          <p:nvPr/>
        </p:nvPicPr>
        <p:blipFill>
          <a:blip r:embed="rId11"/>
          <a:stretch>
            <a:fillRect/>
          </a:stretch>
        </p:blipFill>
        <p:spPr>
          <a:xfrm>
            <a:off x="4663710" y="6858000"/>
            <a:ext cx="1203760" cy="1461947"/>
          </a:xfrm>
          <a:prstGeom prst="rect">
            <a:avLst/>
          </a:prstGeom>
        </p:spPr>
      </p:pic>
      <p:pic>
        <p:nvPicPr>
          <p:cNvPr id="21" name="Picture 20">
            <a:extLst>
              <a:ext uri="{FF2B5EF4-FFF2-40B4-BE49-F238E27FC236}">
                <a16:creationId xmlns:a16="http://schemas.microsoft.com/office/drawing/2014/main" id="{E2C207D6-84FE-8D41-960A-31430538FCEF}"/>
              </a:ext>
            </a:extLst>
          </p:cNvPr>
          <p:cNvPicPr>
            <a:picLocks noChangeAspect="1"/>
          </p:cNvPicPr>
          <p:nvPr/>
        </p:nvPicPr>
        <p:blipFill>
          <a:blip r:embed="rId11"/>
          <a:stretch>
            <a:fillRect/>
          </a:stretch>
        </p:blipFill>
        <p:spPr>
          <a:xfrm>
            <a:off x="-4667912" y="-41910"/>
            <a:ext cx="1203760" cy="1461947"/>
          </a:xfrm>
          <a:prstGeom prst="rect">
            <a:avLst/>
          </a:prstGeom>
        </p:spPr>
      </p:pic>
    </p:spTree>
    <p:extLst>
      <p:ext uri="{BB962C8B-B14F-4D97-AF65-F5344CB8AC3E}">
        <p14:creationId xmlns:p14="http://schemas.microsoft.com/office/powerpoint/2010/main" val="33036742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14" presetClass="entr" presetSubtype="1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85" y="-527470"/>
            <a:ext cx="12279086" cy="7385470"/>
          </a:xfrm>
          <a:prstGeom prst="rect">
            <a:avLst/>
          </a:prstGeom>
        </p:spPr>
      </p:pic>
      <p:pic>
        <p:nvPicPr>
          <p:cNvPr id="6" name="图片 5">
            <a:extLst>
              <a:ext uri="{FF2B5EF4-FFF2-40B4-BE49-F238E27FC236}">
                <a16:creationId xmlns:a16="http://schemas.microsoft.com/office/drawing/2014/main" id="{3D7CA8BB-DBC1-465C-A8F8-DC9900452074}"/>
              </a:ext>
            </a:extLst>
          </p:cNvPr>
          <p:cNvPicPr>
            <a:picLocks noChangeAspect="1"/>
          </p:cNvPicPr>
          <p:nvPr/>
        </p:nvPicPr>
        <p:blipFill>
          <a:blip r:embed="rId4"/>
          <a:stretch>
            <a:fillRect/>
          </a:stretch>
        </p:blipFill>
        <p:spPr>
          <a:xfrm>
            <a:off x="0" y="-527470"/>
            <a:ext cx="1716405" cy="852762"/>
          </a:xfrm>
          <a:prstGeom prst="rect">
            <a:avLst/>
          </a:prstGeom>
        </p:spPr>
      </p:pic>
      <p:pic>
        <p:nvPicPr>
          <p:cNvPr id="8" name="图片 7">
            <a:extLst>
              <a:ext uri="{FF2B5EF4-FFF2-40B4-BE49-F238E27FC236}">
                <a16:creationId xmlns:a16="http://schemas.microsoft.com/office/drawing/2014/main" id="{B3F6A219-28DC-414F-9CB3-B1190C293349}"/>
              </a:ext>
            </a:extLst>
          </p:cNvPr>
          <p:cNvPicPr>
            <a:picLocks noChangeAspect="1"/>
          </p:cNvPicPr>
          <p:nvPr/>
        </p:nvPicPr>
        <p:blipFill>
          <a:blip r:embed="rId4"/>
          <a:stretch>
            <a:fillRect/>
          </a:stretch>
        </p:blipFill>
        <p:spPr>
          <a:xfrm>
            <a:off x="3187705" y="553249"/>
            <a:ext cx="1716405" cy="852762"/>
          </a:xfrm>
          <a:prstGeom prst="rect">
            <a:avLst/>
          </a:prstGeom>
        </p:spPr>
      </p:pic>
      <p:pic>
        <p:nvPicPr>
          <p:cNvPr id="5"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8880" y="-1740657"/>
            <a:ext cx="9118600" cy="3738813"/>
          </a:xfrm>
          <a:prstGeom prst="rect">
            <a:avLst/>
          </a:prstGeom>
        </p:spPr>
      </p:pic>
      <p:pic>
        <p:nvPicPr>
          <p:cNvPr id="7"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43376" y="-33519"/>
            <a:ext cx="2775187" cy="968224"/>
          </a:xfrm>
          <a:prstGeom prst="rect">
            <a:avLst/>
          </a:prstGeom>
        </p:spPr>
      </p:pic>
      <p:pic>
        <p:nvPicPr>
          <p:cNvPr id="10" name="图片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56897" y="979630"/>
            <a:ext cx="16452231" cy="6602270"/>
          </a:xfrm>
          <a:prstGeom prst="rect">
            <a:avLst/>
          </a:prstGeom>
        </p:spPr>
      </p:pic>
      <p:sp>
        <p:nvSpPr>
          <p:cNvPr id="9" name="Text Box 8"/>
          <p:cNvSpPr txBox="1">
            <a:spLocks noChangeArrowheads="1"/>
          </p:cNvSpPr>
          <p:nvPr/>
        </p:nvSpPr>
        <p:spPr bwMode="auto">
          <a:xfrm>
            <a:off x="-607770" y="743944"/>
            <a:ext cx="113919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R="0" lvl="0" algn="ctr" defTabSz="914400" rtl="0" eaLnBrk="1" fontAlgn="base" latinLnBrk="0" hangingPunct="1">
              <a:lnSpc>
                <a:spcPct val="100000"/>
              </a:lnSpc>
              <a:spcBef>
                <a:spcPct val="0"/>
              </a:spcBef>
              <a:spcAft>
                <a:spcPct val="0"/>
              </a:spcAft>
              <a:buClrTx/>
              <a:buSzTx/>
              <a:tabLst/>
              <a:defRPr/>
            </a:pPr>
            <a:r>
              <a:rPr lang="vi-VN" altLang="en-US" sz="6000" b="1" dirty="0">
                <a:solidFill>
                  <a:srgbClr val="4472C4">
                    <a:lumMod val="50000"/>
                  </a:srgbClr>
                </a:solidFill>
                <a:latin typeface="Cambria" panose="02040503050406030204" pitchFamily="18" charset="0"/>
                <a:ea typeface="Cambria" panose="02040503050406030204" pitchFamily="18" charset="0"/>
                <a:cs typeface="Times New Roman" pitchFamily="18" charset="0"/>
              </a:rPr>
              <a:t>NỘI DUNG CỦA ĐƠN</a:t>
            </a:r>
            <a:endParaRPr kumimoji="0" lang="en-US" altLang="en-US" sz="60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cs typeface="Times New Roman" pitchFamily="18" charset="0"/>
            </a:endParaRPr>
          </a:p>
        </p:txBody>
      </p:sp>
      <p:pic>
        <p:nvPicPr>
          <p:cNvPr id="7172" name="Picture 4" descr="C:\Users\HP\Desktop\crown.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4006" b="9303"/>
          <a:stretch/>
        </p:blipFill>
        <p:spPr bwMode="auto">
          <a:xfrm>
            <a:off x="-313945" y="3020988"/>
            <a:ext cx="2344294" cy="28702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9"/>
          <p:cNvSpPr txBox="1">
            <a:spLocks noChangeArrowheads="1"/>
          </p:cNvSpPr>
          <p:nvPr/>
        </p:nvSpPr>
        <p:spPr bwMode="auto">
          <a:xfrm>
            <a:off x="1904244" y="2799077"/>
            <a:ext cx="7926451"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just"/>
            <a:r>
              <a:rPr lang="en-US" sz="4800" dirty="0">
                <a:latin typeface="Cambria" panose="02040503050406030204" pitchFamily="18" charset="0"/>
                <a:ea typeface="Cambria" panose="02040503050406030204" pitchFamily="18" charset="0"/>
              </a:rPr>
              <a:t>  </a:t>
            </a:r>
            <a:r>
              <a:rPr lang="vi-VN" sz="4800" dirty="0">
                <a:latin typeface="Cambria" panose="02040503050406030204" pitchFamily="18" charset="0"/>
                <a:ea typeface="Cambria" panose="02040503050406030204" pitchFamily="18" charset="0"/>
              </a:rPr>
              <a:t>Bao gồm giới thiệu bản thân, lí do viết đơn, lời hứa, lời cảm ơn; câu từ trong sáng, rõ ràng, mạch lạc; đúng thông tin, không viết dài dòng.</a:t>
            </a:r>
            <a:endParaRPr lang="vi-VN" sz="7200" dirty="0">
              <a:latin typeface="Cambria" panose="02040503050406030204" pitchFamily="18" charset="0"/>
              <a:ea typeface="Cambria" panose="02040503050406030204" pitchFamily="18" charset="0"/>
            </a:endParaRPr>
          </a:p>
        </p:txBody>
      </p:sp>
      <p:sp>
        <p:nvSpPr>
          <p:cNvPr id="11" name="TextBox 3">
            <a:extLst>
              <a:ext uri="{FF2B5EF4-FFF2-40B4-BE49-F238E27FC236}">
                <a16:creationId xmlns:a16="http://schemas.microsoft.com/office/drawing/2014/main" id="{31D9DE51-7B01-8AA7-E597-41F746AD30A7}"/>
              </a:ext>
            </a:extLst>
          </p:cNvPr>
          <p:cNvSpPr txBox="1"/>
          <p:nvPr/>
        </p:nvSpPr>
        <p:spPr>
          <a:xfrm>
            <a:off x="6052457" y="7515398"/>
            <a:ext cx="3425501" cy="70173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9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251460" rtl="0" eaLnBrk="1" fontAlgn="auto" latinLnBrk="0" hangingPunct="1">
              <a:lnSpc>
                <a:spcPct val="100000"/>
              </a:lnSpc>
              <a:spcBef>
                <a:spcPts val="0"/>
              </a:spcBef>
              <a:spcAft>
                <a:spcPts val="0"/>
              </a:spcAft>
              <a:buClrTx/>
              <a:buSzTx/>
              <a:buFontTx/>
              <a:buNone/>
              <a:tabLst/>
              <a:defRPr/>
            </a:pPr>
            <a:r>
              <a:rPr lang="en-US" sz="990" b="1">
                <a:latin typeface="Times New Roman" panose="02020603050405020304" pitchFamily="18" charset="0"/>
                <a:cs typeface="Times New Roman" panose="02020603050405020304" pitchFamily="18" charset="0"/>
              </a:rPr>
              <a:t>Mời </a:t>
            </a:r>
            <a:r>
              <a:rPr lang="en-US" sz="990" b="1" dirty="0" err="1">
                <a:latin typeface="Times New Roman" panose="02020603050405020304" pitchFamily="18" charset="0"/>
                <a:cs typeface="Times New Roman" panose="02020603050405020304" pitchFamily="18" charset="0"/>
              </a:rPr>
              <a:t>truy</a:t>
            </a:r>
            <a:r>
              <a:rPr lang="en-US" sz="990" b="1" dirty="0">
                <a:latin typeface="Times New Roman" panose="02020603050405020304" pitchFamily="18" charset="0"/>
                <a:cs typeface="Times New Roman" panose="02020603050405020304" pitchFamily="18" charset="0"/>
              </a:rPr>
              <a:t> </a:t>
            </a:r>
            <a:r>
              <a:rPr lang="en-US" sz="990" b="1" dirty="0" err="1">
                <a:latin typeface="Times New Roman" panose="02020603050405020304" pitchFamily="18" charset="0"/>
                <a:cs typeface="Times New Roman" panose="02020603050405020304" pitchFamily="18" charset="0"/>
              </a:rPr>
              <a:t>cập</a:t>
            </a:r>
            <a:r>
              <a:rPr lang="en-US" sz="990" b="1" dirty="0">
                <a:latin typeface="Times New Roman" panose="02020603050405020304" pitchFamily="18" charset="0"/>
                <a:cs typeface="Times New Roman" panose="02020603050405020304" pitchFamily="18" charset="0"/>
              </a:rPr>
              <a:t>: </a:t>
            </a:r>
            <a:r>
              <a:rPr lang="en-US" sz="990" dirty="0">
                <a:solidFill>
                  <a:srgbClr val="FF0066"/>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MĂNG NON- TÀI LIỆU TIỂU HỌC | Facebook</a:t>
            </a:r>
            <a:endParaRPr lang="en-US" sz="990" dirty="0">
              <a:solidFill>
                <a:srgbClr val="FF0066"/>
              </a:solidFill>
              <a:latin typeface="SVN-Newton" panose="02040603050506020204" pitchFamily="18" charset="0"/>
              <a:cs typeface="Times New Roman" panose="02020603050405020304" pitchFamily="18" charset="0"/>
            </a:endParaRPr>
          </a:p>
          <a:p>
            <a:pPr algn="ctr"/>
            <a:r>
              <a:rPr lang="en-US" sz="990" b="1" dirty="0">
                <a:solidFill>
                  <a:srgbClr val="0D4370"/>
                </a:solidFill>
                <a:latin typeface="SVN-Newton" panose="02040603050506020204" pitchFamily="18" charset="0"/>
                <a:cs typeface="Times New Roman" panose="02020603050405020304" pitchFamily="18" charset="0"/>
              </a:rPr>
              <a:t>SĐT ZALO : </a:t>
            </a:r>
            <a:r>
              <a:rPr lang="en-US" sz="990" b="1" u="sng" dirty="0">
                <a:solidFill>
                  <a:srgbClr val="0D4370"/>
                </a:solidFill>
                <a:latin typeface="SVN-Newton" panose="02040603050506020204" pitchFamily="18" charset="0"/>
              </a:rPr>
              <a:t>0382348780</a:t>
            </a:r>
            <a:r>
              <a:rPr lang="en-US" sz="990" b="1" dirty="0">
                <a:solidFill>
                  <a:srgbClr val="0D4370"/>
                </a:solidFill>
                <a:latin typeface="SVN-Newton" panose="02040603050506020204" pitchFamily="18" charset="0"/>
              </a:rPr>
              <a:t> - </a:t>
            </a:r>
            <a:r>
              <a:rPr lang="en-US" sz="990" b="1" u="sng" dirty="0">
                <a:solidFill>
                  <a:srgbClr val="0D4370"/>
                </a:solidFill>
                <a:latin typeface="SVN-Newton" panose="02040603050506020204" pitchFamily="18" charset="0"/>
              </a:rPr>
              <a:t>0984848929</a:t>
            </a:r>
            <a:endParaRPr lang="en-US" sz="990" b="1" dirty="0">
              <a:solidFill>
                <a:srgbClr val="0D4370"/>
              </a:solidFill>
              <a:latin typeface="SVN-Newton" panose="02040603050506020204" pitchFamily="18" charset="0"/>
              <a:cs typeface="Times New Roman" panose="02020603050405020304" pitchFamily="18" charset="0"/>
            </a:endParaRPr>
          </a:p>
        </p:txBody>
      </p:sp>
      <p:sp>
        <p:nvSpPr>
          <p:cNvPr id="13" name="Title 1">
            <a:extLst>
              <a:ext uri="{FF2B5EF4-FFF2-40B4-BE49-F238E27FC236}">
                <a16:creationId xmlns:a16="http://schemas.microsoft.com/office/drawing/2014/main" id="{D81FFD16-2EE0-93C7-2650-5935BAA96EA9}"/>
              </a:ext>
            </a:extLst>
          </p:cNvPr>
          <p:cNvSpPr txBox="1">
            <a:spLocks/>
          </p:cNvSpPr>
          <p:nvPr/>
        </p:nvSpPr>
        <p:spPr>
          <a:xfrm>
            <a:off x="11474100" y="0"/>
            <a:ext cx="847003" cy="178709"/>
          </a:xfrm>
          <a:prstGeom prst="rect">
            <a:avLst/>
          </a:prstGeom>
        </p:spPr>
        <p:txBody>
          <a:bodyPr vert="horz" lIns="50292" tIns="25146" rIns="50292" bIns="25146"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b="0" dirty="0" err="1">
                <a:solidFill>
                  <a:schemeClr val="accent2">
                    <a:lumMod val="20000"/>
                    <a:lumOff val="80000"/>
                  </a:schemeClr>
                </a:solidFill>
                <a:latin typeface="#9Slide07 HoneyCream" pitchFamily="2" charset="0"/>
              </a:rPr>
              <a:t>Măng</a:t>
            </a:r>
            <a:r>
              <a:rPr lang="en-US" sz="1100" b="0" dirty="0">
                <a:solidFill>
                  <a:schemeClr val="accent2">
                    <a:lumMod val="20000"/>
                    <a:lumOff val="80000"/>
                  </a:schemeClr>
                </a:solidFill>
                <a:latin typeface="#9Slide07 HoneyCream" pitchFamily="2" charset="0"/>
              </a:rPr>
              <a:t> Non</a:t>
            </a:r>
          </a:p>
        </p:txBody>
      </p:sp>
      <p:pic>
        <p:nvPicPr>
          <p:cNvPr id="14" name="Picture 13">
            <a:extLst>
              <a:ext uri="{FF2B5EF4-FFF2-40B4-BE49-F238E27FC236}">
                <a16:creationId xmlns:a16="http://schemas.microsoft.com/office/drawing/2014/main" id="{E2E4CEE5-9F3A-31EE-19DA-0B12ED3A1AB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087180" y="-14589060"/>
            <a:ext cx="1202436" cy="2044763"/>
          </a:xfrm>
          <a:prstGeom prst="rect">
            <a:avLst/>
          </a:prstGeom>
        </p:spPr>
      </p:pic>
      <p:pic>
        <p:nvPicPr>
          <p:cNvPr id="15" name="Picture 14">
            <a:extLst>
              <a:ext uri="{FF2B5EF4-FFF2-40B4-BE49-F238E27FC236}">
                <a16:creationId xmlns:a16="http://schemas.microsoft.com/office/drawing/2014/main" id="{8AF648A1-559A-1649-F685-2118C189B3E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037180" y="-14589060"/>
            <a:ext cx="1202436" cy="2044763"/>
          </a:xfrm>
          <a:prstGeom prst="rect">
            <a:avLst/>
          </a:prstGeom>
        </p:spPr>
      </p:pic>
      <p:pic>
        <p:nvPicPr>
          <p:cNvPr id="16" name="Picture 15">
            <a:extLst>
              <a:ext uri="{FF2B5EF4-FFF2-40B4-BE49-F238E27FC236}">
                <a16:creationId xmlns:a16="http://schemas.microsoft.com/office/drawing/2014/main" id="{764A7B75-27FC-6D02-C1CF-BCD05090552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474715" y="16047150"/>
            <a:ext cx="1202436" cy="2044763"/>
          </a:xfrm>
          <a:prstGeom prst="rect">
            <a:avLst/>
          </a:prstGeom>
        </p:spPr>
      </p:pic>
      <p:pic>
        <p:nvPicPr>
          <p:cNvPr id="17" name="Picture 16">
            <a:extLst>
              <a:ext uri="{FF2B5EF4-FFF2-40B4-BE49-F238E27FC236}">
                <a16:creationId xmlns:a16="http://schemas.microsoft.com/office/drawing/2014/main" id="{C6EF1D7E-133F-23C9-8CFE-1277C615A73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260470" y="16047150"/>
            <a:ext cx="1202436" cy="2044763"/>
          </a:xfrm>
          <a:prstGeom prst="rect">
            <a:avLst/>
          </a:prstGeom>
        </p:spPr>
      </p:pic>
      <p:sp>
        <p:nvSpPr>
          <p:cNvPr id="18" name="Title 1">
            <a:extLst>
              <a:ext uri="{FF2B5EF4-FFF2-40B4-BE49-F238E27FC236}">
                <a16:creationId xmlns:a16="http://schemas.microsoft.com/office/drawing/2014/main" id="{0621A215-1D0C-EFBE-99B2-EA39426B92A3}"/>
              </a:ext>
            </a:extLst>
          </p:cNvPr>
          <p:cNvSpPr txBox="1">
            <a:spLocks/>
          </p:cNvSpPr>
          <p:nvPr/>
        </p:nvSpPr>
        <p:spPr>
          <a:xfrm>
            <a:off x="-282213" y="6417092"/>
            <a:ext cx="1202436" cy="433070"/>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90" b="0" dirty="0" err="1">
                <a:solidFill>
                  <a:schemeClr val="accent3">
                    <a:lumMod val="60000"/>
                    <a:lumOff val="40000"/>
                  </a:schemeClr>
                </a:solidFill>
                <a:latin typeface="#9Slide07 HoneyCream" pitchFamily="2" charset="0"/>
              </a:rPr>
              <a:t>Măng</a:t>
            </a:r>
            <a:r>
              <a:rPr lang="en-US" sz="990" b="0" dirty="0">
                <a:solidFill>
                  <a:schemeClr val="accent3">
                    <a:lumMod val="60000"/>
                    <a:lumOff val="40000"/>
                  </a:schemeClr>
                </a:solidFill>
                <a:latin typeface="#9Slide07 HoneyCream" pitchFamily="2" charset="0"/>
              </a:rPr>
              <a:t> Non</a:t>
            </a:r>
          </a:p>
        </p:txBody>
      </p:sp>
      <p:pic>
        <p:nvPicPr>
          <p:cNvPr id="19" name="Picture 18">
            <a:extLst>
              <a:ext uri="{FF2B5EF4-FFF2-40B4-BE49-F238E27FC236}">
                <a16:creationId xmlns:a16="http://schemas.microsoft.com/office/drawing/2014/main" id="{7E4A7754-FEA6-9EAC-26F0-2DB65E9D6C0E}"/>
              </a:ext>
            </a:extLst>
          </p:cNvPr>
          <p:cNvPicPr>
            <a:picLocks noChangeAspect="1"/>
          </p:cNvPicPr>
          <p:nvPr/>
        </p:nvPicPr>
        <p:blipFill>
          <a:blip r:embed="rId11"/>
          <a:stretch>
            <a:fillRect/>
          </a:stretch>
        </p:blipFill>
        <p:spPr>
          <a:xfrm>
            <a:off x="4663710" y="6858000"/>
            <a:ext cx="1203760" cy="1461947"/>
          </a:xfrm>
          <a:prstGeom prst="rect">
            <a:avLst/>
          </a:prstGeom>
        </p:spPr>
      </p:pic>
      <p:pic>
        <p:nvPicPr>
          <p:cNvPr id="20" name="Picture 19">
            <a:extLst>
              <a:ext uri="{FF2B5EF4-FFF2-40B4-BE49-F238E27FC236}">
                <a16:creationId xmlns:a16="http://schemas.microsoft.com/office/drawing/2014/main" id="{E2C207D6-84FE-8D41-960A-31430538FCEF}"/>
              </a:ext>
            </a:extLst>
          </p:cNvPr>
          <p:cNvPicPr>
            <a:picLocks noChangeAspect="1"/>
          </p:cNvPicPr>
          <p:nvPr/>
        </p:nvPicPr>
        <p:blipFill>
          <a:blip r:embed="rId11"/>
          <a:stretch>
            <a:fillRect/>
          </a:stretch>
        </p:blipFill>
        <p:spPr>
          <a:xfrm>
            <a:off x="-4667912" y="-41910"/>
            <a:ext cx="1203760" cy="1461947"/>
          </a:xfrm>
          <a:prstGeom prst="rect">
            <a:avLst/>
          </a:prstGeom>
        </p:spPr>
      </p:pic>
    </p:spTree>
    <p:extLst>
      <p:ext uri="{BB962C8B-B14F-4D97-AF65-F5344CB8AC3E}">
        <p14:creationId xmlns:p14="http://schemas.microsoft.com/office/powerpoint/2010/main" val="1202228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14" presetClass="entr" presetSubtype="1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85" y="-527470"/>
            <a:ext cx="12279086" cy="7385470"/>
          </a:xfrm>
          <a:prstGeom prst="rect">
            <a:avLst/>
          </a:prstGeom>
        </p:spPr>
      </p:pic>
      <p:pic>
        <p:nvPicPr>
          <p:cNvPr id="6" name="图片 5">
            <a:extLst>
              <a:ext uri="{FF2B5EF4-FFF2-40B4-BE49-F238E27FC236}">
                <a16:creationId xmlns:a16="http://schemas.microsoft.com/office/drawing/2014/main" id="{3D7CA8BB-DBC1-465C-A8F8-DC9900452074}"/>
              </a:ext>
            </a:extLst>
          </p:cNvPr>
          <p:cNvPicPr>
            <a:picLocks noChangeAspect="1"/>
          </p:cNvPicPr>
          <p:nvPr/>
        </p:nvPicPr>
        <p:blipFill>
          <a:blip r:embed="rId4"/>
          <a:stretch>
            <a:fillRect/>
          </a:stretch>
        </p:blipFill>
        <p:spPr>
          <a:xfrm>
            <a:off x="5194255" y="-426381"/>
            <a:ext cx="1716405" cy="852762"/>
          </a:xfrm>
          <a:prstGeom prst="rect">
            <a:avLst/>
          </a:prstGeom>
        </p:spPr>
      </p:pic>
      <p:pic>
        <p:nvPicPr>
          <p:cNvPr id="8" name="图片 7">
            <a:extLst>
              <a:ext uri="{FF2B5EF4-FFF2-40B4-BE49-F238E27FC236}">
                <a16:creationId xmlns:a16="http://schemas.microsoft.com/office/drawing/2014/main" id="{B3F6A219-28DC-414F-9CB3-B1190C293349}"/>
              </a:ext>
            </a:extLst>
          </p:cNvPr>
          <p:cNvPicPr>
            <a:picLocks noChangeAspect="1"/>
          </p:cNvPicPr>
          <p:nvPr/>
        </p:nvPicPr>
        <p:blipFill>
          <a:blip r:embed="rId4"/>
          <a:stretch>
            <a:fillRect/>
          </a:stretch>
        </p:blipFill>
        <p:spPr>
          <a:xfrm>
            <a:off x="1221745" y="-447000"/>
            <a:ext cx="1716405" cy="852762"/>
          </a:xfrm>
          <a:prstGeom prst="rect">
            <a:avLst/>
          </a:prstGeom>
        </p:spPr>
      </p:pic>
      <p:pic>
        <p:nvPicPr>
          <p:cNvPr id="7" name="Picture 6" descr="contents.png"/>
          <p:cNvPicPr>
            <a:picLocks noChangeAspect="1"/>
          </p:cNvPicPr>
          <p:nvPr/>
        </p:nvPicPr>
        <p:blipFill>
          <a:blip r:embed="rId5" cstate="print"/>
          <a:stretch>
            <a:fillRect/>
          </a:stretch>
        </p:blipFill>
        <p:spPr>
          <a:xfrm>
            <a:off x="-87085" y="117693"/>
            <a:ext cx="10932885" cy="6333907"/>
          </a:xfrm>
          <a:prstGeom prst="rect">
            <a:avLst/>
          </a:prstGeom>
        </p:spPr>
      </p:pic>
      <p:pic>
        <p:nvPicPr>
          <p:cNvPr id="9" name="Picture 8" descr="A picture containing toy, doll, clipart&#10;&#10;Description automatically generated">
            <a:extLst>
              <a:ext uri="{FF2B5EF4-FFF2-40B4-BE49-F238E27FC236}">
                <a16:creationId xmlns:a16="http://schemas.microsoft.com/office/drawing/2014/main" id="{B71EA60B-0EAD-4B83-81D8-0D06D103678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50000"/>
          <a:stretch/>
        </p:blipFill>
        <p:spPr>
          <a:xfrm>
            <a:off x="9422720" y="1903652"/>
            <a:ext cx="3548493" cy="5157548"/>
          </a:xfrm>
          <a:prstGeom prst="rect">
            <a:avLst/>
          </a:prstGeom>
        </p:spPr>
      </p:pic>
      <p:sp>
        <p:nvSpPr>
          <p:cNvPr id="3" name="Rectangle 2"/>
          <p:cNvSpPr/>
          <p:nvPr/>
        </p:nvSpPr>
        <p:spPr>
          <a:xfrm>
            <a:off x="1977278" y="1068822"/>
            <a:ext cx="8398622" cy="452431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white"/>
                </a:solidFill>
                <a:uLnTx/>
                <a:uFillTx/>
                <a:latin typeface="Cambria" panose="02040503050406030204" pitchFamily="18" charset="0"/>
                <a:ea typeface="Cambria" panose="02040503050406030204" pitchFamily="18" charset="0"/>
                <a:cs typeface="Times New Roman" pitchFamily="18" charset="0"/>
              </a:rPr>
              <a:t>Cần</a:t>
            </a:r>
            <a:r>
              <a:rPr kumimoji="0" lang="vi-VN" sz="3600" b="1" i="0" u="none" strike="noStrike" kern="1200" cap="none" spc="0" normalizeH="0" noProof="0" dirty="0">
                <a:ln>
                  <a:noFill/>
                </a:ln>
                <a:solidFill>
                  <a:prstClr val="white"/>
                </a:solidFill>
                <a:uLnTx/>
                <a:uFillTx/>
                <a:latin typeface="Cambria" panose="02040503050406030204" pitchFamily="18" charset="0"/>
                <a:ea typeface="Cambria" panose="02040503050406030204" pitchFamily="18" charset="0"/>
                <a:cs typeface="Times New Roman" pitchFamily="18" charset="0"/>
              </a:rPr>
              <a:t> trình bày đơn đúng quy định:</a:t>
            </a:r>
          </a:p>
          <a:p>
            <a:pPr marL="571500" marR="0" lvl="0" indent="-571500" algn="just" defTabSz="914400" rtl="0" eaLnBrk="1" fontAlgn="auto" latinLnBrk="0" hangingPunct="1">
              <a:lnSpc>
                <a:spcPct val="100000"/>
              </a:lnSpc>
              <a:spcBef>
                <a:spcPts val="0"/>
              </a:spcBef>
              <a:spcAft>
                <a:spcPts val="0"/>
              </a:spcAft>
              <a:buClrTx/>
              <a:buSzTx/>
              <a:buFontTx/>
              <a:buChar char="-"/>
              <a:tabLst/>
              <a:defRPr/>
            </a:pPr>
            <a:r>
              <a:rPr lang="vi-VN" sz="3600" b="1" dirty="0">
                <a:solidFill>
                  <a:prstClr val="white"/>
                </a:solidFill>
                <a:latin typeface="Cambria" panose="02040503050406030204" pitchFamily="18" charset="0"/>
                <a:ea typeface="Cambria" panose="02040503050406030204" pitchFamily="18" charset="0"/>
                <a:cs typeface="Times New Roman" pitchFamily="18" charset="0"/>
              </a:rPr>
              <a:t>Quốc hiệu, tiêu ngữ</a:t>
            </a:r>
          </a:p>
          <a:p>
            <a:pPr marL="571500" marR="0" lvl="0" indent="-571500" algn="just" defTabSz="914400" rtl="0" eaLnBrk="1" fontAlgn="auto" latinLnBrk="0" hangingPunct="1">
              <a:lnSpc>
                <a:spcPct val="100000"/>
              </a:lnSpc>
              <a:spcBef>
                <a:spcPts val="0"/>
              </a:spcBef>
              <a:spcAft>
                <a:spcPts val="0"/>
              </a:spcAft>
              <a:buClrTx/>
              <a:buSzTx/>
              <a:buFontTx/>
              <a:buChar char="-"/>
              <a:tabLst/>
              <a:defRPr/>
            </a:pPr>
            <a:r>
              <a:rPr kumimoji="0" lang="vi-VN" sz="3600" b="1" i="0" u="none" strike="noStrike" kern="1200" cap="none" spc="0" normalizeH="0" baseline="0" noProof="0" dirty="0">
                <a:ln>
                  <a:noFill/>
                </a:ln>
                <a:solidFill>
                  <a:prstClr val="white"/>
                </a:solidFill>
                <a:uLnTx/>
                <a:uFillTx/>
                <a:latin typeface="Cambria" panose="02040503050406030204" pitchFamily="18" charset="0"/>
                <a:ea typeface="Cambria" panose="02040503050406030204" pitchFamily="18" charset="0"/>
                <a:cs typeface="Times New Roman" pitchFamily="18" charset="0"/>
              </a:rPr>
              <a:t>Tên</a:t>
            </a:r>
            <a:r>
              <a:rPr kumimoji="0" lang="vi-VN" sz="3600" b="1" i="0" u="none" strike="noStrike" kern="1200" cap="none" spc="0" normalizeH="0" noProof="0" dirty="0">
                <a:ln>
                  <a:noFill/>
                </a:ln>
                <a:solidFill>
                  <a:prstClr val="white"/>
                </a:solidFill>
                <a:uLnTx/>
                <a:uFillTx/>
                <a:latin typeface="Cambria" panose="02040503050406030204" pitchFamily="18" charset="0"/>
                <a:ea typeface="Cambria" panose="02040503050406030204" pitchFamily="18" charset="0"/>
                <a:cs typeface="Times New Roman" pitchFamily="18" charset="0"/>
              </a:rPr>
              <a:t> đơn</a:t>
            </a:r>
          </a:p>
          <a:p>
            <a:pPr marL="571500" marR="0" lvl="0" indent="-571500" algn="just" defTabSz="914400" rtl="0" eaLnBrk="1" fontAlgn="auto" latinLnBrk="0" hangingPunct="1">
              <a:lnSpc>
                <a:spcPct val="100000"/>
              </a:lnSpc>
              <a:spcBef>
                <a:spcPts val="0"/>
              </a:spcBef>
              <a:spcAft>
                <a:spcPts val="0"/>
              </a:spcAft>
              <a:buClrTx/>
              <a:buSzTx/>
              <a:buFontTx/>
              <a:buChar char="-"/>
              <a:tabLst/>
              <a:defRPr/>
            </a:pPr>
            <a:r>
              <a:rPr lang="vi-VN" sz="3600" b="1" baseline="0" dirty="0">
                <a:solidFill>
                  <a:prstClr val="white"/>
                </a:solidFill>
                <a:latin typeface="Cambria" panose="02040503050406030204" pitchFamily="18" charset="0"/>
                <a:ea typeface="Cambria" panose="02040503050406030204" pitchFamily="18" charset="0"/>
                <a:cs typeface="Times New Roman" pitchFamily="18" charset="0"/>
              </a:rPr>
              <a:t>Nơi</a:t>
            </a:r>
            <a:r>
              <a:rPr lang="vi-VN" sz="3600" b="1" dirty="0">
                <a:solidFill>
                  <a:prstClr val="white"/>
                </a:solidFill>
                <a:latin typeface="Cambria" panose="02040503050406030204" pitchFamily="18" charset="0"/>
                <a:ea typeface="Cambria" panose="02040503050406030204" pitchFamily="18" charset="0"/>
                <a:cs typeface="Times New Roman" pitchFamily="18" charset="0"/>
              </a:rPr>
              <a:t> nhận đơn</a:t>
            </a:r>
          </a:p>
          <a:p>
            <a:pPr marL="571500" marR="0" lvl="0" indent="-571500" algn="just" defTabSz="914400" rtl="0" eaLnBrk="1" fontAlgn="auto" latinLnBrk="0" hangingPunct="1">
              <a:lnSpc>
                <a:spcPct val="100000"/>
              </a:lnSpc>
              <a:spcBef>
                <a:spcPts val="0"/>
              </a:spcBef>
              <a:spcAft>
                <a:spcPts val="0"/>
              </a:spcAft>
              <a:buClrTx/>
              <a:buSzTx/>
              <a:buFontTx/>
              <a:buChar char="-"/>
              <a:tabLst/>
              <a:defRPr/>
            </a:pPr>
            <a:r>
              <a:rPr kumimoji="0" lang="vi-VN" sz="3600" b="1" i="0" u="none" strike="noStrike" kern="1200" cap="none" spc="0" normalizeH="0" baseline="0" noProof="0" dirty="0">
                <a:ln>
                  <a:noFill/>
                </a:ln>
                <a:solidFill>
                  <a:prstClr val="white"/>
                </a:solidFill>
                <a:uLnTx/>
                <a:uFillTx/>
                <a:latin typeface="Cambria" panose="02040503050406030204" pitchFamily="18" charset="0"/>
                <a:ea typeface="Cambria" panose="02040503050406030204" pitchFamily="18" charset="0"/>
                <a:cs typeface="Times New Roman" pitchFamily="18" charset="0"/>
              </a:rPr>
              <a:t>Nội</a:t>
            </a:r>
            <a:r>
              <a:rPr kumimoji="0" lang="vi-VN" sz="3600" b="1" i="0" u="none" strike="noStrike" kern="1200" cap="none" spc="0" normalizeH="0" noProof="0" dirty="0">
                <a:ln>
                  <a:noFill/>
                </a:ln>
                <a:solidFill>
                  <a:prstClr val="white"/>
                </a:solidFill>
                <a:uLnTx/>
                <a:uFillTx/>
                <a:latin typeface="Cambria" panose="02040503050406030204" pitchFamily="18" charset="0"/>
                <a:ea typeface="Cambria" panose="02040503050406030204" pitchFamily="18" charset="0"/>
                <a:cs typeface="Times New Roman" pitchFamily="18" charset="0"/>
              </a:rPr>
              <a:t> dung đơn (giới thiệu bản thân, lí do viết đơn, lời hứa, lời cảm ơn)</a:t>
            </a:r>
          </a:p>
          <a:p>
            <a:pPr marL="571500" marR="0" lvl="0" indent="-571500" algn="just" defTabSz="914400" rtl="0" eaLnBrk="1" fontAlgn="auto" latinLnBrk="0" hangingPunct="1">
              <a:lnSpc>
                <a:spcPct val="100000"/>
              </a:lnSpc>
              <a:spcBef>
                <a:spcPts val="0"/>
              </a:spcBef>
              <a:spcAft>
                <a:spcPts val="0"/>
              </a:spcAft>
              <a:buClrTx/>
              <a:buSzTx/>
              <a:buFontTx/>
              <a:buChar char="-"/>
              <a:tabLst/>
              <a:defRPr/>
            </a:pPr>
            <a:r>
              <a:rPr lang="vi-VN" sz="3600" b="1" noProof="0" dirty="0">
                <a:solidFill>
                  <a:prstClr val="white"/>
                </a:solidFill>
                <a:latin typeface="Cambria" panose="02040503050406030204" pitchFamily="18" charset="0"/>
                <a:ea typeface="Cambria" panose="02040503050406030204" pitchFamily="18" charset="0"/>
                <a:cs typeface="Times New Roman" pitchFamily="18" charset="0"/>
              </a:rPr>
              <a:t>Địa điểm, thời gian viết đơn</a:t>
            </a:r>
          </a:p>
          <a:p>
            <a:pPr marL="571500" marR="0" lvl="0" indent="-571500" algn="just" defTabSz="914400" rtl="0" eaLnBrk="1" fontAlgn="auto" latinLnBrk="0" hangingPunct="1">
              <a:lnSpc>
                <a:spcPct val="100000"/>
              </a:lnSpc>
              <a:spcBef>
                <a:spcPts val="0"/>
              </a:spcBef>
              <a:spcAft>
                <a:spcPts val="0"/>
              </a:spcAft>
              <a:buClrTx/>
              <a:buSzTx/>
              <a:buFontTx/>
              <a:buChar char="-"/>
              <a:tabLst/>
              <a:defRPr/>
            </a:pPr>
            <a:r>
              <a:rPr kumimoji="0" lang="vi-VN" sz="3600" b="1" i="0" u="none" strike="noStrike" kern="1200" cap="none" spc="0" normalizeH="0" baseline="0" dirty="0">
                <a:ln>
                  <a:noFill/>
                </a:ln>
                <a:solidFill>
                  <a:prstClr val="white"/>
                </a:solidFill>
                <a:uLnTx/>
                <a:uFillTx/>
                <a:latin typeface="Cambria" panose="02040503050406030204" pitchFamily="18" charset="0"/>
                <a:ea typeface="Cambria" panose="02040503050406030204" pitchFamily="18" charset="0"/>
                <a:cs typeface="Times New Roman" pitchFamily="18" charset="0"/>
              </a:rPr>
              <a:t>Chữ</a:t>
            </a:r>
            <a:r>
              <a:rPr kumimoji="0" lang="vi-VN" sz="3600" b="1" i="0" u="none" strike="noStrike" kern="1200" cap="none" spc="0" normalizeH="0" dirty="0">
                <a:ln>
                  <a:noFill/>
                </a:ln>
                <a:solidFill>
                  <a:prstClr val="white"/>
                </a:solidFill>
                <a:uLnTx/>
                <a:uFillTx/>
                <a:latin typeface="Cambria" panose="02040503050406030204" pitchFamily="18" charset="0"/>
                <a:ea typeface="Cambria" panose="02040503050406030204" pitchFamily="18" charset="0"/>
                <a:cs typeface="Times New Roman" pitchFamily="18" charset="0"/>
              </a:rPr>
              <a:t> kí, họ tên người viết đơn</a:t>
            </a:r>
            <a:endParaRPr kumimoji="0" lang="en-US" sz="3600" b="1" i="0" u="none" strike="noStrike" kern="1200" cap="none" spc="0" normalizeH="0" baseline="0" noProof="0" dirty="0">
              <a:ln>
                <a:noFill/>
              </a:ln>
              <a:solidFill>
                <a:prstClr val="white"/>
              </a:solidFill>
              <a:uLnTx/>
              <a:uFillTx/>
              <a:latin typeface="Cambria" panose="02040503050406030204" pitchFamily="18" charset="0"/>
              <a:ea typeface="Cambria" panose="02040503050406030204" pitchFamily="18" charset="0"/>
              <a:cs typeface="Times New Roman" pitchFamily="18" charset="0"/>
            </a:endParaRPr>
          </a:p>
        </p:txBody>
      </p:sp>
      <p:sp>
        <p:nvSpPr>
          <p:cNvPr id="5" name="Rounded Rectangle 4"/>
          <p:cNvSpPr/>
          <p:nvPr/>
        </p:nvSpPr>
        <p:spPr>
          <a:xfrm>
            <a:off x="307960" y="608450"/>
            <a:ext cx="1052068" cy="4356100"/>
          </a:xfrm>
          <a:prstGeom prst="roundRect">
            <a:avLst/>
          </a:prstGeom>
          <a:solidFill>
            <a:srgbClr val="1857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rot="16200000">
            <a:off x="-1039095" y="2199015"/>
            <a:ext cx="3706936" cy="1446550"/>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all" spc="0" normalizeH="0" baseline="0" noProof="0" dirty="0" err="1">
                <a:ln w="0"/>
                <a:solidFill>
                  <a:schemeClr val="bg1"/>
                </a:solidFill>
                <a:effectLst>
                  <a:reflection blurRad="6350" stA="55000" endA="300" endPos="45500" dir="5400000" sy="-100000" algn="bl" rotWithShape="0"/>
                </a:effectLst>
                <a:uLnTx/>
                <a:uFillTx/>
                <a:latin typeface="#9Slide05 SVNClementine" panose="020F0502020204030203" pitchFamily="34" charset="0"/>
              </a:rPr>
              <a:t>Ghi</a:t>
            </a:r>
            <a:r>
              <a:rPr kumimoji="0" lang="en-US" sz="8800" b="1" i="0" u="none" strike="noStrike" kern="1200" cap="all" spc="0" normalizeH="0" baseline="0" noProof="0" dirty="0">
                <a:ln w="0"/>
                <a:solidFill>
                  <a:schemeClr val="bg1"/>
                </a:solidFill>
                <a:effectLst>
                  <a:reflection blurRad="6350" stA="55000" endA="300" endPos="45500" dir="5400000" sy="-100000" algn="bl" rotWithShape="0"/>
                </a:effectLst>
                <a:uLnTx/>
                <a:uFillTx/>
                <a:latin typeface="#9Slide05 SVNClementine" panose="020F0502020204030203" pitchFamily="34" charset="0"/>
              </a:rPr>
              <a:t> </a:t>
            </a:r>
            <a:r>
              <a:rPr kumimoji="0" lang="en-US" sz="8800" b="1" i="0" u="none" strike="noStrike" kern="1200" cap="all" spc="0" normalizeH="0" baseline="0" noProof="0" dirty="0" err="1">
                <a:ln w="0"/>
                <a:solidFill>
                  <a:schemeClr val="bg1"/>
                </a:solidFill>
                <a:effectLst>
                  <a:reflection blurRad="6350" stA="55000" endA="300" endPos="45500" dir="5400000" sy="-100000" algn="bl" rotWithShape="0"/>
                </a:effectLst>
                <a:uLnTx/>
                <a:uFillTx/>
                <a:latin typeface="#9Slide05 SVNClementine" panose="020F0502020204030203" pitchFamily="34" charset="0"/>
              </a:rPr>
              <a:t>nhớ</a:t>
            </a:r>
            <a:endParaRPr kumimoji="0" lang="en-US" sz="8800" b="1" i="0" u="none" strike="noStrike" kern="1200" cap="all" spc="0" normalizeH="0" baseline="0" noProof="0" dirty="0">
              <a:ln w="0"/>
              <a:solidFill>
                <a:schemeClr val="bg1"/>
              </a:solidFill>
              <a:effectLst>
                <a:reflection blurRad="6350" stA="55000" endA="300" endPos="45500" dir="5400000" sy="-100000" algn="bl" rotWithShape="0"/>
              </a:effectLst>
              <a:uLnTx/>
              <a:uFillTx/>
              <a:latin typeface="#9Slide05 SVNClementine" panose="020F0502020204030203" pitchFamily="34" charset="0"/>
            </a:endParaRPr>
          </a:p>
        </p:txBody>
      </p:sp>
      <p:sp>
        <p:nvSpPr>
          <p:cNvPr id="11" name="TextBox 3">
            <a:extLst>
              <a:ext uri="{FF2B5EF4-FFF2-40B4-BE49-F238E27FC236}">
                <a16:creationId xmlns:a16="http://schemas.microsoft.com/office/drawing/2014/main" id="{31D9DE51-7B01-8AA7-E597-41F746AD30A7}"/>
              </a:ext>
            </a:extLst>
          </p:cNvPr>
          <p:cNvSpPr txBox="1"/>
          <p:nvPr/>
        </p:nvSpPr>
        <p:spPr>
          <a:xfrm>
            <a:off x="6052457" y="7515398"/>
            <a:ext cx="3425501" cy="70173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9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251460" rtl="0" eaLnBrk="1" fontAlgn="auto" latinLnBrk="0" hangingPunct="1">
              <a:lnSpc>
                <a:spcPct val="100000"/>
              </a:lnSpc>
              <a:spcBef>
                <a:spcPts val="0"/>
              </a:spcBef>
              <a:spcAft>
                <a:spcPts val="0"/>
              </a:spcAft>
              <a:buClrTx/>
              <a:buSzTx/>
              <a:buFontTx/>
              <a:buNone/>
              <a:tabLst/>
              <a:defRPr/>
            </a:pPr>
            <a:r>
              <a:rPr lang="en-US" sz="990" b="1">
                <a:latin typeface="Times New Roman" panose="02020603050405020304" pitchFamily="18" charset="0"/>
                <a:cs typeface="Times New Roman" panose="02020603050405020304" pitchFamily="18" charset="0"/>
              </a:rPr>
              <a:t>Mời </a:t>
            </a:r>
            <a:r>
              <a:rPr lang="en-US" sz="990" b="1" dirty="0" err="1">
                <a:latin typeface="Times New Roman" panose="02020603050405020304" pitchFamily="18" charset="0"/>
                <a:cs typeface="Times New Roman" panose="02020603050405020304" pitchFamily="18" charset="0"/>
              </a:rPr>
              <a:t>truy</a:t>
            </a:r>
            <a:r>
              <a:rPr lang="en-US" sz="990" b="1" dirty="0">
                <a:latin typeface="Times New Roman" panose="02020603050405020304" pitchFamily="18" charset="0"/>
                <a:cs typeface="Times New Roman" panose="02020603050405020304" pitchFamily="18" charset="0"/>
              </a:rPr>
              <a:t> </a:t>
            </a:r>
            <a:r>
              <a:rPr lang="en-US" sz="990" b="1" dirty="0" err="1">
                <a:latin typeface="Times New Roman" panose="02020603050405020304" pitchFamily="18" charset="0"/>
                <a:cs typeface="Times New Roman" panose="02020603050405020304" pitchFamily="18" charset="0"/>
              </a:rPr>
              <a:t>cập</a:t>
            </a:r>
            <a:r>
              <a:rPr lang="en-US" sz="990" b="1" dirty="0">
                <a:latin typeface="Times New Roman" panose="02020603050405020304" pitchFamily="18" charset="0"/>
                <a:cs typeface="Times New Roman" panose="02020603050405020304" pitchFamily="18" charset="0"/>
              </a:rPr>
              <a:t>: </a:t>
            </a:r>
            <a:r>
              <a:rPr lang="en-US" sz="990" dirty="0">
                <a:solidFill>
                  <a:srgbClr val="FF0066"/>
                </a:solidFill>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MĂNG NON- TÀI LIỆU TIỂU HỌC | Facebook</a:t>
            </a:r>
            <a:endParaRPr lang="en-US" sz="990" dirty="0">
              <a:solidFill>
                <a:srgbClr val="FF0066"/>
              </a:solidFill>
              <a:latin typeface="SVN-Newton" panose="02040603050506020204" pitchFamily="18" charset="0"/>
              <a:cs typeface="Times New Roman" panose="02020603050405020304" pitchFamily="18" charset="0"/>
            </a:endParaRPr>
          </a:p>
          <a:p>
            <a:pPr algn="ctr"/>
            <a:r>
              <a:rPr lang="en-US" sz="990" b="1" dirty="0">
                <a:solidFill>
                  <a:srgbClr val="0D4370"/>
                </a:solidFill>
                <a:latin typeface="SVN-Newton" panose="02040603050506020204" pitchFamily="18" charset="0"/>
                <a:cs typeface="Times New Roman" panose="02020603050405020304" pitchFamily="18" charset="0"/>
              </a:rPr>
              <a:t>SĐT ZALO : </a:t>
            </a:r>
            <a:r>
              <a:rPr lang="en-US" sz="990" b="1" u="sng" dirty="0">
                <a:solidFill>
                  <a:srgbClr val="0D4370"/>
                </a:solidFill>
                <a:latin typeface="SVN-Newton" panose="02040603050506020204" pitchFamily="18" charset="0"/>
              </a:rPr>
              <a:t>0382348780</a:t>
            </a:r>
            <a:r>
              <a:rPr lang="en-US" sz="990" b="1" dirty="0">
                <a:solidFill>
                  <a:srgbClr val="0D4370"/>
                </a:solidFill>
                <a:latin typeface="SVN-Newton" panose="02040603050506020204" pitchFamily="18" charset="0"/>
              </a:rPr>
              <a:t> - </a:t>
            </a:r>
            <a:r>
              <a:rPr lang="en-US" sz="990" b="1" u="sng" dirty="0">
                <a:solidFill>
                  <a:srgbClr val="0D4370"/>
                </a:solidFill>
                <a:latin typeface="SVN-Newton" panose="02040603050506020204" pitchFamily="18" charset="0"/>
              </a:rPr>
              <a:t>0984848929</a:t>
            </a:r>
            <a:endParaRPr lang="en-US" sz="990" b="1" dirty="0">
              <a:solidFill>
                <a:srgbClr val="0D4370"/>
              </a:solidFill>
              <a:latin typeface="SVN-Newton" panose="02040603050506020204" pitchFamily="18" charset="0"/>
              <a:cs typeface="Times New Roman" panose="02020603050405020304" pitchFamily="18" charset="0"/>
            </a:endParaRPr>
          </a:p>
        </p:txBody>
      </p:sp>
      <p:sp>
        <p:nvSpPr>
          <p:cNvPr id="12" name="Title 1">
            <a:extLst>
              <a:ext uri="{FF2B5EF4-FFF2-40B4-BE49-F238E27FC236}">
                <a16:creationId xmlns:a16="http://schemas.microsoft.com/office/drawing/2014/main" id="{D81FFD16-2EE0-93C7-2650-5935BAA96EA9}"/>
              </a:ext>
            </a:extLst>
          </p:cNvPr>
          <p:cNvSpPr txBox="1">
            <a:spLocks/>
          </p:cNvSpPr>
          <p:nvPr/>
        </p:nvSpPr>
        <p:spPr>
          <a:xfrm>
            <a:off x="11474100" y="0"/>
            <a:ext cx="847003" cy="178709"/>
          </a:xfrm>
          <a:prstGeom prst="rect">
            <a:avLst/>
          </a:prstGeom>
        </p:spPr>
        <p:txBody>
          <a:bodyPr vert="horz" lIns="50292" tIns="25146" rIns="50292" bIns="25146"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b="0" dirty="0" err="1">
                <a:solidFill>
                  <a:schemeClr val="accent2">
                    <a:lumMod val="20000"/>
                    <a:lumOff val="80000"/>
                  </a:schemeClr>
                </a:solidFill>
                <a:latin typeface="#9Slide07 HoneyCream" pitchFamily="2" charset="0"/>
              </a:rPr>
              <a:t>Măng</a:t>
            </a:r>
            <a:r>
              <a:rPr lang="en-US" sz="1100" b="0" dirty="0">
                <a:solidFill>
                  <a:schemeClr val="accent2">
                    <a:lumMod val="20000"/>
                    <a:lumOff val="80000"/>
                  </a:schemeClr>
                </a:solidFill>
                <a:latin typeface="#9Slide07 HoneyCream" pitchFamily="2" charset="0"/>
              </a:rPr>
              <a:t> Non</a:t>
            </a:r>
          </a:p>
        </p:txBody>
      </p:sp>
      <p:pic>
        <p:nvPicPr>
          <p:cNvPr id="13" name="Picture 12">
            <a:extLst>
              <a:ext uri="{FF2B5EF4-FFF2-40B4-BE49-F238E27FC236}">
                <a16:creationId xmlns:a16="http://schemas.microsoft.com/office/drawing/2014/main" id="{E2E4CEE5-9F3A-31EE-19DA-0B12ED3A1AB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087180" y="-14589060"/>
            <a:ext cx="1202436" cy="2044763"/>
          </a:xfrm>
          <a:prstGeom prst="rect">
            <a:avLst/>
          </a:prstGeom>
        </p:spPr>
      </p:pic>
      <p:pic>
        <p:nvPicPr>
          <p:cNvPr id="14" name="Picture 13">
            <a:extLst>
              <a:ext uri="{FF2B5EF4-FFF2-40B4-BE49-F238E27FC236}">
                <a16:creationId xmlns:a16="http://schemas.microsoft.com/office/drawing/2014/main" id="{8AF648A1-559A-1649-F685-2118C189B3E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037180" y="-14589060"/>
            <a:ext cx="1202436" cy="2044763"/>
          </a:xfrm>
          <a:prstGeom prst="rect">
            <a:avLst/>
          </a:prstGeom>
        </p:spPr>
      </p:pic>
      <p:pic>
        <p:nvPicPr>
          <p:cNvPr id="15" name="Picture 14">
            <a:extLst>
              <a:ext uri="{FF2B5EF4-FFF2-40B4-BE49-F238E27FC236}">
                <a16:creationId xmlns:a16="http://schemas.microsoft.com/office/drawing/2014/main" id="{764A7B75-27FC-6D02-C1CF-BCD05090552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474715" y="16047150"/>
            <a:ext cx="1202436" cy="2044763"/>
          </a:xfrm>
          <a:prstGeom prst="rect">
            <a:avLst/>
          </a:prstGeom>
        </p:spPr>
      </p:pic>
      <p:pic>
        <p:nvPicPr>
          <p:cNvPr id="16" name="Picture 15">
            <a:extLst>
              <a:ext uri="{FF2B5EF4-FFF2-40B4-BE49-F238E27FC236}">
                <a16:creationId xmlns:a16="http://schemas.microsoft.com/office/drawing/2014/main" id="{C6EF1D7E-133F-23C9-8CFE-1277C615A73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260470" y="16047150"/>
            <a:ext cx="1202436" cy="2044763"/>
          </a:xfrm>
          <a:prstGeom prst="rect">
            <a:avLst/>
          </a:prstGeom>
        </p:spPr>
      </p:pic>
      <p:sp>
        <p:nvSpPr>
          <p:cNvPr id="17" name="Title 1">
            <a:extLst>
              <a:ext uri="{FF2B5EF4-FFF2-40B4-BE49-F238E27FC236}">
                <a16:creationId xmlns:a16="http://schemas.microsoft.com/office/drawing/2014/main" id="{0621A215-1D0C-EFBE-99B2-EA39426B92A3}"/>
              </a:ext>
            </a:extLst>
          </p:cNvPr>
          <p:cNvSpPr txBox="1">
            <a:spLocks/>
          </p:cNvSpPr>
          <p:nvPr/>
        </p:nvSpPr>
        <p:spPr>
          <a:xfrm>
            <a:off x="-282213" y="6417092"/>
            <a:ext cx="1202436" cy="433070"/>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90" b="0" dirty="0" err="1">
                <a:solidFill>
                  <a:schemeClr val="accent3">
                    <a:lumMod val="60000"/>
                    <a:lumOff val="40000"/>
                  </a:schemeClr>
                </a:solidFill>
                <a:latin typeface="#9Slide07 HoneyCream" pitchFamily="2" charset="0"/>
              </a:rPr>
              <a:t>Măng</a:t>
            </a:r>
            <a:r>
              <a:rPr lang="en-US" sz="990" b="0" dirty="0">
                <a:solidFill>
                  <a:schemeClr val="accent3">
                    <a:lumMod val="60000"/>
                    <a:lumOff val="40000"/>
                  </a:schemeClr>
                </a:solidFill>
                <a:latin typeface="#9Slide07 HoneyCream" pitchFamily="2" charset="0"/>
              </a:rPr>
              <a:t> Non</a:t>
            </a:r>
          </a:p>
        </p:txBody>
      </p:sp>
      <p:pic>
        <p:nvPicPr>
          <p:cNvPr id="18" name="Picture 17">
            <a:extLst>
              <a:ext uri="{FF2B5EF4-FFF2-40B4-BE49-F238E27FC236}">
                <a16:creationId xmlns:a16="http://schemas.microsoft.com/office/drawing/2014/main" id="{7E4A7754-FEA6-9EAC-26F0-2DB65E9D6C0E}"/>
              </a:ext>
            </a:extLst>
          </p:cNvPr>
          <p:cNvPicPr>
            <a:picLocks noChangeAspect="1"/>
          </p:cNvPicPr>
          <p:nvPr/>
        </p:nvPicPr>
        <p:blipFill>
          <a:blip r:embed="rId9"/>
          <a:stretch>
            <a:fillRect/>
          </a:stretch>
        </p:blipFill>
        <p:spPr>
          <a:xfrm>
            <a:off x="4663710" y="6858000"/>
            <a:ext cx="1203760" cy="1461947"/>
          </a:xfrm>
          <a:prstGeom prst="rect">
            <a:avLst/>
          </a:prstGeom>
        </p:spPr>
      </p:pic>
      <p:pic>
        <p:nvPicPr>
          <p:cNvPr id="19" name="Picture 18">
            <a:extLst>
              <a:ext uri="{FF2B5EF4-FFF2-40B4-BE49-F238E27FC236}">
                <a16:creationId xmlns:a16="http://schemas.microsoft.com/office/drawing/2014/main" id="{E2C207D6-84FE-8D41-960A-31430538FCEF}"/>
              </a:ext>
            </a:extLst>
          </p:cNvPr>
          <p:cNvPicPr>
            <a:picLocks noChangeAspect="1"/>
          </p:cNvPicPr>
          <p:nvPr/>
        </p:nvPicPr>
        <p:blipFill>
          <a:blip r:embed="rId9"/>
          <a:stretch>
            <a:fillRect/>
          </a:stretch>
        </p:blipFill>
        <p:spPr>
          <a:xfrm>
            <a:off x="-4667912" y="-41910"/>
            <a:ext cx="1203760" cy="1461947"/>
          </a:xfrm>
          <a:prstGeom prst="rect">
            <a:avLst/>
          </a:prstGeom>
        </p:spPr>
      </p:pic>
    </p:spTree>
    <p:extLst>
      <p:ext uri="{BB962C8B-B14F-4D97-AF65-F5344CB8AC3E}">
        <p14:creationId xmlns:p14="http://schemas.microsoft.com/office/powerpoint/2010/main" val="31162544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54" y="0"/>
            <a:ext cx="12192000" cy="6858000"/>
          </a:xfrm>
          <a:prstGeom prst="rect">
            <a:avLst/>
          </a:prstGeom>
        </p:spPr>
      </p:pic>
      <p:grpSp>
        <p:nvGrpSpPr>
          <p:cNvPr id="27" name="组合 26">
            <a:extLst>
              <a:ext uri="{FF2B5EF4-FFF2-40B4-BE49-F238E27FC236}">
                <a16:creationId xmlns:a16="http://schemas.microsoft.com/office/drawing/2014/main" id="{68F85452-4E40-40DC-9526-CC39C4FD4A99}"/>
              </a:ext>
            </a:extLst>
          </p:cNvPr>
          <p:cNvGrpSpPr/>
          <p:nvPr/>
        </p:nvGrpSpPr>
        <p:grpSpPr>
          <a:xfrm rot="511293">
            <a:off x="3486184" y="1767873"/>
            <a:ext cx="6216649" cy="5019675"/>
            <a:chOff x="2908301" y="1417638"/>
            <a:chExt cx="6216649" cy="5019675"/>
          </a:xfrm>
        </p:grpSpPr>
        <p:sp>
          <p:nvSpPr>
            <p:cNvPr id="11" name="Freeform 5">
              <a:extLst>
                <a:ext uri="{FF2B5EF4-FFF2-40B4-BE49-F238E27FC236}">
                  <a16:creationId xmlns:a16="http://schemas.microsoft.com/office/drawing/2014/main" id="{81683AAA-366D-49F2-A8CB-69BD44099CC6}"/>
                </a:ext>
              </a:extLst>
            </p:cNvPr>
            <p:cNvSpPr>
              <a:spLocks/>
            </p:cNvSpPr>
            <p:nvPr/>
          </p:nvSpPr>
          <p:spPr bwMode="auto">
            <a:xfrm>
              <a:off x="2908301" y="1417638"/>
              <a:ext cx="6051550" cy="4633913"/>
            </a:xfrm>
            <a:custGeom>
              <a:avLst/>
              <a:gdLst>
                <a:gd name="T0" fmla="*/ 127 w 769"/>
                <a:gd name="T1" fmla="*/ 588 h 588"/>
                <a:gd name="T2" fmla="*/ 9 w 769"/>
                <a:gd name="T3" fmla="*/ 156 h 588"/>
                <a:gd name="T4" fmla="*/ 337 w 769"/>
                <a:gd name="T5" fmla="*/ 43 h 588"/>
                <a:gd name="T6" fmla="*/ 722 w 769"/>
                <a:gd name="T7" fmla="*/ 29 h 588"/>
                <a:gd name="T8" fmla="*/ 765 w 769"/>
                <a:gd name="T9" fmla="*/ 485 h 588"/>
                <a:gd name="T10" fmla="*/ 127 w 769"/>
                <a:gd name="T11" fmla="*/ 588 h 588"/>
              </a:gdLst>
              <a:ahLst/>
              <a:cxnLst>
                <a:cxn ang="0">
                  <a:pos x="T0" y="T1"/>
                </a:cxn>
                <a:cxn ang="0">
                  <a:pos x="T2" y="T3"/>
                </a:cxn>
                <a:cxn ang="0">
                  <a:pos x="T4" y="T5"/>
                </a:cxn>
                <a:cxn ang="0">
                  <a:pos x="T6" y="T7"/>
                </a:cxn>
                <a:cxn ang="0">
                  <a:pos x="T8" y="T9"/>
                </a:cxn>
                <a:cxn ang="0">
                  <a:pos x="T10" y="T11"/>
                </a:cxn>
              </a:cxnLst>
              <a:rect l="0" t="0" r="r" b="b"/>
              <a:pathLst>
                <a:path w="769" h="588">
                  <a:moveTo>
                    <a:pt x="127" y="588"/>
                  </a:moveTo>
                  <a:cubicBezTo>
                    <a:pt x="67" y="461"/>
                    <a:pt x="0" y="179"/>
                    <a:pt x="9" y="156"/>
                  </a:cubicBezTo>
                  <a:cubicBezTo>
                    <a:pt x="21" y="119"/>
                    <a:pt x="168" y="78"/>
                    <a:pt x="337" y="43"/>
                  </a:cubicBezTo>
                  <a:cubicBezTo>
                    <a:pt x="525" y="5"/>
                    <a:pt x="702" y="0"/>
                    <a:pt x="722" y="29"/>
                  </a:cubicBezTo>
                  <a:cubicBezTo>
                    <a:pt x="739" y="53"/>
                    <a:pt x="769" y="323"/>
                    <a:pt x="765" y="485"/>
                  </a:cubicBezTo>
                  <a:lnTo>
                    <a:pt x="127" y="588"/>
                  </a:lnTo>
                  <a:close/>
                </a:path>
              </a:pathLst>
            </a:custGeom>
            <a:solidFill>
              <a:srgbClr val="A665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7" name="Freeform 6">
              <a:extLst>
                <a:ext uri="{FF2B5EF4-FFF2-40B4-BE49-F238E27FC236}">
                  <a16:creationId xmlns:a16="http://schemas.microsoft.com/office/drawing/2014/main" id="{BD9FB5D5-DDCE-4836-ADE3-E8EC6FB05DCE}"/>
                </a:ext>
              </a:extLst>
            </p:cNvPr>
            <p:cNvSpPr>
              <a:spLocks/>
            </p:cNvSpPr>
            <p:nvPr/>
          </p:nvSpPr>
          <p:spPr bwMode="auto">
            <a:xfrm>
              <a:off x="3302000" y="1779588"/>
              <a:ext cx="5232400" cy="3862388"/>
            </a:xfrm>
            <a:custGeom>
              <a:avLst/>
              <a:gdLst>
                <a:gd name="T0" fmla="*/ 105 w 665"/>
                <a:gd name="T1" fmla="*/ 490 h 490"/>
                <a:gd name="T2" fmla="*/ 8 w 665"/>
                <a:gd name="T3" fmla="*/ 137 h 490"/>
                <a:gd name="T4" fmla="*/ 297 w 665"/>
                <a:gd name="T5" fmla="*/ 39 h 490"/>
                <a:gd name="T6" fmla="*/ 637 w 665"/>
                <a:gd name="T7" fmla="*/ 25 h 490"/>
                <a:gd name="T8" fmla="*/ 660 w 665"/>
                <a:gd name="T9" fmla="*/ 399 h 490"/>
                <a:gd name="T10" fmla="*/ 389 w 665"/>
                <a:gd name="T11" fmla="*/ 430 h 490"/>
                <a:gd name="T12" fmla="*/ 105 w 665"/>
                <a:gd name="T13" fmla="*/ 490 h 490"/>
              </a:gdLst>
              <a:ahLst/>
              <a:cxnLst>
                <a:cxn ang="0">
                  <a:pos x="T0" y="T1"/>
                </a:cxn>
                <a:cxn ang="0">
                  <a:pos x="T2" y="T3"/>
                </a:cxn>
                <a:cxn ang="0">
                  <a:pos x="T4" y="T5"/>
                </a:cxn>
                <a:cxn ang="0">
                  <a:pos x="T6" y="T7"/>
                </a:cxn>
                <a:cxn ang="0">
                  <a:pos x="T8" y="T9"/>
                </a:cxn>
                <a:cxn ang="0">
                  <a:pos x="T10" y="T11"/>
                </a:cxn>
                <a:cxn ang="0">
                  <a:pos x="T12" y="T13"/>
                </a:cxn>
              </a:cxnLst>
              <a:rect l="0" t="0" r="r" b="b"/>
              <a:pathLst>
                <a:path w="665" h="490">
                  <a:moveTo>
                    <a:pt x="105" y="490"/>
                  </a:moveTo>
                  <a:cubicBezTo>
                    <a:pt x="53" y="382"/>
                    <a:pt x="0" y="158"/>
                    <a:pt x="8" y="137"/>
                  </a:cubicBezTo>
                  <a:cubicBezTo>
                    <a:pt x="19" y="106"/>
                    <a:pt x="149" y="70"/>
                    <a:pt x="297" y="39"/>
                  </a:cubicBezTo>
                  <a:cubicBezTo>
                    <a:pt x="463" y="5"/>
                    <a:pt x="619" y="0"/>
                    <a:pt x="637" y="25"/>
                  </a:cubicBezTo>
                  <a:cubicBezTo>
                    <a:pt x="652" y="46"/>
                    <a:pt x="665" y="260"/>
                    <a:pt x="660" y="399"/>
                  </a:cubicBezTo>
                  <a:cubicBezTo>
                    <a:pt x="660" y="399"/>
                    <a:pt x="537" y="404"/>
                    <a:pt x="389" y="430"/>
                  </a:cubicBezTo>
                  <a:cubicBezTo>
                    <a:pt x="209" y="462"/>
                    <a:pt x="105" y="490"/>
                    <a:pt x="105" y="490"/>
                  </a:cubicBezTo>
                  <a:close/>
                </a:path>
              </a:pathLst>
            </a:custGeom>
            <a:solidFill>
              <a:srgbClr val="9BC8E7"/>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9" name="Freeform 7">
              <a:extLst>
                <a:ext uri="{FF2B5EF4-FFF2-40B4-BE49-F238E27FC236}">
                  <a16:creationId xmlns:a16="http://schemas.microsoft.com/office/drawing/2014/main" id="{B2A435FF-DEE9-4C8E-81C1-3E251775D960}"/>
                </a:ext>
              </a:extLst>
            </p:cNvPr>
            <p:cNvSpPr>
              <a:spLocks/>
            </p:cNvSpPr>
            <p:nvPr/>
          </p:nvSpPr>
          <p:spPr bwMode="auto">
            <a:xfrm>
              <a:off x="6513513" y="4829175"/>
              <a:ext cx="1187450" cy="614363"/>
            </a:xfrm>
            <a:custGeom>
              <a:avLst/>
              <a:gdLst>
                <a:gd name="T0" fmla="*/ 3 w 151"/>
                <a:gd name="T1" fmla="*/ 45 h 78"/>
                <a:gd name="T2" fmla="*/ 29 w 151"/>
                <a:gd name="T3" fmla="*/ 10 h 78"/>
                <a:gd name="T4" fmla="*/ 120 w 151"/>
                <a:gd name="T5" fmla="*/ 1 h 78"/>
                <a:gd name="T6" fmla="*/ 149 w 151"/>
                <a:gd name="T7" fmla="*/ 32 h 78"/>
                <a:gd name="T8" fmla="*/ 127 w 151"/>
                <a:gd name="T9" fmla="*/ 64 h 78"/>
                <a:gd name="T10" fmla="*/ 29 w 151"/>
                <a:gd name="T11" fmla="*/ 75 h 78"/>
                <a:gd name="T12" fmla="*/ 3 w 151"/>
                <a:gd name="T13" fmla="*/ 45 h 78"/>
              </a:gdLst>
              <a:ahLst/>
              <a:cxnLst>
                <a:cxn ang="0">
                  <a:pos x="T0" y="T1"/>
                </a:cxn>
                <a:cxn ang="0">
                  <a:pos x="T2" y="T3"/>
                </a:cxn>
                <a:cxn ang="0">
                  <a:pos x="T4" y="T5"/>
                </a:cxn>
                <a:cxn ang="0">
                  <a:pos x="T6" y="T7"/>
                </a:cxn>
                <a:cxn ang="0">
                  <a:pos x="T8" y="T9"/>
                </a:cxn>
                <a:cxn ang="0">
                  <a:pos x="T10" y="T11"/>
                </a:cxn>
                <a:cxn ang="0">
                  <a:pos x="T12" y="T13"/>
                </a:cxn>
              </a:cxnLst>
              <a:rect l="0" t="0" r="r" b="b"/>
              <a:pathLst>
                <a:path w="151" h="78">
                  <a:moveTo>
                    <a:pt x="3" y="45"/>
                  </a:moveTo>
                  <a:cubicBezTo>
                    <a:pt x="0" y="26"/>
                    <a:pt x="2" y="16"/>
                    <a:pt x="29" y="10"/>
                  </a:cubicBezTo>
                  <a:cubicBezTo>
                    <a:pt x="63" y="3"/>
                    <a:pt x="93" y="0"/>
                    <a:pt x="120" y="1"/>
                  </a:cubicBezTo>
                  <a:cubicBezTo>
                    <a:pt x="146" y="3"/>
                    <a:pt x="147" y="13"/>
                    <a:pt x="149" y="32"/>
                  </a:cubicBezTo>
                  <a:cubicBezTo>
                    <a:pt x="151" y="53"/>
                    <a:pt x="150" y="62"/>
                    <a:pt x="127" y="64"/>
                  </a:cubicBezTo>
                  <a:cubicBezTo>
                    <a:pt x="107" y="66"/>
                    <a:pt x="49" y="72"/>
                    <a:pt x="29" y="75"/>
                  </a:cubicBezTo>
                  <a:cubicBezTo>
                    <a:pt x="9" y="78"/>
                    <a:pt x="5" y="62"/>
                    <a:pt x="3" y="45"/>
                  </a:cubicBezTo>
                  <a:close/>
                </a:path>
              </a:pathLst>
            </a:custGeom>
            <a:solidFill>
              <a:srgbClr val="FFF9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1" name="Freeform 8">
              <a:extLst>
                <a:ext uri="{FF2B5EF4-FFF2-40B4-BE49-F238E27FC236}">
                  <a16:creationId xmlns:a16="http://schemas.microsoft.com/office/drawing/2014/main" id="{39AF1890-CB23-42B4-8881-3D3A6550AF00}"/>
                </a:ext>
              </a:extLst>
            </p:cNvPr>
            <p:cNvSpPr>
              <a:spLocks/>
            </p:cNvSpPr>
            <p:nvPr/>
          </p:nvSpPr>
          <p:spPr bwMode="auto">
            <a:xfrm>
              <a:off x="6969125" y="4813300"/>
              <a:ext cx="354012" cy="568325"/>
            </a:xfrm>
            <a:custGeom>
              <a:avLst/>
              <a:gdLst>
                <a:gd name="T0" fmla="*/ 0 w 45"/>
                <a:gd name="T1" fmla="*/ 6 h 72"/>
                <a:gd name="T2" fmla="*/ 11 w 45"/>
                <a:gd name="T3" fmla="*/ 72 h 72"/>
                <a:gd name="T4" fmla="*/ 43 w 45"/>
                <a:gd name="T5" fmla="*/ 69 h 72"/>
                <a:gd name="T6" fmla="*/ 33 w 45"/>
                <a:gd name="T7" fmla="*/ 3 h 72"/>
                <a:gd name="T8" fmla="*/ 0 w 45"/>
                <a:gd name="T9" fmla="*/ 6 h 72"/>
              </a:gdLst>
              <a:ahLst/>
              <a:cxnLst>
                <a:cxn ang="0">
                  <a:pos x="T0" y="T1"/>
                </a:cxn>
                <a:cxn ang="0">
                  <a:pos x="T2" y="T3"/>
                </a:cxn>
                <a:cxn ang="0">
                  <a:pos x="T4" y="T5"/>
                </a:cxn>
                <a:cxn ang="0">
                  <a:pos x="T6" y="T7"/>
                </a:cxn>
                <a:cxn ang="0">
                  <a:pos x="T8" y="T9"/>
                </a:cxn>
              </a:cxnLst>
              <a:rect l="0" t="0" r="r" b="b"/>
              <a:pathLst>
                <a:path w="45" h="72">
                  <a:moveTo>
                    <a:pt x="0" y="6"/>
                  </a:moveTo>
                  <a:cubicBezTo>
                    <a:pt x="0" y="6"/>
                    <a:pt x="10" y="39"/>
                    <a:pt x="11" y="72"/>
                  </a:cubicBezTo>
                  <a:cubicBezTo>
                    <a:pt x="11" y="72"/>
                    <a:pt x="29" y="72"/>
                    <a:pt x="43" y="69"/>
                  </a:cubicBezTo>
                  <a:cubicBezTo>
                    <a:pt x="43" y="69"/>
                    <a:pt x="45" y="39"/>
                    <a:pt x="33" y="3"/>
                  </a:cubicBezTo>
                  <a:cubicBezTo>
                    <a:pt x="33" y="3"/>
                    <a:pt x="18" y="0"/>
                    <a:pt x="0" y="6"/>
                  </a:cubicBezTo>
                  <a:close/>
                </a:path>
              </a:pathLst>
            </a:custGeom>
            <a:solidFill>
              <a:srgbClr val="FED9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2" name="Freeform 9">
              <a:extLst>
                <a:ext uri="{FF2B5EF4-FFF2-40B4-BE49-F238E27FC236}">
                  <a16:creationId xmlns:a16="http://schemas.microsoft.com/office/drawing/2014/main" id="{1A149948-5F01-4A4C-A525-3D59EF408B63}"/>
                </a:ext>
              </a:extLst>
            </p:cNvPr>
            <p:cNvSpPr>
              <a:spLocks/>
            </p:cNvSpPr>
            <p:nvPr/>
          </p:nvSpPr>
          <p:spPr bwMode="auto">
            <a:xfrm>
              <a:off x="4584700" y="5405438"/>
              <a:ext cx="849312" cy="433388"/>
            </a:xfrm>
            <a:custGeom>
              <a:avLst/>
              <a:gdLst>
                <a:gd name="T0" fmla="*/ 0 w 108"/>
                <a:gd name="T1" fmla="*/ 13 h 55"/>
                <a:gd name="T2" fmla="*/ 85 w 108"/>
                <a:gd name="T3" fmla="*/ 2 h 55"/>
                <a:gd name="T4" fmla="*/ 104 w 108"/>
                <a:gd name="T5" fmla="*/ 18 h 55"/>
                <a:gd name="T6" fmla="*/ 90 w 108"/>
                <a:gd name="T7" fmla="*/ 40 h 55"/>
                <a:gd name="T8" fmla="*/ 9 w 108"/>
                <a:gd name="T9" fmla="*/ 55 h 55"/>
                <a:gd name="T10" fmla="*/ 0 w 108"/>
                <a:gd name="T11" fmla="*/ 13 h 55"/>
              </a:gdLst>
              <a:ahLst/>
              <a:cxnLst>
                <a:cxn ang="0">
                  <a:pos x="T0" y="T1"/>
                </a:cxn>
                <a:cxn ang="0">
                  <a:pos x="T2" y="T3"/>
                </a:cxn>
                <a:cxn ang="0">
                  <a:pos x="T4" y="T5"/>
                </a:cxn>
                <a:cxn ang="0">
                  <a:pos x="T6" y="T7"/>
                </a:cxn>
                <a:cxn ang="0">
                  <a:pos x="T8" y="T9"/>
                </a:cxn>
                <a:cxn ang="0">
                  <a:pos x="T10" y="T11"/>
                </a:cxn>
              </a:cxnLst>
              <a:rect l="0" t="0" r="r" b="b"/>
              <a:pathLst>
                <a:path w="108" h="55">
                  <a:moveTo>
                    <a:pt x="0" y="13"/>
                  </a:moveTo>
                  <a:cubicBezTo>
                    <a:pt x="0" y="13"/>
                    <a:pt x="48" y="0"/>
                    <a:pt x="85" y="2"/>
                  </a:cubicBezTo>
                  <a:cubicBezTo>
                    <a:pt x="85" y="2"/>
                    <a:pt x="100" y="2"/>
                    <a:pt x="104" y="18"/>
                  </a:cubicBezTo>
                  <a:cubicBezTo>
                    <a:pt x="108" y="38"/>
                    <a:pt x="90" y="40"/>
                    <a:pt x="90" y="40"/>
                  </a:cubicBezTo>
                  <a:cubicBezTo>
                    <a:pt x="90" y="40"/>
                    <a:pt x="46" y="43"/>
                    <a:pt x="9" y="55"/>
                  </a:cubicBezTo>
                  <a:lnTo>
                    <a:pt x="0" y="13"/>
                  </a:lnTo>
                  <a:close/>
                </a:path>
              </a:pathLst>
            </a:custGeom>
            <a:solidFill>
              <a:srgbClr val="FFF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3" name="Freeform 10">
              <a:extLst>
                <a:ext uri="{FF2B5EF4-FFF2-40B4-BE49-F238E27FC236}">
                  <a16:creationId xmlns:a16="http://schemas.microsoft.com/office/drawing/2014/main" id="{A2A49F06-D064-4D1E-B966-3882E79F4454}"/>
                </a:ext>
              </a:extLst>
            </p:cNvPr>
            <p:cNvSpPr>
              <a:spLocks/>
            </p:cNvSpPr>
            <p:nvPr/>
          </p:nvSpPr>
          <p:spPr bwMode="auto">
            <a:xfrm>
              <a:off x="4443413" y="5483225"/>
              <a:ext cx="354012" cy="379413"/>
            </a:xfrm>
            <a:custGeom>
              <a:avLst/>
              <a:gdLst>
                <a:gd name="T0" fmla="*/ 30 w 45"/>
                <a:gd name="T1" fmla="*/ 44 h 48"/>
                <a:gd name="T2" fmla="*/ 5 w 45"/>
                <a:gd name="T3" fmla="*/ 30 h 48"/>
                <a:gd name="T4" fmla="*/ 15 w 45"/>
                <a:gd name="T5" fmla="*/ 3 h 48"/>
                <a:gd name="T6" fmla="*/ 41 w 45"/>
                <a:gd name="T7" fmla="*/ 17 h 48"/>
                <a:gd name="T8" fmla="*/ 30 w 45"/>
                <a:gd name="T9" fmla="*/ 44 h 48"/>
              </a:gdLst>
              <a:ahLst/>
              <a:cxnLst>
                <a:cxn ang="0">
                  <a:pos x="T0" y="T1"/>
                </a:cxn>
                <a:cxn ang="0">
                  <a:pos x="T2" y="T3"/>
                </a:cxn>
                <a:cxn ang="0">
                  <a:pos x="T4" y="T5"/>
                </a:cxn>
                <a:cxn ang="0">
                  <a:pos x="T6" y="T7"/>
                </a:cxn>
                <a:cxn ang="0">
                  <a:pos x="T8" y="T9"/>
                </a:cxn>
              </a:cxnLst>
              <a:rect l="0" t="0" r="r" b="b"/>
              <a:pathLst>
                <a:path w="45" h="48">
                  <a:moveTo>
                    <a:pt x="30" y="44"/>
                  </a:moveTo>
                  <a:cubicBezTo>
                    <a:pt x="20" y="48"/>
                    <a:pt x="9" y="41"/>
                    <a:pt x="5" y="30"/>
                  </a:cubicBezTo>
                  <a:cubicBezTo>
                    <a:pt x="0" y="19"/>
                    <a:pt x="5" y="7"/>
                    <a:pt x="15" y="3"/>
                  </a:cubicBezTo>
                  <a:cubicBezTo>
                    <a:pt x="25" y="0"/>
                    <a:pt x="36" y="6"/>
                    <a:pt x="41" y="17"/>
                  </a:cubicBezTo>
                  <a:cubicBezTo>
                    <a:pt x="45" y="28"/>
                    <a:pt x="40" y="40"/>
                    <a:pt x="30" y="44"/>
                  </a:cubicBezTo>
                  <a:close/>
                </a:path>
              </a:pathLst>
            </a:custGeom>
            <a:solidFill>
              <a:srgbClr val="FFF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4" name="Freeform 11">
              <a:extLst>
                <a:ext uri="{FF2B5EF4-FFF2-40B4-BE49-F238E27FC236}">
                  <a16:creationId xmlns:a16="http://schemas.microsoft.com/office/drawing/2014/main" id="{75CC0419-578E-4DD8-8428-797577B125D3}"/>
                </a:ext>
              </a:extLst>
            </p:cNvPr>
            <p:cNvSpPr>
              <a:spLocks/>
            </p:cNvSpPr>
            <p:nvPr/>
          </p:nvSpPr>
          <p:spPr bwMode="auto">
            <a:xfrm>
              <a:off x="5553075" y="5278438"/>
              <a:ext cx="849312" cy="433388"/>
            </a:xfrm>
            <a:custGeom>
              <a:avLst/>
              <a:gdLst>
                <a:gd name="T0" fmla="*/ 0 w 108"/>
                <a:gd name="T1" fmla="*/ 13 h 55"/>
                <a:gd name="T2" fmla="*/ 85 w 108"/>
                <a:gd name="T3" fmla="*/ 2 h 55"/>
                <a:gd name="T4" fmla="*/ 104 w 108"/>
                <a:gd name="T5" fmla="*/ 19 h 55"/>
                <a:gd name="T6" fmla="*/ 89 w 108"/>
                <a:gd name="T7" fmla="*/ 41 h 55"/>
                <a:gd name="T8" fmla="*/ 9 w 108"/>
                <a:gd name="T9" fmla="*/ 55 h 55"/>
                <a:gd name="T10" fmla="*/ 0 w 108"/>
                <a:gd name="T11" fmla="*/ 13 h 55"/>
              </a:gdLst>
              <a:ahLst/>
              <a:cxnLst>
                <a:cxn ang="0">
                  <a:pos x="T0" y="T1"/>
                </a:cxn>
                <a:cxn ang="0">
                  <a:pos x="T2" y="T3"/>
                </a:cxn>
                <a:cxn ang="0">
                  <a:pos x="T4" y="T5"/>
                </a:cxn>
                <a:cxn ang="0">
                  <a:pos x="T6" y="T7"/>
                </a:cxn>
                <a:cxn ang="0">
                  <a:pos x="T8" y="T9"/>
                </a:cxn>
                <a:cxn ang="0">
                  <a:pos x="T10" y="T11"/>
                </a:cxn>
              </a:cxnLst>
              <a:rect l="0" t="0" r="r" b="b"/>
              <a:pathLst>
                <a:path w="108" h="55">
                  <a:moveTo>
                    <a:pt x="0" y="13"/>
                  </a:moveTo>
                  <a:cubicBezTo>
                    <a:pt x="0" y="13"/>
                    <a:pt x="48" y="0"/>
                    <a:pt x="85" y="2"/>
                  </a:cubicBezTo>
                  <a:cubicBezTo>
                    <a:pt x="85" y="2"/>
                    <a:pt x="100" y="2"/>
                    <a:pt x="104" y="19"/>
                  </a:cubicBezTo>
                  <a:cubicBezTo>
                    <a:pt x="108" y="38"/>
                    <a:pt x="89" y="41"/>
                    <a:pt x="89" y="41"/>
                  </a:cubicBezTo>
                  <a:cubicBezTo>
                    <a:pt x="89" y="41"/>
                    <a:pt x="46" y="43"/>
                    <a:pt x="9" y="55"/>
                  </a:cubicBezTo>
                  <a:lnTo>
                    <a:pt x="0" y="13"/>
                  </a:lnTo>
                  <a:close/>
                </a:path>
              </a:pathLst>
            </a:custGeom>
            <a:solidFill>
              <a:srgbClr val="FFF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5" name="Freeform 12">
              <a:extLst>
                <a:ext uri="{FF2B5EF4-FFF2-40B4-BE49-F238E27FC236}">
                  <a16:creationId xmlns:a16="http://schemas.microsoft.com/office/drawing/2014/main" id="{BCA8EFB2-09EA-473B-8B84-F69ECE39F8E9}"/>
                </a:ext>
              </a:extLst>
            </p:cNvPr>
            <p:cNvSpPr>
              <a:spLocks/>
            </p:cNvSpPr>
            <p:nvPr/>
          </p:nvSpPr>
          <p:spPr bwMode="auto">
            <a:xfrm>
              <a:off x="5411788" y="5357813"/>
              <a:ext cx="346075" cy="377825"/>
            </a:xfrm>
            <a:custGeom>
              <a:avLst/>
              <a:gdLst>
                <a:gd name="T0" fmla="*/ 30 w 44"/>
                <a:gd name="T1" fmla="*/ 44 h 48"/>
                <a:gd name="T2" fmla="*/ 4 w 44"/>
                <a:gd name="T3" fmla="*/ 30 h 48"/>
                <a:gd name="T4" fmla="*/ 15 w 44"/>
                <a:gd name="T5" fmla="*/ 3 h 48"/>
                <a:gd name="T6" fmla="*/ 40 w 44"/>
                <a:gd name="T7" fmla="*/ 17 h 48"/>
                <a:gd name="T8" fmla="*/ 30 w 44"/>
                <a:gd name="T9" fmla="*/ 44 h 48"/>
              </a:gdLst>
              <a:ahLst/>
              <a:cxnLst>
                <a:cxn ang="0">
                  <a:pos x="T0" y="T1"/>
                </a:cxn>
                <a:cxn ang="0">
                  <a:pos x="T2" y="T3"/>
                </a:cxn>
                <a:cxn ang="0">
                  <a:pos x="T4" y="T5"/>
                </a:cxn>
                <a:cxn ang="0">
                  <a:pos x="T6" y="T7"/>
                </a:cxn>
                <a:cxn ang="0">
                  <a:pos x="T8" y="T9"/>
                </a:cxn>
              </a:cxnLst>
              <a:rect l="0" t="0" r="r" b="b"/>
              <a:pathLst>
                <a:path w="44" h="48">
                  <a:moveTo>
                    <a:pt x="30" y="44"/>
                  </a:moveTo>
                  <a:cubicBezTo>
                    <a:pt x="20" y="48"/>
                    <a:pt x="8" y="42"/>
                    <a:pt x="4" y="30"/>
                  </a:cubicBezTo>
                  <a:cubicBezTo>
                    <a:pt x="0" y="19"/>
                    <a:pt x="5" y="7"/>
                    <a:pt x="15" y="3"/>
                  </a:cubicBezTo>
                  <a:cubicBezTo>
                    <a:pt x="25" y="0"/>
                    <a:pt x="36" y="6"/>
                    <a:pt x="40" y="17"/>
                  </a:cubicBezTo>
                  <a:cubicBezTo>
                    <a:pt x="44" y="29"/>
                    <a:pt x="40" y="41"/>
                    <a:pt x="30" y="44"/>
                  </a:cubicBezTo>
                  <a:close/>
                </a:path>
              </a:pathLst>
            </a:custGeom>
            <a:solidFill>
              <a:srgbClr val="FFF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6" name="Freeform 13">
              <a:extLst>
                <a:ext uri="{FF2B5EF4-FFF2-40B4-BE49-F238E27FC236}">
                  <a16:creationId xmlns:a16="http://schemas.microsoft.com/office/drawing/2014/main" id="{A34E9843-2B66-493B-962E-C2E3F19CEA57}"/>
                </a:ext>
              </a:extLst>
            </p:cNvPr>
            <p:cNvSpPr>
              <a:spLocks/>
            </p:cNvSpPr>
            <p:nvPr/>
          </p:nvSpPr>
          <p:spPr bwMode="auto">
            <a:xfrm>
              <a:off x="3632200" y="5121275"/>
              <a:ext cx="5492750" cy="1316038"/>
            </a:xfrm>
            <a:custGeom>
              <a:avLst/>
              <a:gdLst>
                <a:gd name="T0" fmla="*/ 28 w 698"/>
                <a:gd name="T1" fmla="*/ 167 h 167"/>
                <a:gd name="T2" fmla="*/ 0 w 698"/>
                <a:gd name="T3" fmla="*/ 113 h 167"/>
                <a:gd name="T4" fmla="*/ 698 w 698"/>
                <a:gd name="T5" fmla="*/ 0 h 167"/>
                <a:gd name="T6" fmla="*/ 687 w 698"/>
                <a:gd name="T7" fmla="*/ 60 h 167"/>
                <a:gd name="T8" fmla="*/ 28 w 698"/>
                <a:gd name="T9" fmla="*/ 167 h 167"/>
              </a:gdLst>
              <a:ahLst/>
              <a:cxnLst>
                <a:cxn ang="0">
                  <a:pos x="T0" y="T1"/>
                </a:cxn>
                <a:cxn ang="0">
                  <a:pos x="T2" y="T3"/>
                </a:cxn>
                <a:cxn ang="0">
                  <a:pos x="T4" y="T5"/>
                </a:cxn>
                <a:cxn ang="0">
                  <a:pos x="T6" y="T7"/>
                </a:cxn>
                <a:cxn ang="0">
                  <a:pos x="T8" y="T9"/>
                </a:cxn>
              </a:cxnLst>
              <a:rect l="0" t="0" r="r" b="b"/>
              <a:pathLst>
                <a:path w="698" h="167">
                  <a:moveTo>
                    <a:pt x="28" y="167"/>
                  </a:moveTo>
                  <a:cubicBezTo>
                    <a:pt x="28" y="167"/>
                    <a:pt x="18" y="145"/>
                    <a:pt x="0" y="113"/>
                  </a:cubicBezTo>
                  <a:cubicBezTo>
                    <a:pt x="0" y="113"/>
                    <a:pt x="341" y="18"/>
                    <a:pt x="698" y="0"/>
                  </a:cubicBezTo>
                  <a:cubicBezTo>
                    <a:pt x="698" y="0"/>
                    <a:pt x="690" y="36"/>
                    <a:pt x="687" y="60"/>
                  </a:cubicBezTo>
                  <a:cubicBezTo>
                    <a:pt x="687" y="60"/>
                    <a:pt x="367" y="81"/>
                    <a:pt x="28" y="167"/>
                  </a:cubicBezTo>
                  <a:close/>
                </a:path>
              </a:pathLst>
            </a:custGeom>
            <a:solidFill>
              <a:srgbClr val="7A44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grpSp>
      <p:pic>
        <p:nvPicPr>
          <p:cNvPr id="29" name="图片 28">
            <a:extLst>
              <a:ext uri="{FF2B5EF4-FFF2-40B4-BE49-F238E27FC236}">
                <a16:creationId xmlns:a16="http://schemas.microsoft.com/office/drawing/2014/main" id="{2478F9DF-CB93-4306-A392-BC191172E4C3}"/>
              </a:ext>
            </a:extLst>
          </p:cNvPr>
          <p:cNvPicPr>
            <a:picLocks noChangeAspect="1"/>
          </p:cNvPicPr>
          <p:nvPr/>
        </p:nvPicPr>
        <p:blipFill>
          <a:blip r:embed="rId4"/>
          <a:stretch>
            <a:fillRect/>
          </a:stretch>
        </p:blipFill>
        <p:spPr>
          <a:xfrm>
            <a:off x="8680551" y="3590397"/>
            <a:ext cx="3124364" cy="3221112"/>
          </a:xfrm>
          <a:prstGeom prst="rect">
            <a:avLst/>
          </a:prstGeom>
        </p:spPr>
      </p:pic>
      <p:sp>
        <p:nvSpPr>
          <p:cNvPr id="20" name="文本框 9">
            <a:extLst>
              <a:ext uri="{FF2B5EF4-FFF2-40B4-BE49-F238E27FC236}">
                <a16:creationId xmlns:a16="http://schemas.microsoft.com/office/drawing/2014/main" id="{5935B7E4-1580-4912-8F03-F687088AE727}"/>
              </a:ext>
            </a:extLst>
          </p:cNvPr>
          <p:cNvSpPr txBox="1"/>
          <p:nvPr/>
        </p:nvSpPr>
        <p:spPr>
          <a:xfrm>
            <a:off x="4607275" y="2137098"/>
            <a:ext cx="4507965" cy="36317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1500" b="1" i="0" u="none" strike="noStrike" kern="1200" cap="none" spc="0" normalizeH="0" baseline="0" noProof="0" dirty="0">
                <a:ln>
                  <a:noFill/>
                </a:ln>
                <a:solidFill>
                  <a:schemeClr val="accent2">
                    <a:lumMod val="75000"/>
                  </a:schemeClr>
                </a:solidFill>
                <a:effectLst/>
                <a:uLnTx/>
                <a:uFillTx/>
                <a:latin typeface="#9Slide03 Jura Bold" panose="00000800000000000000" pitchFamily="2" charset="0"/>
                <a:ea typeface="印品黑体" panose="00000500000000000000" pitchFamily="2" charset="-122"/>
              </a:rPr>
              <a:t>VẬN</a:t>
            </a:r>
            <a:r>
              <a:rPr kumimoji="0" lang="vi-VN" altLang="zh-CN" sz="11500" b="1" i="0" u="none" strike="noStrike" kern="1200" cap="none" spc="0" normalizeH="0" noProof="0" dirty="0">
                <a:ln>
                  <a:noFill/>
                </a:ln>
                <a:solidFill>
                  <a:schemeClr val="accent2">
                    <a:lumMod val="75000"/>
                  </a:schemeClr>
                </a:solidFill>
                <a:effectLst/>
                <a:uLnTx/>
                <a:uFillTx/>
                <a:latin typeface="#9Slide03 Jura Bold" panose="00000800000000000000" pitchFamily="2" charset="0"/>
                <a:ea typeface="印品黑体" panose="00000500000000000000" pitchFamily="2" charset="-122"/>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1500" b="1" i="0" u="none" strike="noStrike" kern="1200" cap="none" spc="0" normalizeH="0" noProof="0" dirty="0">
                <a:ln>
                  <a:noFill/>
                </a:ln>
                <a:solidFill>
                  <a:schemeClr val="accent2">
                    <a:lumMod val="75000"/>
                  </a:schemeClr>
                </a:solidFill>
                <a:effectLst/>
                <a:uLnTx/>
                <a:uFillTx/>
                <a:latin typeface="#9Slide03 Jura Bold" panose="00000800000000000000" pitchFamily="2" charset="0"/>
                <a:ea typeface="印品黑体" panose="00000500000000000000" pitchFamily="2" charset="-122"/>
              </a:rPr>
              <a:t>DỤNG</a:t>
            </a:r>
            <a:endParaRPr kumimoji="0" lang="zh-CN" altLang="en-US" sz="11500" b="1" i="0" u="none" strike="noStrike" kern="1200" cap="none" spc="0" normalizeH="0" baseline="0" noProof="0" dirty="0">
              <a:ln>
                <a:noFill/>
              </a:ln>
              <a:solidFill>
                <a:schemeClr val="accent2">
                  <a:lumMod val="75000"/>
                </a:schemeClr>
              </a:solidFill>
              <a:effectLst/>
              <a:uLnTx/>
              <a:uFillTx/>
              <a:latin typeface="#9Slide03 Jura Bold" panose="00000800000000000000" pitchFamily="2" charset="0"/>
              <a:ea typeface="印品黑体" panose="00000500000000000000" pitchFamily="2" charset="-122"/>
            </a:endParaRPr>
          </a:p>
        </p:txBody>
      </p:sp>
      <p:pic>
        <p:nvPicPr>
          <p:cNvPr id="15" name="图片 15">
            <a:extLst>
              <a:ext uri="{FF2B5EF4-FFF2-40B4-BE49-F238E27FC236}">
                <a16:creationId xmlns:a16="http://schemas.microsoft.com/office/drawing/2014/main" id="{9BA0DE1C-1F6C-4D81-AFB8-F34342A30566}"/>
              </a:ext>
            </a:extLst>
          </p:cNvPr>
          <p:cNvPicPr>
            <a:picLocks noChangeAspect="1"/>
          </p:cNvPicPr>
          <p:nvPr/>
        </p:nvPicPr>
        <p:blipFill>
          <a:blip r:embed="rId5"/>
          <a:stretch>
            <a:fillRect/>
          </a:stretch>
        </p:blipFill>
        <p:spPr>
          <a:xfrm>
            <a:off x="8619203" y="97639"/>
            <a:ext cx="3247060" cy="1823184"/>
          </a:xfrm>
          <a:prstGeom prst="rect">
            <a:avLst/>
          </a:prstGeom>
        </p:spPr>
      </p:pic>
    </p:spTree>
    <p:extLst>
      <p:ext uri="{BB962C8B-B14F-4D97-AF65-F5344CB8AC3E}">
        <p14:creationId xmlns:p14="http://schemas.microsoft.com/office/powerpoint/2010/main" val="16404575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14:presetBounceEnd="73000">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14:bounceEnd="73000">
                                          <p:cBhvr additive="base">
                                            <p:cTn id="14" dur="1000" fill="hold"/>
                                            <p:tgtEl>
                                              <p:spTgt spid="29"/>
                                            </p:tgtEl>
                                            <p:attrNameLst>
                                              <p:attrName>ppt_x</p:attrName>
                                            </p:attrNameLst>
                                          </p:cBhvr>
                                          <p:tavLst>
                                            <p:tav tm="0">
                                              <p:val>
                                                <p:strVal val="#ppt_x"/>
                                              </p:val>
                                            </p:tav>
                                            <p:tav tm="100000">
                                              <p:val>
                                                <p:strVal val="#ppt_x"/>
                                              </p:val>
                                            </p:tav>
                                          </p:tavLst>
                                        </p:anim>
                                        <p:anim calcmode="lin" valueType="num" p14:bounceEnd="73000">
                                          <p:cBhvr additive="base">
                                            <p:cTn id="15" dur="10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20"/>
                                            </p:tgtEl>
                                            <p:attrNameLst>
                                              <p:attrName>style.visibility</p:attrName>
                                            </p:attrNameLst>
                                          </p:cBhvr>
                                          <p:to>
                                            <p:strVal val="visible"/>
                                          </p:to>
                                        </p:set>
                                        <p:anim by="(-#ppt_w*2)" calcmode="lin" valueType="num">
                                          <p:cBhvr rctx="PPT">
                                            <p:cTn id="20" dur="500" autoRev="1" fill="hold">
                                              <p:stCondLst>
                                                <p:cond delay="0"/>
                                              </p:stCondLst>
                                            </p:cTn>
                                            <p:tgtEl>
                                              <p:spTgt spid="20"/>
                                            </p:tgtEl>
                                            <p:attrNameLst>
                                              <p:attrName>ppt_w</p:attrName>
                                            </p:attrNameLst>
                                          </p:cBhvr>
                                        </p:anim>
                                        <p:anim by="(#ppt_w*0.50)" calcmode="lin" valueType="num">
                                          <p:cBhvr>
                                            <p:cTn id="21" dur="500" decel="50000" autoRev="1" fill="hold">
                                              <p:stCondLst>
                                                <p:cond delay="0"/>
                                              </p:stCondLst>
                                            </p:cTn>
                                            <p:tgtEl>
                                              <p:spTgt spid="20"/>
                                            </p:tgtEl>
                                            <p:attrNameLst>
                                              <p:attrName>ppt_x</p:attrName>
                                            </p:attrNameLst>
                                          </p:cBhvr>
                                        </p:anim>
                                        <p:anim from="(-#ppt_h/2)" to="(#ppt_y)" calcmode="lin" valueType="num">
                                          <p:cBhvr>
                                            <p:cTn id="22" dur="1000" fill="hold">
                                              <p:stCondLst>
                                                <p:cond delay="0"/>
                                              </p:stCondLst>
                                            </p:cTn>
                                            <p:tgtEl>
                                              <p:spTgt spid="20"/>
                                            </p:tgtEl>
                                            <p:attrNameLst>
                                              <p:attrName>ppt_y</p:attrName>
                                            </p:attrNameLst>
                                          </p:cBhvr>
                                        </p:anim>
                                        <p:animRot by="21600000">
                                          <p:cBhvr>
                                            <p:cTn id="23" dur="1000" fill="hold">
                                              <p:stCondLst>
                                                <p:cond delay="0"/>
                                              </p:stCondLst>
                                            </p:cTn>
                                            <p:tgtEl>
                                              <p:spTgt spid="20"/>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additive="base">
                                            <p:cTn id="14" dur="1000" fill="hold"/>
                                            <p:tgtEl>
                                              <p:spTgt spid="29"/>
                                            </p:tgtEl>
                                            <p:attrNameLst>
                                              <p:attrName>ppt_x</p:attrName>
                                            </p:attrNameLst>
                                          </p:cBhvr>
                                          <p:tavLst>
                                            <p:tav tm="0">
                                              <p:val>
                                                <p:strVal val="#ppt_x"/>
                                              </p:val>
                                            </p:tav>
                                            <p:tav tm="100000">
                                              <p:val>
                                                <p:strVal val="#ppt_x"/>
                                              </p:val>
                                            </p:tav>
                                          </p:tavLst>
                                        </p:anim>
                                        <p:anim calcmode="lin" valueType="num">
                                          <p:cBhvr additive="base">
                                            <p:cTn id="15" dur="10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20"/>
                                            </p:tgtEl>
                                            <p:attrNameLst>
                                              <p:attrName>style.visibility</p:attrName>
                                            </p:attrNameLst>
                                          </p:cBhvr>
                                          <p:to>
                                            <p:strVal val="visible"/>
                                          </p:to>
                                        </p:set>
                                        <p:anim by="(-#ppt_w*2)" calcmode="lin" valueType="num">
                                          <p:cBhvr rctx="PPT">
                                            <p:cTn id="20" dur="500" autoRev="1" fill="hold">
                                              <p:stCondLst>
                                                <p:cond delay="0"/>
                                              </p:stCondLst>
                                            </p:cTn>
                                            <p:tgtEl>
                                              <p:spTgt spid="20"/>
                                            </p:tgtEl>
                                            <p:attrNameLst>
                                              <p:attrName>ppt_w</p:attrName>
                                            </p:attrNameLst>
                                          </p:cBhvr>
                                        </p:anim>
                                        <p:anim by="(#ppt_w*0.50)" calcmode="lin" valueType="num">
                                          <p:cBhvr>
                                            <p:cTn id="21" dur="500" decel="50000" autoRev="1" fill="hold">
                                              <p:stCondLst>
                                                <p:cond delay="0"/>
                                              </p:stCondLst>
                                            </p:cTn>
                                            <p:tgtEl>
                                              <p:spTgt spid="20"/>
                                            </p:tgtEl>
                                            <p:attrNameLst>
                                              <p:attrName>ppt_x</p:attrName>
                                            </p:attrNameLst>
                                          </p:cBhvr>
                                        </p:anim>
                                        <p:anim from="(-#ppt_h/2)" to="(#ppt_y)" calcmode="lin" valueType="num">
                                          <p:cBhvr>
                                            <p:cTn id="22" dur="1000" fill="hold">
                                              <p:stCondLst>
                                                <p:cond delay="0"/>
                                              </p:stCondLst>
                                            </p:cTn>
                                            <p:tgtEl>
                                              <p:spTgt spid="20"/>
                                            </p:tgtEl>
                                            <p:attrNameLst>
                                              <p:attrName>ppt_y</p:attrName>
                                            </p:attrNameLst>
                                          </p:cBhvr>
                                        </p:anim>
                                        <p:animRot by="21600000">
                                          <p:cBhvr>
                                            <p:cTn id="23" dur="1000" fill="hold">
                                              <p:stCondLst>
                                                <p:cond delay="0"/>
                                              </p:stCondLst>
                                            </p:cTn>
                                            <p:tgtEl>
                                              <p:spTgt spid="20"/>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7" name="组合 26">
            <a:extLst>
              <a:ext uri="{FF2B5EF4-FFF2-40B4-BE49-F238E27FC236}">
                <a16:creationId xmlns:a16="http://schemas.microsoft.com/office/drawing/2014/main" id="{68F85452-4E40-40DC-9526-CC39C4FD4A99}"/>
              </a:ext>
            </a:extLst>
          </p:cNvPr>
          <p:cNvGrpSpPr/>
          <p:nvPr/>
        </p:nvGrpSpPr>
        <p:grpSpPr>
          <a:xfrm rot="511293">
            <a:off x="3486184" y="1767873"/>
            <a:ext cx="6216649" cy="5019675"/>
            <a:chOff x="2908301" y="1417638"/>
            <a:chExt cx="6216649" cy="5019675"/>
          </a:xfrm>
        </p:grpSpPr>
        <p:sp>
          <p:nvSpPr>
            <p:cNvPr id="11" name="Freeform 5">
              <a:extLst>
                <a:ext uri="{FF2B5EF4-FFF2-40B4-BE49-F238E27FC236}">
                  <a16:creationId xmlns:a16="http://schemas.microsoft.com/office/drawing/2014/main" id="{81683AAA-366D-49F2-A8CB-69BD44099CC6}"/>
                </a:ext>
              </a:extLst>
            </p:cNvPr>
            <p:cNvSpPr>
              <a:spLocks/>
            </p:cNvSpPr>
            <p:nvPr/>
          </p:nvSpPr>
          <p:spPr bwMode="auto">
            <a:xfrm>
              <a:off x="2908301" y="1417638"/>
              <a:ext cx="6051550" cy="4633913"/>
            </a:xfrm>
            <a:custGeom>
              <a:avLst/>
              <a:gdLst>
                <a:gd name="T0" fmla="*/ 127 w 769"/>
                <a:gd name="T1" fmla="*/ 588 h 588"/>
                <a:gd name="T2" fmla="*/ 9 w 769"/>
                <a:gd name="T3" fmla="*/ 156 h 588"/>
                <a:gd name="T4" fmla="*/ 337 w 769"/>
                <a:gd name="T5" fmla="*/ 43 h 588"/>
                <a:gd name="T6" fmla="*/ 722 w 769"/>
                <a:gd name="T7" fmla="*/ 29 h 588"/>
                <a:gd name="T8" fmla="*/ 765 w 769"/>
                <a:gd name="T9" fmla="*/ 485 h 588"/>
                <a:gd name="T10" fmla="*/ 127 w 769"/>
                <a:gd name="T11" fmla="*/ 588 h 588"/>
              </a:gdLst>
              <a:ahLst/>
              <a:cxnLst>
                <a:cxn ang="0">
                  <a:pos x="T0" y="T1"/>
                </a:cxn>
                <a:cxn ang="0">
                  <a:pos x="T2" y="T3"/>
                </a:cxn>
                <a:cxn ang="0">
                  <a:pos x="T4" y="T5"/>
                </a:cxn>
                <a:cxn ang="0">
                  <a:pos x="T6" y="T7"/>
                </a:cxn>
                <a:cxn ang="0">
                  <a:pos x="T8" y="T9"/>
                </a:cxn>
                <a:cxn ang="0">
                  <a:pos x="T10" y="T11"/>
                </a:cxn>
              </a:cxnLst>
              <a:rect l="0" t="0" r="r" b="b"/>
              <a:pathLst>
                <a:path w="769" h="588">
                  <a:moveTo>
                    <a:pt x="127" y="588"/>
                  </a:moveTo>
                  <a:cubicBezTo>
                    <a:pt x="67" y="461"/>
                    <a:pt x="0" y="179"/>
                    <a:pt x="9" y="156"/>
                  </a:cubicBezTo>
                  <a:cubicBezTo>
                    <a:pt x="21" y="119"/>
                    <a:pt x="168" y="78"/>
                    <a:pt x="337" y="43"/>
                  </a:cubicBezTo>
                  <a:cubicBezTo>
                    <a:pt x="525" y="5"/>
                    <a:pt x="702" y="0"/>
                    <a:pt x="722" y="29"/>
                  </a:cubicBezTo>
                  <a:cubicBezTo>
                    <a:pt x="739" y="53"/>
                    <a:pt x="769" y="323"/>
                    <a:pt x="765" y="485"/>
                  </a:cubicBezTo>
                  <a:lnTo>
                    <a:pt x="127" y="588"/>
                  </a:lnTo>
                  <a:close/>
                </a:path>
              </a:pathLst>
            </a:custGeom>
            <a:solidFill>
              <a:srgbClr val="A665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7" name="Freeform 6">
              <a:extLst>
                <a:ext uri="{FF2B5EF4-FFF2-40B4-BE49-F238E27FC236}">
                  <a16:creationId xmlns:a16="http://schemas.microsoft.com/office/drawing/2014/main" id="{BD9FB5D5-DDCE-4836-ADE3-E8EC6FB05DCE}"/>
                </a:ext>
              </a:extLst>
            </p:cNvPr>
            <p:cNvSpPr>
              <a:spLocks/>
            </p:cNvSpPr>
            <p:nvPr/>
          </p:nvSpPr>
          <p:spPr bwMode="auto">
            <a:xfrm>
              <a:off x="3302000" y="1779588"/>
              <a:ext cx="5232400" cy="3862388"/>
            </a:xfrm>
            <a:custGeom>
              <a:avLst/>
              <a:gdLst>
                <a:gd name="T0" fmla="*/ 105 w 665"/>
                <a:gd name="T1" fmla="*/ 490 h 490"/>
                <a:gd name="T2" fmla="*/ 8 w 665"/>
                <a:gd name="T3" fmla="*/ 137 h 490"/>
                <a:gd name="T4" fmla="*/ 297 w 665"/>
                <a:gd name="T5" fmla="*/ 39 h 490"/>
                <a:gd name="T6" fmla="*/ 637 w 665"/>
                <a:gd name="T7" fmla="*/ 25 h 490"/>
                <a:gd name="T8" fmla="*/ 660 w 665"/>
                <a:gd name="T9" fmla="*/ 399 h 490"/>
                <a:gd name="T10" fmla="*/ 389 w 665"/>
                <a:gd name="T11" fmla="*/ 430 h 490"/>
                <a:gd name="T12" fmla="*/ 105 w 665"/>
                <a:gd name="T13" fmla="*/ 490 h 490"/>
              </a:gdLst>
              <a:ahLst/>
              <a:cxnLst>
                <a:cxn ang="0">
                  <a:pos x="T0" y="T1"/>
                </a:cxn>
                <a:cxn ang="0">
                  <a:pos x="T2" y="T3"/>
                </a:cxn>
                <a:cxn ang="0">
                  <a:pos x="T4" y="T5"/>
                </a:cxn>
                <a:cxn ang="0">
                  <a:pos x="T6" y="T7"/>
                </a:cxn>
                <a:cxn ang="0">
                  <a:pos x="T8" y="T9"/>
                </a:cxn>
                <a:cxn ang="0">
                  <a:pos x="T10" y="T11"/>
                </a:cxn>
                <a:cxn ang="0">
                  <a:pos x="T12" y="T13"/>
                </a:cxn>
              </a:cxnLst>
              <a:rect l="0" t="0" r="r" b="b"/>
              <a:pathLst>
                <a:path w="665" h="490">
                  <a:moveTo>
                    <a:pt x="105" y="490"/>
                  </a:moveTo>
                  <a:cubicBezTo>
                    <a:pt x="53" y="382"/>
                    <a:pt x="0" y="158"/>
                    <a:pt x="8" y="137"/>
                  </a:cubicBezTo>
                  <a:cubicBezTo>
                    <a:pt x="19" y="106"/>
                    <a:pt x="149" y="70"/>
                    <a:pt x="297" y="39"/>
                  </a:cubicBezTo>
                  <a:cubicBezTo>
                    <a:pt x="463" y="5"/>
                    <a:pt x="619" y="0"/>
                    <a:pt x="637" y="25"/>
                  </a:cubicBezTo>
                  <a:cubicBezTo>
                    <a:pt x="652" y="46"/>
                    <a:pt x="665" y="260"/>
                    <a:pt x="660" y="399"/>
                  </a:cubicBezTo>
                  <a:cubicBezTo>
                    <a:pt x="660" y="399"/>
                    <a:pt x="537" y="404"/>
                    <a:pt x="389" y="430"/>
                  </a:cubicBezTo>
                  <a:cubicBezTo>
                    <a:pt x="209" y="462"/>
                    <a:pt x="105" y="490"/>
                    <a:pt x="105" y="490"/>
                  </a:cubicBezTo>
                  <a:close/>
                </a:path>
              </a:pathLst>
            </a:custGeom>
            <a:solidFill>
              <a:srgbClr val="9BC8E7"/>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9" name="Freeform 7">
              <a:extLst>
                <a:ext uri="{FF2B5EF4-FFF2-40B4-BE49-F238E27FC236}">
                  <a16:creationId xmlns:a16="http://schemas.microsoft.com/office/drawing/2014/main" id="{B2A435FF-DEE9-4C8E-81C1-3E251775D960}"/>
                </a:ext>
              </a:extLst>
            </p:cNvPr>
            <p:cNvSpPr>
              <a:spLocks/>
            </p:cNvSpPr>
            <p:nvPr/>
          </p:nvSpPr>
          <p:spPr bwMode="auto">
            <a:xfrm>
              <a:off x="6513513" y="4829175"/>
              <a:ext cx="1187450" cy="614363"/>
            </a:xfrm>
            <a:custGeom>
              <a:avLst/>
              <a:gdLst>
                <a:gd name="T0" fmla="*/ 3 w 151"/>
                <a:gd name="T1" fmla="*/ 45 h 78"/>
                <a:gd name="T2" fmla="*/ 29 w 151"/>
                <a:gd name="T3" fmla="*/ 10 h 78"/>
                <a:gd name="T4" fmla="*/ 120 w 151"/>
                <a:gd name="T5" fmla="*/ 1 h 78"/>
                <a:gd name="T6" fmla="*/ 149 w 151"/>
                <a:gd name="T7" fmla="*/ 32 h 78"/>
                <a:gd name="T8" fmla="*/ 127 w 151"/>
                <a:gd name="T9" fmla="*/ 64 h 78"/>
                <a:gd name="T10" fmla="*/ 29 w 151"/>
                <a:gd name="T11" fmla="*/ 75 h 78"/>
                <a:gd name="T12" fmla="*/ 3 w 151"/>
                <a:gd name="T13" fmla="*/ 45 h 78"/>
              </a:gdLst>
              <a:ahLst/>
              <a:cxnLst>
                <a:cxn ang="0">
                  <a:pos x="T0" y="T1"/>
                </a:cxn>
                <a:cxn ang="0">
                  <a:pos x="T2" y="T3"/>
                </a:cxn>
                <a:cxn ang="0">
                  <a:pos x="T4" y="T5"/>
                </a:cxn>
                <a:cxn ang="0">
                  <a:pos x="T6" y="T7"/>
                </a:cxn>
                <a:cxn ang="0">
                  <a:pos x="T8" y="T9"/>
                </a:cxn>
                <a:cxn ang="0">
                  <a:pos x="T10" y="T11"/>
                </a:cxn>
                <a:cxn ang="0">
                  <a:pos x="T12" y="T13"/>
                </a:cxn>
              </a:cxnLst>
              <a:rect l="0" t="0" r="r" b="b"/>
              <a:pathLst>
                <a:path w="151" h="78">
                  <a:moveTo>
                    <a:pt x="3" y="45"/>
                  </a:moveTo>
                  <a:cubicBezTo>
                    <a:pt x="0" y="26"/>
                    <a:pt x="2" y="16"/>
                    <a:pt x="29" y="10"/>
                  </a:cubicBezTo>
                  <a:cubicBezTo>
                    <a:pt x="63" y="3"/>
                    <a:pt x="93" y="0"/>
                    <a:pt x="120" y="1"/>
                  </a:cubicBezTo>
                  <a:cubicBezTo>
                    <a:pt x="146" y="3"/>
                    <a:pt x="147" y="13"/>
                    <a:pt x="149" y="32"/>
                  </a:cubicBezTo>
                  <a:cubicBezTo>
                    <a:pt x="151" y="53"/>
                    <a:pt x="150" y="62"/>
                    <a:pt x="127" y="64"/>
                  </a:cubicBezTo>
                  <a:cubicBezTo>
                    <a:pt x="107" y="66"/>
                    <a:pt x="49" y="72"/>
                    <a:pt x="29" y="75"/>
                  </a:cubicBezTo>
                  <a:cubicBezTo>
                    <a:pt x="9" y="78"/>
                    <a:pt x="5" y="62"/>
                    <a:pt x="3" y="45"/>
                  </a:cubicBezTo>
                  <a:close/>
                </a:path>
              </a:pathLst>
            </a:custGeom>
            <a:solidFill>
              <a:srgbClr val="FFF9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1" name="Freeform 8">
              <a:extLst>
                <a:ext uri="{FF2B5EF4-FFF2-40B4-BE49-F238E27FC236}">
                  <a16:creationId xmlns:a16="http://schemas.microsoft.com/office/drawing/2014/main" id="{39AF1890-CB23-42B4-8881-3D3A6550AF00}"/>
                </a:ext>
              </a:extLst>
            </p:cNvPr>
            <p:cNvSpPr>
              <a:spLocks/>
            </p:cNvSpPr>
            <p:nvPr/>
          </p:nvSpPr>
          <p:spPr bwMode="auto">
            <a:xfrm>
              <a:off x="6969125" y="4813300"/>
              <a:ext cx="354012" cy="568325"/>
            </a:xfrm>
            <a:custGeom>
              <a:avLst/>
              <a:gdLst>
                <a:gd name="T0" fmla="*/ 0 w 45"/>
                <a:gd name="T1" fmla="*/ 6 h 72"/>
                <a:gd name="T2" fmla="*/ 11 w 45"/>
                <a:gd name="T3" fmla="*/ 72 h 72"/>
                <a:gd name="T4" fmla="*/ 43 w 45"/>
                <a:gd name="T5" fmla="*/ 69 h 72"/>
                <a:gd name="T6" fmla="*/ 33 w 45"/>
                <a:gd name="T7" fmla="*/ 3 h 72"/>
                <a:gd name="T8" fmla="*/ 0 w 45"/>
                <a:gd name="T9" fmla="*/ 6 h 72"/>
              </a:gdLst>
              <a:ahLst/>
              <a:cxnLst>
                <a:cxn ang="0">
                  <a:pos x="T0" y="T1"/>
                </a:cxn>
                <a:cxn ang="0">
                  <a:pos x="T2" y="T3"/>
                </a:cxn>
                <a:cxn ang="0">
                  <a:pos x="T4" y="T5"/>
                </a:cxn>
                <a:cxn ang="0">
                  <a:pos x="T6" y="T7"/>
                </a:cxn>
                <a:cxn ang="0">
                  <a:pos x="T8" y="T9"/>
                </a:cxn>
              </a:cxnLst>
              <a:rect l="0" t="0" r="r" b="b"/>
              <a:pathLst>
                <a:path w="45" h="72">
                  <a:moveTo>
                    <a:pt x="0" y="6"/>
                  </a:moveTo>
                  <a:cubicBezTo>
                    <a:pt x="0" y="6"/>
                    <a:pt x="10" y="39"/>
                    <a:pt x="11" y="72"/>
                  </a:cubicBezTo>
                  <a:cubicBezTo>
                    <a:pt x="11" y="72"/>
                    <a:pt x="29" y="72"/>
                    <a:pt x="43" y="69"/>
                  </a:cubicBezTo>
                  <a:cubicBezTo>
                    <a:pt x="43" y="69"/>
                    <a:pt x="45" y="39"/>
                    <a:pt x="33" y="3"/>
                  </a:cubicBezTo>
                  <a:cubicBezTo>
                    <a:pt x="33" y="3"/>
                    <a:pt x="18" y="0"/>
                    <a:pt x="0" y="6"/>
                  </a:cubicBezTo>
                  <a:close/>
                </a:path>
              </a:pathLst>
            </a:custGeom>
            <a:solidFill>
              <a:srgbClr val="FED9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2" name="Freeform 9">
              <a:extLst>
                <a:ext uri="{FF2B5EF4-FFF2-40B4-BE49-F238E27FC236}">
                  <a16:creationId xmlns:a16="http://schemas.microsoft.com/office/drawing/2014/main" id="{1A149948-5F01-4A4C-A525-3D59EF408B63}"/>
                </a:ext>
              </a:extLst>
            </p:cNvPr>
            <p:cNvSpPr>
              <a:spLocks/>
            </p:cNvSpPr>
            <p:nvPr/>
          </p:nvSpPr>
          <p:spPr bwMode="auto">
            <a:xfrm>
              <a:off x="4584700" y="5405438"/>
              <a:ext cx="849312" cy="433388"/>
            </a:xfrm>
            <a:custGeom>
              <a:avLst/>
              <a:gdLst>
                <a:gd name="T0" fmla="*/ 0 w 108"/>
                <a:gd name="T1" fmla="*/ 13 h 55"/>
                <a:gd name="T2" fmla="*/ 85 w 108"/>
                <a:gd name="T3" fmla="*/ 2 h 55"/>
                <a:gd name="T4" fmla="*/ 104 w 108"/>
                <a:gd name="T5" fmla="*/ 18 h 55"/>
                <a:gd name="T6" fmla="*/ 90 w 108"/>
                <a:gd name="T7" fmla="*/ 40 h 55"/>
                <a:gd name="T8" fmla="*/ 9 w 108"/>
                <a:gd name="T9" fmla="*/ 55 h 55"/>
                <a:gd name="T10" fmla="*/ 0 w 108"/>
                <a:gd name="T11" fmla="*/ 13 h 55"/>
              </a:gdLst>
              <a:ahLst/>
              <a:cxnLst>
                <a:cxn ang="0">
                  <a:pos x="T0" y="T1"/>
                </a:cxn>
                <a:cxn ang="0">
                  <a:pos x="T2" y="T3"/>
                </a:cxn>
                <a:cxn ang="0">
                  <a:pos x="T4" y="T5"/>
                </a:cxn>
                <a:cxn ang="0">
                  <a:pos x="T6" y="T7"/>
                </a:cxn>
                <a:cxn ang="0">
                  <a:pos x="T8" y="T9"/>
                </a:cxn>
                <a:cxn ang="0">
                  <a:pos x="T10" y="T11"/>
                </a:cxn>
              </a:cxnLst>
              <a:rect l="0" t="0" r="r" b="b"/>
              <a:pathLst>
                <a:path w="108" h="55">
                  <a:moveTo>
                    <a:pt x="0" y="13"/>
                  </a:moveTo>
                  <a:cubicBezTo>
                    <a:pt x="0" y="13"/>
                    <a:pt x="48" y="0"/>
                    <a:pt x="85" y="2"/>
                  </a:cubicBezTo>
                  <a:cubicBezTo>
                    <a:pt x="85" y="2"/>
                    <a:pt x="100" y="2"/>
                    <a:pt x="104" y="18"/>
                  </a:cubicBezTo>
                  <a:cubicBezTo>
                    <a:pt x="108" y="38"/>
                    <a:pt x="90" y="40"/>
                    <a:pt x="90" y="40"/>
                  </a:cubicBezTo>
                  <a:cubicBezTo>
                    <a:pt x="90" y="40"/>
                    <a:pt x="46" y="43"/>
                    <a:pt x="9" y="55"/>
                  </a:cubicBezTo>
                  <a:lnTo>
                    <a:pt x="0" y="13"/>
                  </a:lnTo>
                  <a:close/>
                </a:path>
              </a:pathLst>
            </a:custGeom>
            <a:solidFill>
              <a:srgbClr val="FFF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3" name="Freeform 10">
              <a:extLst>
                <a:ext uri="{FF2B5EF4-FFF2-40B4-BE49-F238E27FC236}">
                  <a16:creationId xmlns:a16="http://schemas.microsoft.com/office/drawing/2014/main" id="{A2A49F06-D064-4D1E-B966-3882E79F4454}"/>
                </a:ext>
              </a:extLst>
            </p:cNvPr>
            <p:cNvSpPr>
              <a:spLocks/>
            </p:cNvSpPr>
            <p:nvPr/>
          </p:nvSpPr>
          <p:spPr bwMode="auto">
            <a:xfrm>
              <a:off x="4443413" y="5483225"/>
              <a:ext cx="354012" cy="379413"/>
            </a:xfrm>
            <a:custGeom>
              <a:avLst/>
              <a:gdLst>
                <a:gd name="T0" fmla="*/ 30 w 45"/>
                <a:gd name="T1" fmla="*/ 44 h 48"/>
                <a:gd name="T2" fmla="*/ 5 w 45"/>
                <a:gd name="T3" fmla="*/ 30 h 48"/>
                <a:gd name="T4" fmla="*/ 15 w 45"/>
                <a:gd name="T5" fmla="*/ 3 h 48"/>
                <a:gd name="T6" fmla="*/ 41 w 45"/>
                <a:gd name="T7" fmla="*/ 17 h 48"/>
                <a:gd name="T8" fmla="*/ 30 w 45"/>
                <a:gd name="T9" fmla="*/ 44 h 48"/>
              </a:gdLst>
              <a:ahLst/>
              <a:cxnLst>
                <a:cxn ang="0">
                  <a:pos x="T0" y="T1"/>
                </a:cxn>
                <a:cxn ang="0">
                  <a:pos x="T2" y="T3"/>
                </a:cxn>
                <a:cxn ang="0">
                  <a:pos x="T4" y="T5"/>
                </a:cxn>
                <a:cxn ang="0">
                  <a:pos x="T6" y="T7"/>
                </a:cxn>
                <a:cxn ang="0">
                  <a:pos x="T8" y="T9"/>
                </a:cxn>
              </a:cxnLst>
              <a:rect l="0" t="0" r="r" b="b"/>
              <a:pathLst>
                <a:path w="45" h="48">
                  <a:moveTo>
                    <a:pt x="30" y="44"/>
                  </a:moveTo>
                  <a:cubicBezTo>
                    <a:pt x="20" y="48"/>
                    <a:pt x="9" y="41"/>
                    <a:pt x="5" y="30"/>
                  </a:cubicBezTo>
                  <a:cubicBezTo>
                    <a:pt x="0" y="19"/>
                    <a:pt x="5" y="7"/>
                    <a:pt x="15" y="3"/>
                  </a:cubicBezTo>
                  <a:cubicBezTo>
                    <a:pt x="25" y="0"/>
                    <a:pt x="36" y="6"/>
                    <a:pt x="41" y="17"/>
                  </a:cubicBezTo>
                  <a:cubicBezTo>
                    <a:pt x="45" y="28"/>
                    <a:pt x="40" y="40"/>
                    <a:pt x="30" y="44"/>
                  </a:cubicBezTo>
                  <a:close/>
                </a:path>
              </a:pathLst>
            </a:custGeom>
            <a:solidFill>
              <a:srgbClr val="FFF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4" name="Freeform 11">
              <a:extLst>
                <a:ext uri="{FF2B5EF4-FFF2-40B4-BE49-F238E27FC236}">
                  <a16:creationId xmlns:a16="http://schemas.microsoft.com/office/drawing/2014/main" id="{75CC0419-578E-4DD8-8428-797577B125D3}"/>
                </a:ext>
              </a:extLst>
            </p:cNvPr>
            <p:cNvSpPr>
              <a:spLocks/>
            </p:cNvSpPr>
            <p:nvPr/>
          </p:nvSpPr>
          <p:spPr bwMode="auto">
            <a:xfrm>
              <a:off x="5553075" y="5278438"/>
              <a:ext cx="849312" cy="433388"/>
            </a:xfrm>
            <a:custGeom>
              <a:avLst/>
              <a:gdLst>
                <a:gd name="T0" fmla="*/ 0 w 108"/>
                <a:gd name="T1" fmla="*/ 13 h 55"/>
                <a:gd name="T2" fmla="*/ 85 w 108"/>
                <a:gd name="T3" fmla="*/ 2 h 55"/>
                <a:gd name="T4" fmla="*/ 104 w 108"/>
                <a:gd name="T5" fmla="*/ 19 h 55"/>
                <a:gd name="T6" fmla="*/ 89 w 108"/>
                <a:gd name="T7" fmla="*/ 41 h 55"/>
                <a:gd name="T8" fmla="*/ 9 w 108"/>
                <a:gd name="T9" fmla="*/ 55 h 55"/>
                <a:gd name="T10" fmla="*/ 0 w 108"/>
                <a:gd name="T11" fmla="*/ 13 h 55"/>
              </a:gdLst>
              <a:ahLst/>
              <a:cxnLst>
                <a:cxn ang="0">
                  <a:pos x="T0" y="T1"/>
                </a:cxn>
                <a:cxn ang="0">
                  <a:pos x="T2" y="T3"/>
                </a:cxn>
                <a:cxn ang="0">
                  <a:pos x="T4" y="T5"/>
                </a:cxn>
                <a:cxn ang="0">
                  <a:pos x="T6" y="T7"/>
                </a:cxn>
                <a:cxn ang="0">
                  <a:pos x="T8" y="T9"/>
                </a:cxn>
                <a:cxn ang="0">
                  <a:pos x="T10" y="T11"/>
                </a:cxn>
              </a:cxnLst>
              <a:rect l="0" t="0" r="r" b="b"/>
              <a:pathLst>
                <a:path w="108" h="55">
                  <a:moveTo>
                    <a:pt x="0" y="13"/>
                  </a:moveTo>
                  <a:cubicBezTo>
                    <a:pt x="0" y="13"/>
                    <a:pt x="48" y="0"/>
                    <a:pt x="85" y="2"/>
                  </a:cubicBezTo>
                  <a:cubicBezTo>
                    <a:pt x="85" y="2"/>
                    <a:pt x="100" y="2"/>
                    <a:pt x="104" y="19"/>
                  </a:cubicBezTo>
                  <a:cubicBezTo>
                    <a:pt x="108" y="38"/>
                    <a:pt x="89" y="41"/>
                    <a:pt x="89" y="41"/>
                  </a:cubicBezTo>
                  <a:cubicBezTo>
                    <a:pt x="89" y="41"/>
                    <a:pt x="46" y="43"/>
                    <a:pt x="9" y="55"/>
                  </a:cubicBezTo>
                  <a:lnTo>
                    <a:pt x="0" y="13"/>
                  </a:lnTo>
                  <a:close/>
                </a:path>
              </a:pathLst>
            </a:custGeom>
            <a:solidFill>
              <a:srgbClr val="FFF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5" name="Freeform 12">
              <a:extLst>
                <a:ext uri="{FF2B5EF4-FFF2-40B4-BE49-F238E27FC236}">
                  <a16:creationId xmlns:a16="http://schemas.microsoft.com/office/drawing/2014/main" id="{BCA8EFB2-09EA-473B-8B84-F69ECE39F8E9}"/>
                </a:ext>
              </a:extLst>
            </p:cNvPr>
            <p:cNvSpPr>
              <a:spLocks/>
            </p:cNvSpPr>
            <p:nvPr/>
          </p:nvSpPr>
          <p:spPr bwMode="auto">
            <a:xfrm>
              <a:off x="5411788" y="5357813"/>
              <a:ext cx="346075" cy="377825"/>
            </a:xfrm>
            <a:custGeom>
              <a:avLst/>
              <a:gdLst>
                <a:gd name="T0" fmla="*/ 30 w 44"/>
                <a:gd name="T1" fmla="*/ 44 h 48"/>
                <a:gd name="T2" fmla="*/ 4 w 44"/>
                <a:gd name="T3" fmla="*/ 30 h 48"/>
                <a:gd name="T4" fmla="*/ 15 w 44"/>
                <a:gd name="T5" fmla="*/ 3 h 48"/>
                <a:gd name="T6" fmla="*/ 40 w 44"/>
                <a:gd name="T7" fmla="*/ 17 h 48"/>
                <a:gd name="T8" fmla="*/ 30 w 44"/>
                <a:gd name="T9" fmla="*/ 44 h 48"/>
              </a:gdLst>
              <a:ahLst/>
              <a:cxnLst>
                <a:cxn ang="0">
                  <a:pos x="T0" y="T1"/>
                </a:cxn>
                <a:cxn ang="0">
                  <a:pos x="T2" y="T3"/>
                </a:cxn>
                <a:cxn ang="0">
                  <a:pos x="T4" y="T5"/>
                </a:cxn>
                <a:cxn ang="0">
                  <a:pos x="T6" y="T7"/>
                </a:cxn>
                <a:cxn ang="0">
                  <a:pos x="T8" y="T9"/>
                </a:cxn>
              </a:cxnLst>
              <a:rect l="0" t="0" r="r" b="b"/>
              <a:pathLst>
                <a:path w="44" h="48">
                  <a:moveTo>
                    <a:pt x="30" y="44"/>
                  </a:moveTo>
                  <a:cubicBezTo>
                    <a:pt x="20" y="48"/>
                    <a:pt x="8" y="42"/>
                    <a:pt x="4" y="30"/>
                  </a:cubicBezTo>
                  <a:cubicBezTo>
                    <a:pt x="0" y="19"/>
                    <a:pt x="5" y="7"/>
                    <a:pt x="15" y="3"/>
                  </a:cubicBezTo>
                  <a:cubicBezTo>
                    <a:pt x="25" y="0"/>
                    <a:pt x="36" y="6"/>
                    <a:pt x="40" y="17"/>
                  </a:cubicBezTo>
                  <a:cubicBezTo>
                    <a:pt x="44" y="29"/>
                    <a:pt x="40" y="41"/>
                    <a:pt x="30" y="44"/>
                  </a:cubicBezTo>
                  <a:close/>
                </a:path>
              </a:pathLst>
            </a:custGeom>
            <a:solidFill>
              <a:srgbClr val="FFF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6" name="Freeform 13">
              <a:extLst>
                <a:ext uri="{FF2B5EF4-FFF2-40B4-BE49-F238E27FC236}">
                  <a16:creationId xmlns:a16="http://schemas.microsoft.com/office/drawing/2014/main" id="{A34E9843-2B66-493B-962E-C2E3F19CEA57}"/>
                </a:ext>
              </a:extLst>
            </p:cNvPr>
            <p:cNvSpPr>
              <a:spLocks/>
            </p:cNvSpPr>
            <p:nvPr/>
          </p:nvSpPr>
          <p:spPr bwMode="auto">
            <a:xfrm>
              <a:off x="3632200" y="5121275"/>
              <a:ext cx="5492750" cy="1316038"/>
            </a:xfrm>
            <a:custGeom>
              <a:avLst/>
              <a:gdLst>
                <a:gd name="T0" fmla="*/ 28 w 698"/>
                <a:gd name="T1" fmla="*/ 167 h 167"/>
                <a:gd name="T2" fmla="*/ 0 w 698"/>
                <a:gd name="T3" fmla="*/ 113 h 167"/>
                <a:gd name="T4" fmla="*/ 698 w 698"/>
                <a:gd name="T5" fmla="*/ 0 h 167"/>
                <a:gd name="T6" fmla="*/ 687 w 698"/>
                <a:gd name="T7" fmla="*/ 60 h 167"/>
                <a:gd name="T8" fmla="*/ 28 w 698"/>
                <a:gd name="T9" fmla="*/ 167 h 167"/>
              </a:gdLst>
              <a:ahLst/>
              <a:cxnLst>
                <a:cxn ang="0">
                  <a:pos x="T0" y="T1"/>
                </a:cxn>
                <a:cxn ang="0">
                  <a:pos x="T2" y="T3"/>
                </a:cxn>
                <a:cxn ang="0">
                  <a:pos x="T4" y="T5"/>
                </a:cxn>
                <a:cxn ang="0">
                  <a:pos x="T6" y="T7"/>
                </a:cxn>
                <a:cxn ang="0">
                  <a:pos x="T8" y="T9"/>
                </a:cxn>
              </a:cxnLst>
              <a:rect l="0" t="0" r="r" b="b"/>
              <a:pathLst>
                <a:path w="698" h="167">
                  <a:moveTo>
                    <a:pt x="28" y="167"/>
                  </a:moveTo>
                  <a:cubicBezTo>
                    <a:pt x="28" y="167"/>
                    <a:pt x="18" y="145"/>
                    <a:pt x="0" y="113"/>
                  </a:cubicBezTo>
                  <a:cubicBezTo>
                    <a:pt x="0" y="113"/>
                    <a:pt x="341" y="18"/>
                    <a:pt x="698" y="0"/>
                  </a:cubicBezTo>
                  <a:cubicBezTo>
                    <a:pt x="698" y="0"/>
                    <a:pt x="690" y="36"/>
                    <a:pt x="687" y="60"/>
                  </a:cubicBezTo>
                  <a:cubicBezTo>
                    <a:pt x="687" y="60"/>
                    <a:pt x="367" y="81"/>
                    <a:pt x="28" y="167"/>
                  </a:cubicBezTo>
                  <a:close/>
                </a:path>
              </a:pathLst>
            </a:custGeom>
            <a:solidFill>
              <a:srgbClr val="7A44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grpSp>
      <p:pic>
        <p:nvPicPr>
          <p:cNvPr id="29" name="图片 28">
            <a:extLst>
              <a:ext uri="{FF2B5EF4-FFF2-40B4-BE49-F238E27FC236}">
                <a16:creationId xmlns:a16="http://schemas.microsoft.com/office/drawing/2014/main" id="{2478F9DF-CB93-4306-A392-BC191172E4C3}"/>
              </a:ext>
            </a:extLst>
          </p:cNvPr>
          <p:cNvPicPr>
            <a:picLocks noChangeAspect="1"/>
          </p:cNvPicPr>
          <p:nvPr/>
        </p:nvPicPr>
        <p:blipFill>
          <a:blip r:embed="rId4"/>
          <a:stretch>
            <a:fillRect/>
          </a:stretch>
        </p:blipFill>
        <p:spPr>
          <a:xfrm>
            <a:off x="8680551" y="3590397"/>
            <a:ext cx="3124364" cy="3221112"/>
          </a:xfrm>
          <a:prstGeom prst="rect">
            <a:avLst/>
          </a:prstGeom>
        </p:spPr>
      </p:pic>
      <p:sp>
        <p:nvSpPr>
          <p:cNvPr id="20" name="文本框 9">
            <a:extLst>
              <a:ext uri="{FF2B5EF4-FFF2-40B4-BE49-F238E27FC236}">
                <a16:creationId xmlns:a16="http://schemas.microsoft.com/office/drawing/2014/main" id="{5935B7E4-1580-4912-8F03-F687088AE727}"/>
              </a:ext>
            </a:extLst>
          </p:cNvPr>
          <p:cNvSpPr txBox="1"/>
          <p:nvPr/>
        </p:nvSpPr>
        <p:spPr>
          <a:xfrm>
            <a:off x="4548947" y="2133038"/>
            <a:ext cx="4466287" cy="36317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11500" dirty="0">
                <a:solidFill>
                  <a:prstClr val="black">
                    <a:lumMod val="85000"/>
                    <a:lumOff val="15000"/>
                  </a:prstClr>
                </a:solidFill>
                <a:latin typeface="#9Slide03 Jura Bold" panose="00000800000000000000" pitchFamily="2" charset="0"/>
                <a:ea typeface="印品黑体" panose="00000500000000000000" pitchFamily="2" charset="-122"/>
              </a:rPr>
              <a:t>KHỞI </a:t>
            </a:r>
          </a:p>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11500" dirty="0">
                <a:solidFill>
                  <a:prstClr val="black">
                    <a:lumMod val="85000"/>
                    <a:lumOff val="15000"/>
                  </a:prstClr>
                </a:solidFill>
                <a:latin typeface="#9Slide03 Jura Bold" panose="00000800000000000000" pitchFamily="2" charset="0"/>
                <a:ea typeface="印品黑体" panose="00000500000000000000" pitchFamily="2" charset="-122"/>
              </a:rPr>
              <a:t>ĐỘNG</a:t>
            </a:r>
            <a:endParaRPr kumimoji="0" lang="zh-CN" altLang="en-US" sz="11500" b="0" i="0" u="none" strike="noStrike" kern="1200" cap="none" spc="0" normalizeH="0" baseline="0" noProof="0" dirty="0">
              <a:ln>
                <a:noFill/>
              </a:ln>
              <a:solidFill>
                <a:prstClr val="black">
                  <a:lumMod val="85000"/>
                  <a:lumOff val="15000"/>
                </a:prstClr>
              </a:solidFill>
              <a:effectLst/>
              <a:uLnTx/>
              <a:uFillTx/>
              <a:latin typeface="#9Slide03 Jura Bold" panose="00000800000000000000" pitchFamily="2" charset="0"/>
              <a:ea typeface="印品黑体" panose="00000500000000000000" pitchFamily="2" charset="-122"/>
            </a:endParaRPr>
          </a:p>
        </p:txBody>
      </p:sp>
      <p:sp>
        <p:nvSpPr>
          <p:cNvPr id="15" name="TextBox 3">
            <a:extLst>
              <a:ext uri="{FF2B5EF4-FFF2-40B4-BE49-F238E27FC236}">
                <a16:creationId xmlns:a16="http://schemas.microsoft.com/office/drawing/2014/main" id="{31D9DE51-7B01-8AA7-E597-41F746AD30A7}"/>
              </a:ext>
            </a:extLst>
          </p:cNvPr>
          <p:cNvSpPr txBox="1"/>
          <p:nvPr/>
        </p:nvSpPr>
        <p:spPr>
          <a:xfrm>
            <a:off x="6052457" y="7515398"/>
            <a:ext cx="3425501" cy="70173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9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251460" rtl="0" eaLnBrk="1" fontAlgn="auto" latinLnBrk="0" hangingPunct="1">
              <a:lnSpc>
                <a:spcPct val="100000"/>
              </a:lnSpc>
              <a:spcBef>
                <a:spcPts val="0"/>
              </a:spcBef>
              <a:spcAft>
                <a:spcPts val="0"/>
              </a:spcAft>
              <a:buClrTx/>
              <a:buSzTx/>
              <a:buFontTx/>
              <a:buNone/>
              <a:tabLst/>
              <a:defRPr/>
            </a:pPr>
            <a:r>
              <a:rPr lang="en-US" sz="990" b="1">
                <a:latin typeface="Times New Roman" panose="02020603050405020304" pitchFamily="18" charset="0"/>
                <a:cs typeface="Times New Roman" panose="02020603050405020304" pitchFamily="18" charset="0"/>
              </a:rPr>
              <a:t>Mời </a:t>
            </a:r>
            <a:r>
              <a:rPr lang="en-US" sz="990" b="1" dirty="0" err="1">
                <a:latin typeface="Times New Roman" panose="02020603050405020304" pitchFamily="18" charset="0"/>
                <a:cs typeface="Times New Roman" panose="02020603050405020304" pitchFamily="18" charset="0"/>
              </a:rPr>
              <a:t>truy</a:t>
            </a:r>
            <a:r>
              <a:rPr lang="en-US" sz="990" b="1" dirty="0">
                <a:latin typeface="Times New Roman" panose="02020603050405020304" pitchFamily="18" charset="0"/>
                <a:cs typeface="Times New Roman" panose="02020603050405020304" pitchFamily="18" charset="0"/>
              </a:rPr>
              <a:t> </a:t>
            </a:r>
            <a:r>
              <a:rPr lang="en-US" sz="990" b="1" dirty="0" err="1">
                <a:latin typeface="Times New Roman" panose="02020603050405020304" pitchFamily="18" charset="0"/>
                <a:cs typeface="Times New Roman" panose="02020603050405020304" pitchFamily="18" charset="0"/>
              </a:rPr>
              <a:t>cập</a:t>
            </a:r>
            <a:r>
              <a:rPr lang="en-US" sz="990" b="1" dirty="0">
                <a:latin typeface="Times New Roman" panose="02020603050405020304" pitchFamily="18" charset="0"/>
                <a:cs typeface="Times New Roman" panose="02020603050405020304" pitchFamily="18" charset="0"/>
              </a:rPr>
              <a:t>: </a:t>
            </a:r>
            <a:r>
              <a:rPr lang="en-US" sz="990" dirty="0">
                <a:solidFill>
                  <a:srgbClr val="FF0066"/>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MĂNG NON- TÀI LIỆU TIỂU HỌC | Facebook</a:t>
            </a:r>
            <a:endParaRPr lang="en-US" sz="990" dirty="0">
              <a:solidFill>
                <a:srgbClr val="FF0066"/>
              </a:solidFill>
              <a:latin typeface="SVN-Newton" panose="02040603050506020204" pitchFamily="18" charset="0"/>
              <a:cs typeface="Times New Roman" panose="02020603050405020304" pitchFamily="18" charset="0"/>
            </a:endParaRPr>
          </a:p>
          <a:p>
            <a:pPr algn="ctr"/>
            <a:r>
              <a:rPr lang="en-US" sz="990" b="1" dirty="0">
                <a:solidFill>
                  <a:srgbClr val="0D4370"/>
                </a:solidFill>
                <a:latin typeface="SVN-Newton" panose="02040603050506020204" pitchFamily="18" charset="0"/>
                <a:cs typeface="Times New Roman" panose="02020603050405020304" pitchFamily="18" charset="0"/>
              </a:rPr>
              <a:t>SĐT ZALO : </a:t>
            </a:r>
            <a:r>
              <a:rPr lang="en-US" sz="990" b="1" u="sng" dirty="0">
                <a:solidFill>
                  <a:srgbClr val="0D4370"/>
                </a:solidFill>
                <a:latin typeface="SVN-Newton" panose="02040603050506020204" pitchFamily="18" charset="0"/>
              </a:rPr>
              <a:t>0382348780</a:t>
            </a:r>
            <a:r>
              <a:rPr lang="en-US" sz="990" b="1" dirty="0">
                <a:solidFill>
                  <a:srgbClr val="0D4370"/>
                </a:solidFill>
                <a:latin typeface="SVN-Newton" panose="02040603050506020204" pitchFamily="18" charset="0"/>
              </a:rPr>
              <a:t> - </a:t>
            </a:r>
            <a:r>
              <a:rPr lang="en-US" sz="990" b="1" u="sng" dirty="0">
                <a:solidFill>
                  <a:srgbClr val="0D4370"/>
                </a:solidFill>
                <a:latin typeface="SVN-Newton" panose="02040603050506020204" pitchFamily="18" charset="0"/>
              </a:rPr>
              <a:t>0984848929</a:t>
            </a:r>
            <a:endParaRPr lang="en-US" sz="990" b="1" dirty="0">
              <a:solidFill>
                <a:srgbClr val="0D4370"/>
              </a:solidFill>
              <a:latin typeface="SVN-Newton" panose="02040603050506020204" pitchFamily="18" charset="0"/>
              <a:cs typeface="Times New Roman" panose="02020603050405020304" pitchFamily="18" charset="0"/>
            </a:endParaRPr>
          </a:p>
        </p:txBody>
      </p:sp>
      <p:sp>
        <p:nvSpPr>
          <p:cNvPr id="16" name="Title 1">
            <a:extLst>
              <a:ext uri="{FF2B5EF4-FFF2-40B4-BE49-F238E27FC236}">
                <a16:creationId xmlns:a16="http://schemas.microsoft.com/office/drawing/2014/main" id="{D81FFD16-2EE0-93C7-2650-5935BAA96EA9}"/>
              </a:ext>
            </a:extLst>
          </p:cNvPr>
          <p:cNvSpPr txBox="1">
            <a:spLocks/>
          </p:cNvSpPr>
          <p:nvPr/>
        </p:nvSpPr>
        <p:spPr>
          <a:xfrm>
            <a:off x="11474100" y="0"/>
            <a:ext cx="847003" cy="178709"/>
          </a:xfrm>
          <a:prstGeom prst="rect">
            <a:avLst/>
          </a:prstGeom>
        </p:spPr>
        <p:txBody>
          <a:bodyPr vert="horz" lIns="50292" tIns="25146" rIns="50292" bIns="25146"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b="0" dirty="0" err="1">
                <a:solidFill>
                  <a:schemeClr val="accent2">
                    <a:lumMod val="20000"/>
                    <a:lumOff val="80000"/>
                  </a:schemeClr>
                </a:solidFill>
                <a:latin typeface="#9Slide07 HoneyCream" pitchFamily="2" charset="0"/>
              </a:rPr>
              <a:t>Măng</a:t>
            </a:r>
            <a:r>
              <a:rPr lang="en-US" sz="1100" b="0" dirty="0">
                <a:solidFill>
                  <a:schemeClr val="accent2">
                    <a:lumMod val="20000"/>
                    <a:lumOff val="80000"/>
                  </a:schemeClr>
                </a:solidFill>
                <a:latin typeface="#9Slide07 HoneyCream" pitchFamily="2" charset="0"/>
              </a:rPr>
              <a:t> Non</a:t>
            </a:r>
          </a:p>
        </p:txBody>
      </p:sp>
      <p:pic>
        <p:nvPicPr>
          <p:cNvPr id="18" name="Picture 17">
            <a:extLst>
              <a:ext uri="{FF2B5EF4-FFF2-40B4-BE49-F238E27FC236}">
                <a16:creationId xmlns:a16="http://schemas.microsoft.com/office/drawing/2014/main" id="{E2E4CEE5-9F3A-31EE-19DA-0B12ED3A1AB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087180" y="-14589060"/>
            <a:ext cx="1202436" cy="2044763"/>
          </a:xfrm>
          <a:prstGeom prst="rect">
            <a:avLst/>
          </a:prstGeom>
        </p:spPr>
      </p:pic>
      <p:pic>
        <p:nvPicPr>
          <p:cNvPr id="28" name="Picture 27">
            <a:extLst>
              <a:ext uri="{FF2B5EF4-FFF2-40B4-BE49-F238E27FC236}">
                <a16:creationId xmlns:a16="http://schemas.microsoft.com/office/drawing/2014/main" id="{8AF648A1-559A-1649-F685-2118C189B3E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037180" y="-14589060"/>
            <a:ext cx="1202436" cy="2044763"/>
          </a:xfrm>
          <a:prstGeom prst="rect">
            <a:avLst/>
          </a:prstGeom>
        </p:spPr>
      </p:pic>
      <p:pic>
        <p:nvPicPr>
          <p:cNvPr id="30" name="Picture 29">
            <a:extLst>
              <a:ext uri="{FF2B5EF4-FFF2-40B4-BE49-F238E27FC236}">
                <a16:creationId xmlns:a16="http://schemas.microsoft.com/office/drawing/2014/main" id="{764A7B75-27FC-6D02-C1CF-BCD05090552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474715" y="16047150"/>
            <a:ext cx="1202436" cy="2044763"/>
          </a:xfrm>
          <a:prstGeom prst="rect">
            <a:avLst/>
          </a:prstGeom>
        </p:spPr>
      </p:pic>
      <p:pic>
        <p:nvPicPr>
          <p:cNvPr id="31" name="Picture 30">
            <a:extLst>
              <a:ext uri="{FF2B5EF4-FFF2-40B4-BE49-F238E27FC236}">
                <a16:creationId xmlns:a16="http://schemas.microsoft.com/office/drawing/2014/main" id="{C6EF1D7E-133F-23C9-8CFE-1277C615A73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260470" y="16047150"/>
            <a:ext cx="1202436" cy="2044763"/>
          </a:xfrm>
          <a:prstGeom prst="rect">
            <a:avLst/>
          </a:prstGeom>
        </p:spPr>
      </p:pic>
      <p:sp>
        <p:nvSpPr>
          <p:cNvPr id="32" name="Title 1">
            <a:extLst>
              <a:ext uri="{FF2B5EF4-FFF2-40B4-BE49-F238E27FC236}">
                <a16:creationId xmlns:a16="http://schemas.microsoft.com/office/drawing/2014/main" id="{0621A215-1D0C-EFBE-99B2-EA39426B92A3}"/>
              </a:ext>
            </a:extLst>
          </p:cNvPr>
          <p:cNvSpPr txBox="1">
            <a:spLocks/>
          </p:cNvSpPr>
          <p:nvPr/>
        </p:nvSpPr>
        <p:spPr>
          <a:xfrm>
            <a:off x="-282213" y="6417092"/>
            <a:ext cx="1202436" cy="433070"/>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90" b="0" dirty="0" err="1">
                <a:solidFill>
                  <a:schemeClr val="accent3">
                    <a:lumMod val="60000"/>
                    <a:lumOff val="40000"/>
                  </a:schemeClr>
                </a:solidFill>
                <a:latin typeface="#9Slide07 HoneyCream" pitchFamily="2" charset="0"/>
              </a:rPr>
              <a:t>Măng</a:t>
            </a:r>
            <a:r>
              <a:rPr lang="en-US" sz="990" b="0" dirty="0">
                <a:solidFill>
                  <a:schemeClr val="accent3">
                    <a:lumMod val="60000"/>
                    <a:lumOff val="40000"/>
                  </a:schemeClr>
                </a:solidFill>
                <a:latin typeface="#9Slide07 HoneyCream" pitchFamily="2" charset="0"/>
              </a:rPr>
              <a:t> Non</a:t>
            </a:r>
          </a:p>
        </p:txBody>
      </p:sp>
      <p:pic>
        <p:nvPicPr>
          <p:cNvPr id="33" name="Picture 32">
            <a:extLst>
              <a:ext uri="{FF2B5EF4-FFF2-40B4-BE49-F238E27FC236}">
                <a16:creationId xmlns:a16="http://schemas.microsoft.com/office/drawing/2014/main" id="{7E4A7754-FEA6-9EAC-26F0-2DB65E9D6C0E}"/>
              </a:ext>
            </a:extLst>
          </p:cNvPr>
          <p:cNvPicPr>
            <a:picLocks noChangeAspect="1"/>
          </p:cNvPicPr>
          <p:nvPr/>
        </p:nvPicPr>
        <p:blipFill>
          <a:blip r:embed="rId7"/>
          <a:stretch>
            <a:fillRect/>
          </a:stretch>
        </p:blipFill>
        <p:spPr>
          <a:xfrm>
            <a:off x="4663710" y="6858000"/>
            <a:ext cx="1203760" cy="1461947"/>
          </a:xfrm>
          <a:prstGeom prst="rect">
            <a:avLst/>
          </a:prstGeom>
        </p:spPr>
      </p:pic>
      <p:pic>
        <p:nvPicPr>
          <p:cNvPr id="34" name="Picture 33">
            <a:extLst>
              <a:ext uri="{FF2B5EF4-FFF2-40B4-BE49-F238E27FC236}">
                <a16:creationId xmlns:a16="http://schemas.microsoft.com/office/drawing/2014/main" id="{E2C207D6-84FE-8D41-960A-31430538FCEF}"/>
              </a:ext>
            </a:extLst>
          </p:cNvPr>
          <p:cNvPicPr>
            <a:picLocks noChangeAspect="1"/>
          </p:cNvPicPr>
          <p:nvPr/>
        </p:nvPicPr>
        <p:blipFill>
          <a:blip r:embed="rId7"/>
          <a:stretch>
            <a:fillRect/>
          </a:stretch>
        </p:blipFill>
        <p:spPr>
          <a:xfrm>
            <a:off x="-4667912" y="-41910"/>
            <a:ext cx="1203760" cy="1461947"/>
          </a:xfrm>
          <a:prstGeom prst="rect">
            <a:avLst/>
          </a:prstGeom>
        </p:spPr>
      </p:pic>
    </p:spTree>
    <p:extLst>
      <p:ext uri="{BB962C8B-B14F-4D97-AF65-F5344CB8AC3E}">
        <p14:creationId xmlns:p14="http://schemas.microsoft.com/office/powerpoint/2010/main" val="38111039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14:presetBounceEnd="73000">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14:bounceEnd="73000">
                                          <p:cBhvr additive="base">
                                            <p:cTn id="14" dur="1000" fill="hold"/>
                                            <p:tgtEl>
                                              <p:spTgt spid="29"/>
                                            </p:tgtEl>
                                            <p:attrNameLst>
                                              <p:attrName>ppt_x</p:attrName>
                                            </p:attrNameLst>
                                          </p:cBhvr>
                                          <p:tavLst>
                                            <p:tav tm="0">
                                              <p:val>
                                                <p:strVal val="#ppt_x"/>
                                              </p:val>
                                            </p:tav>
                                            <p:tav tm="100000">
                                              <p:val>
                                                <p:strVal val="#ppt_x"/>
                                              </p:val>
                                            </p:tav>
                                          </p:tavLst>
                                        </p:anim>
                                        <p:anim calcmode="lin" valueType="num" p14:bounceEnd="73000">
                                          <p:cBhvr additive="base">
                                            <p:cTn id="15" dur="10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20"/>
                                            </p:tgtEl>
                                            <p:attrNameLst>
                                              <p:attrName>style.visibility</p:attrName>
                                            </p:attrNameLst>
                                          </p:cBhvr>
                                          <p:to>
                                            <p:strVal val="visible"/>
                                          </p:to>
                                        </p:set>
                                        <p:anim by="(-#ppt_w*2)" calcmode="lin" valueType="num">
                                          <p:cBhvr rctx="PPT">
                                            <p:cTn id="20" dur="500" autoRev="1" fill="hold">
                                              <p:stCondLst>
                                                <p:cond delay="0"/>
                                              </p:stCondLst>
                                            </p:cTn>
                                            <p:tgtEl>
                                              <p:spTgt spid="20"/>
                                            </p:tgtEl>
                                            <p:attrNameLst>
                                              <p:attrName>ppt_w</p:attrName>
                                            </p:attrNameLst>
                                          </p:cBhvr>
                                        </p:anim>
                                        <p:anim by="(#ppt_w*0.50)" calcmode="lin" valueType="num">
                                          <p:cBhvr>
                                            <p:cTn id="21" dur="500" decel="50000" autoRev="1" fill="hold">
                                              <p:stCondLst>
                                                <p:cond delay="0"/>
                                              </p:stCondLst>
                                            </p:cTn>
                                            <p:tgtEl>
                                              <p:spTgt spid="20"/>
                                            </p:tgtEl>
                                            <p:attrNameLst>
                                              <p:attrName>ppt_x</p:attrName>
                                            </p:attrNameLst>
                                          </p:cBhvr>
                                        </p:anim>
                                        <p:anim from="(-#ppt_h/2)" to="(#ppt_y)" calcmode="lin" valueType="num">
                                          <p:cBhvr>
                                            <p:cTn id="22" dur="1000" fill="hold">
                                              <p:stCondLst>
                                                <p:cond delay="0"/>
                                              </p:stCondLst>
                                            </p:cTn>
                                            <p:tgtEl>
                                              <p:spTgt spid="20"/>
                                            </p:tgtEl>
                                            <p:attrNameLst>
                                              <p:attrName>ppt_y</p:attrName>
                                            </p:attrNameLst>
                                          </p:cBhvr>
                                        </p:anim>
                                        <p:animRot by="21600000">
                                          <p:cBhvr>
                                            <p:cTn id="23" dur="1000" fill="hold">
                                              <p:stCondLst>
                                                <p:cond delay="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additive="base">
                                            <p:cTn id="14" dur="1000" fill="hold"/>
                                            <p:tgtEl>
                                              <p:spTgt spid="29"/>
                                            </p:tgtEl>
                                            <p:attrNameLst>
                                              <p:attrName>ppt_x</p:attrName>
                                            </p:attrNameLst>
                                          </p:cBhvr>
                                          <p:tavLst>
                                            <p:tav tm="0">
                                              <p:val>
                                                <p:strVal val="#ppt_x"/>
                                              </p:val>
                                            </p:tav>
                                            <p:tav tm="100000">
                                              <p:val>
                                                <p:strVal val="#ppt_x"/>
                                              </p:val>
                                            </p:tav>
                                          </p:tavLst>
                                        </p:anim>
                                        <p:anim calcmode="lin" valueType="num">
                                          <p:cBhvr additive="base">
                                            <p:cTn id="15" dur="10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20"/>
                                            </p:tgtEl>
                                            <p:attrNameLst>
                                              <p:attrName>style.visibility</p:attrName>
                                            </p:attrNameLst>
                                          </p:cBhvr>
                                          <p:to>
                                            <p:strVal val="visible"/>
                                          </p:to>
                                        </p:set>
                                        <p:anim by="(-#ppt_w*2)" calcmode="lin" valueType="num">
                                          <p:cBhvr rctx="PPT">
                                            <p:cTn id="20" dur="500" autoRev="1" fill="hold">
                                              <p:stCondLst>
                                                <p:cond delay="0"/>
                                              </p:stCondLst>
                                            </p:cTn>
                                            <p:tgtEl>
                                              <p:spTgt spid="20"/>
                                            </p:tgtEl>
                                            <p:attrNameLst>
                                              <p:attrName>ppt_w</p:attrName>
                                            </p:attrNameLst>
                                          </p:cBhvr>
                                        </p:anim>
                                        <p:anim by="(#ppt_w*0.50)" calcmode="lin" valueType="num">
                                          <p:cBhvr>
                                            <p:cTn id="21" dur="500" decel="50000" autoRev="1" fill="hold">
                                              <p:stCondLst>
                                                <p:cond delay="0"/>
                                              </p:stCondLst>
                                            </p:cTn>
                                            <p:tgtEl>
                                              <p:spTgt spid="20"/>
                                            </p:tgtEl>
                                            <p:attrNameLst>
                                              <p:attrName>ppt_x</p:attrName>
                                            </p:attrNameLst>
                                          </p:cBhvr>
                                        </p:anim>
                                        <p:anim from="(-#ppt_h/2)" to="(#ppt_y)" calcmode="lin" valueType="num">
                                          <p:cBhvr>
                                            <p:cTn id="22" dur="1000" fill="hold">
                                              <p:stCondLst>
                                                <p:cond delay="0"/>
                                              </p:stCondLst>
                                            </p:cTn>
                                            <p:tgtEl>
                                              <p:spTgt spid="20"/>
                                            </p:tgtEl>
                                            <p:attrNameLst>
                                              <p:attrName>ppt_y</p:attrName>
                                            </p:attrNameLst>
                                          </p:cBhvr>
                                        </p:anim>
                                        <p:animRot by="21600000">
                                          <p:cBhvr>
                                            <p:cTn id="23" dur="1000" fill="hold">
                                              <p:stCondLst>
                                                <p:cond delay="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85" y="-527470"/>
            <a:ext cx="12279086" cy="7385470"/>
          </a:xfrm>
          <a:prstGeom prst="rect">
            <a:avLst/>
          </a:prstGeom>
        </p:spPr>
      </p:pic>
      <p:pic>
        <p:nvPicPr>
          <p:cNvPr id="6" name="图片 5">
            <a:extLst>
              <a:ext uri="{FF2B5EF4-FFF2-40B4-BE49-F238E27FC236}">
                <a16:creationId xmlns:a16="http://schemas.microsoft.com/office/drawing/2014/main" id="{3D7CA8BB-DBC1-465C-A8F8-DC9900452074}"/>
              </a:ext>
            </a:extLst>
          </p:cNvPr>
          <p:cNvPicPr>
            <a:picLocks noChangeAspect="1"/>
          </p:cNvPicPr>
          <p:nvPr/>
        </p:nvPicPr>
        <p:blipFill>
          <a:blip r:embed="rId4"/>
          <a:stretch>
            <a:fillRect/>
          </a:stretch>
        </p:blipFill>
        <p:spPr>
          <a:xfrm>
            <a:off x="5194255" y="-426381"/>
            <a:ext cx="1716405" cy="852762"/>
          </a:xfrm>
          <a:prstGeom prst="rect">
            <a:avLst/>
          </a:prstGeom>
        </p:spPr>
      </p:pic>
      <p:pic>
        <p:nvPicPr>
          <p:cNvPr id="8" name="图片 7">
            <a:extLst>
              <a:ext uri="{FF2B5EF4-FFF2-40B4-BE49-F238E27FC236}">
                <a16:creationId xmlns:a16="http://schemas.microsoft.com/office/drawing/2014/main" id="{B3F6A219-28DC-414F-9CB3-B1190C293349}"/>
              </a:ext>
            </a:extLst>
          </p:cNvPr>
          <p:cNvPicPr>
            <a:picLocks noChangeAspect="1"/>
          </p:cNvPicPr>
          <p:nvPr/>
        </p:nvPicPr>
        <p:blipFill>
          <a:blip r:embed="rId4"/>
          <a:stretch>
            <a:fillRect/>
          </a:stretch>
        </p:blipFill>
        <p:spPr>
          <a:xfrm>
            <a:off x="3187705" y="553249"/>
            <a:ext cx="1716405" cy="852762"/>
          </a:xfrm>
          <a:prstGeom prst="rect">
            <a:avLst/>
          </a:prstGeom>
        </p:spPr>
      </p:pic>
      <p:pic>
        <p:nvPicPr>
          <p:cNvPr id="11266" name="Picture 2" descr="C:\Users\HP\Desktop\kisspng-cartoon-student-school-child-7-up-5b28248f88f355.454627971529357455561.jp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3125" b="96625" l="5222" r="92222"/>
                    </a14:imgEffect>
                  </a14:imgLayer>
                </a14:imgProps>
              </a:ext>
              <a:ext uri="{28A0092B-C50C-407E-A947-70E740481C1C}">
                <a14:useLocalDpi xmlns:a14="http://schemas.microsoft.com/office/drawing/2010/main" val="0"/>
              </a:ext>
            </a:extLst>
          </a:blip>
          <a:srcRect/>
          <a:stretch>
            <a:fillRect/>
          </a:stretch>
        </p:blipFill>
        <p:spPr bwMode="auto">
          <a:xfrm flipH="1">
            <a:off x="5194255" y="1905000"/>
            <a:ext cx="5881681" cy="4988812"/>
          </a:xfrm>
          <a:prstGeom prst="rect">
            <a:avLst/>
          </a:prstGeom>
          <a:noFill/>
          <a:extLst>
            <a:ext uri="{909E8E84-426E-40DD-AFC4-6F175D3DCCD1}">
              <a14:hiddenFill xmlns:a14="http://schemas.microsoft.com/office/drawing/2010/main">
                <a:solidFill>
                  <a:srgbClr val="FFFFFF"/>
                </a:solidFill>
              </a14:hiddenFill>
            </a:ext>
          </a:extLst>
        </p:spPr>
      </p:pic>
      <p:pic>
        <p:nvPicPr>
          <p:cNvPr id="7" name="图片 13">
            <a:extLst>
              <a:ext uri="{FF2B5EF4-FFF2-40B4-BE49-F238E27FC236}">
                <a16:creationId xmlns:a16="http://schemas.microsoft.com/office/drawing/2014/main" id="{660822AD-2810-4D2D-93CA-9AAF113A8CC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6887" y="-787061"/>
            <a:ext cx="6568440" cy="8208740"/>
          </a:xfrm>
          <a:prstGeom prst="rect">
            <a:avLst/>
          </a:prstGeom>
        </p:spPr>
      </p:pic>
      <p:sp>
        <p:nvSpPr>
          <p:cNvPr id="3" name="TextBox 2"/>
          <p:cNvSpPr txBox="1"/>
          <p:nvPr/>
        </p:nvSpPr>
        <p:spPr>
          <a:xfrm>
            <a:off x="1143957" y="1761107"/>
            <a:ext cx="5194300" cy="3785652"/>
          </a:xfrm>
          <a:prstGeom prst="rect">
            <a:avLst/>
          </a:prstGeom>
          <a:noFill/>
        </p:spPr>
        <p:txBody>
          <a:bodyPr wrap="square" rtlCol="0">
            <a:spAutoFit/>
          </a:bodyPr>
          <a:lstStyle/>
          <a:p>
            <a:pPr algn="ctr"/>
            <a:r>
              <a:rPr lang="vi-VN" sz="6000" dirty="0">
                <a:latin typeface="Cambria" panose="02040503050406030204" pitchFamily="18" charset="0"/>
                <a:ea typeface="Cambria" panose="02040503050406030204" pitchFamily="18" charset="0"/>
              </a:rPr>
              <a:t>Trao đổi với người thân về một tình huống cần viết đơn.</a:t>
            </a:r>
            <a:endParaRPr lang="en-US" sz="6000" dirty="0">
              <a:latin typeface="Cambria" panose="02040503050406030204" pitchFamily="18" charset="0"/>
              <a:ea typeface="Cambria" panose="02040503050406030204" pitchFamily="18" charset="0"/>
            </a:endParaRPr>
          </a:p>
        </p:txBody>
      </p:sp>
      <p:sp>
        <p:nvSpPr>
          <p:cNvPr id="12" name="TextBox 3">
            <a:extLst>
              <a:ext uri="{FF2B5EF4-FFF2-40B4-BE49-F238E27FC236}">
                <a16:creationId xmlns:a16="http://schemas.microsoft.com/office/drawing/2014/main" id="{31D9DE51-7B01-8AA7-E597-41F746AD30A7}"/>
              </a:ext>
            </a:extLst>
          </p:cNvPr>
          <p:cNvSpPr txBox="1"/>
          <p:nvPr/>
        </p:nvSpPr>
        <p:spPr>
          <a:xfrm>
            <a:off x="6052457" y="7515398"/>
            <a:ext cx="3425501" cy="70173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9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251460" rtl="0" eaLnBrk="1" fontAlgn="auto" latinLnBrk="0" hangingPunct="1">
              <a:lnSpc>
                <a:spcPct val="100000"/>
              </a:lnSpc>
              <a:spcBef>
                <a:spcPts val="0"/>
              </a:spcBef>
              <a:spcAft>
                <a:spcPts val="0"/>
              </a:spcAft>
              <a:buClrTx/>
              <a:buSzTx/>
              <a:buFontTx/>
              <a:buNone/>
              <a:tabLst/>
              <a:defRPr/>
            </a:pPr>
            <a:r>
              <a:rPr lang="en-US" sz="990" b="1">
                <a:latin typeface="Times New Roman" panose="02020603050405020304" pitchFamily="18" charset="0"/>
                <a:cs typeface="Times New Roman" panose="02020603050405020304" pitchFamily="18" charset="0"/>
              </a:rPr>
              <a:t>Mời </a:t>
            </a:r>
            <a:r>
              <a:rPr lang="en-US" sz="990" b="1" dirty="0" err="1">
                <a:latin typeface="Times New Roman" panose="02020603050405020304" pitchFamily="18" charset="0"/>
                <a:cs typeface="Times New Roman" panose="02020603050405020304" pitchFamily="18" charset="0"/>
              </a:rPr>
              <a:t>truy</a:t>
            </a:r>
            <a:r>
              <a:rPr lang="en-US" sz="990" b="1" dirty="0">
                <a:latin typeface="Times New Roman" panose="02020603050405020304" pitchFamily="18" charset="0"/>
                <a:cs typeface="Times New Roman" panose="02020603050405020304" pitchFamily="18" charset="0"/>
              </a:rPr>
              <a:t> </a:t>
            </a:r>
            <a:r>
              <a:rPr lang="en-US" sz="990" b="1" dirty="0" err="1">
                <a:latin typeface="Times New Roman" panose="02020603050405020304" pitchFamily="18" charset="0"/>
                <a:cs typeface="Times New Roman" panose="02020603050405020304" pitchFamily="18" charset="0"/>
              </a:rPr>
              <a:t>cập</a:t>
            </a:r>
            <a:r>
              <a:rPr lang="en-US" sz="990" b="1" dirty="0">
                <a:latin typeface="Times New Roman" panose="02020603050405020304" pitchFamily="18" charset="0"/>
                <a:cs typeface="Times New Roman" panose="02020603050405020304" pitchFamily="18" charset="0"/>
              </a:rPr>
              <a:t>: </a:t>
            </a:r>
            <a:r>
              <a:rPr lang="en-US" sz="990" dirty="0">
                <a:solidFill>
                  <a:srgbClr val="FF0066"/>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MĂNG NON- TÀI LIỆU TIỂU HỌC | Facebook</a:t>
            </a:r>
            <a:endParaRPr lang="en-US" sz="990" dirty="0">
              <a:solidFill>
                <a:srgbClr val="FF0066"/>
              </a:solidFill>
              <a:latin typeface="SVN-Newton" panose="02040603050506020204" pitchFamily="18" charset="0"/>
              <a:cs typeface="Times New Roman" panose="02020603050405020304" pitchFamily="18" charset="0"/>
            </a:endParaRPr>
          </a:p>
          <a:p>
            <a:pPr algn="ctr"/>
            <a:r>
              <a:rPr lang="en-US" sz="990" b="1" dirty="0">
                <a:solidFill>
                  <a:srgbClr val="0D4370"/>
                </a:solidFill>
                <a:latin typeface="SVN-Newton" panose="02040603050506020204" pitchFamily="18" charset="0"/>
                <a:cs typeface="Times New Roman" panose="02020603050405020304" pitchFamily="18" charset="0"/>
              </a:rPr>
              <a:t>SĐT ZALO : </a:t>
            </a:r>
            <a:r>
              <a:rPr lang="en-US" sz="990" b="1" u="sng" dirty="0">
                <a:solidFill>
                  <a:srgbClr val="0D4370"/>
                </a:solidFill>
                <a:latin typeface="SVN-Newton" panose="02040603050506020204" pitchFamily="18" charset="0"/>
              </a:rPr>
              <a:t>0382348780</a:t>
            </a:r>
            <a:r>
              <a:rPr lang="en-US" sz="990" b="1" dirty="0">
                <a:solidFill>
                  <a:srgbClr val="0D4370"/>
                </a:solidFill>
                <a:latin typeface="SVN-Newton" panose="02040603050506020204" pitchFamily="18" charset="0"/>
              </a:rPr>
              <a:t> - </a:t>
            </a:r>
            <a:r>
              <a:rPr lang="en-US" sz="990" b="1" u="sng" dirty="0">
                <a:solidFill>
                  <a:srgbClr val="0D4370"/>
                </a:solidFill>
                <a:latin typeface="SVN-Newton" panose="02040603050506020204" pitchFamily="18" charset="0"/>
              </a:rPr>
              <a:t>0984848929</a:t>
            </a:r>
            <a:endParaRPr lang="en-US" sz="990" b="1" dirty="0">
              <a:solidFill>
                <a:srgbClr val="0D4370"/>
              </a:solidFill>
              <a:latin typeface="SVN-Newton" panose="02040603050506020204" pitchFamily="18" charset="0"/>
              <a:cs typeface="Times New Roman" panose="02020603050405020304" pitchFamily="18" charset="0"/>
            </a:endParaRPr>
          </a:p>
        </p:txBody>
      </p:sp>
      <p:sp>
        <p:nvSpPr>
          <p:cNvPr id="13" name="Title 1">
            <a:extLst>
              <a:ext uri="{FF2B5EF4-FFF2-40B4-BE49-F238E27FC236}">
                <a16:creationId xmlns:a16="http://schemas.microsoft.com/office/drawing/2014/main" id="{D81FFD16-2EE0-93C7-2650-5935BAA96EA9}"/>
              </a:ext>
            </a:extLst>
          </p:cNvPr>
          <p:cNvSpPr txBox="1">
            <a:spLocks/>
          </p:cNvSpPr>
          <p:nvPr/>
        </p:nvSpPr>
        <p:spPr>
          <a:xfrm>
            <a:off x="11474100" y="0"/>
            <a:ext cx="847003" cy="178709"/>
          </a:xfrm>
          <a:prstGeom prst="rect">
            <a:avLst/>
          </a:prstGeom>
        </p:spPr>
        <p:txBody>
          <a:bodyPr vert="horz" lIns="50292" tIns="25146" rIns="50292" bIns="25146"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b="0" dirty="0" err="1">
                <a:solidFill>
                  <a:schemeClr val="accent2">
                    <a:lumMod val="20000"/>
                    <a:lumOff val="80000"/>
                  </a:schemeClr>
                </a:solidFill>
                <a:latin typeface="#9Slide07 HoneyCream" pitchFamily="2" charset="0"/>
              </a:rPr>
              <a:t>Măng</a:t>
            </a:r>
            <a:r>
              <a:rPr lang="en-US" sz="1100" b="0" dirty="0">
                <a:solidFill>
                  <a:schemeClr val="accent2">
                    <a:lumMod val="20000"/>
                    <a:lumOff val="80000"/>
                  </a:schemeClr>
                </a:solidFill>
                <a:latin typeface="#9Slide07 HoneyCream" pitchFamily="2" charset="0"/>
              </a:rPr>
              <a:t> Non</a:t>
            </a:r>
          </a:p>
        </p:txBody>
      </p:sp>
      <p:pic>
        <p:nvPicPr>
          <p:cNvPr id="14" name="Picture 13">
            <a:extLst>
              <a:ext uri="{FF2B5EF4-FFF2-40B4-BE49-F238E27FC236}">
                <a16:creationId xmlns:a16="http://schemas.microsoft.com/office/drawing/2014/main" id="{E2E4CEE5-9F3A-31EE-19DA-0B12ED3A1AB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087180" y="-14589060"/>
            <a:ext cx="1202436" cy="2044763"/>
          </a:xfrm>
          <a:prstGeom prst="rect">
            <a:avLst/>
          </a:prstGeom>
        </p:spPr>
      </p:pic>
      <p:pic>
        <p:nvPicPr>
          <p:cNvPr id="15" name="Picture 14">
            <a:extLst>
              <a:ext uri="{FF2B5EF4-FFF2-40B4-BE49-F238E27FC236}">
                <a16:creationId xmlns:a16="http://schemas.microsoft.com/office/drawing/2014/main" id="{8AF648A1-559A-1649-F685-2118C189B3E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037180" y="-14589060"/>
            <a:ext cx="1202436" cy="2044763"/>
          </a:xfrm>
          <a:prstGeom prst="rect">
            <a:avLst/>
          </a:prstGeom>
        </p:spPr>
      </p:pic>
      <p:pic>
        <p:nvPicPr>
          <p:cNvPr id="16" name="Picture 15">
            <a:extLst>
              <a:ext uri="{FF2B5EF4-FFF2-40B4-BE49-F238E27FC236}">
                <a16:creationId xmlns:a16="http://schemas.microsoft.com/office/drawing/2014/main" id="{764A7B75-27FC-6D02-C1CF-BCD05090552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474715" y="16047150"/>
            <a:ext cx="1202436" cy="2044763"/>
          </a:xfrm>
          <a:prstGeom prst="rect">
            <a:avLst/>
          </a:prstGeom>
        </p:spPr>
      </p:pic>
      <p:pic>
        <p:nvPicPr>
          <p:cNvPr id="17" name="Picture 16">
            <a:extLst>
              <a:ext uri="{FF2B5EF4-FFF2-40B4-BE49-F238E27FC236}">
                <a16:creationId xmlns:a16="http://schemas.microsoft.com/office/drawing/2014/main" id="{C6EF1D7E-133F-23C9-8CFE-1277C615A73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260470" y="16047150"/>
            <a:ext cx="1202436" cy="2044763"/>
          </a:xfrm>
          <a:prstGeom prst="rect">
            <a:avLst/>
          </a:prstGeom>
        </p:spPr>
      </p:pic>
      <p:sp>
        <p:nvSpPr>
          <p:cNvPr id="18" name="Title 1">
            <a:extLst>
              <a:ext uri="{FF2B5EF4-FFF2-40B4-BE49-F238E27FC236}">
                <a16:creationId xmlns:a16="http://schemas.microsoft.com/office/drawing/2014/main" id="{0621A215-1D0C-EFBE-99B2-EA39426B92A3}"/>
              </a:ext>
            </a:extLst>
          </p:cNvPr>
          <p:cNvSpPr txBox="1">
            <a:spLocks/>
          </p:cNvSpPr>
          <p:nvPr/>
        </p:nvSpPr>
        <p:spPr>
          <a:xfrm>
            <a:off x="-282213" y="6417092"/>
            <a:ext cx="1202436" cy="433070"/>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90" b="0" dirty="0" err="1">
                <a:solidFill>
                  <a:schemeClr val="accent3">
                    <a:lumMod val="60000"/>
                    <a:lumOff val="40000"/>
                  </a:schemeClr>
                </a:solidFill>
                <a:latin typeface="#9Slide07 HoneyCream" pitchFamily="2" charset="0"/>
              </a:rPr>
              <a:t>Măng</a:t>
            </a:r>
            <a:r>
              <a:rPr lang="en-US" sz="990" b="0" dirty="0">
                <a:solidFill>
                  <a:schemeClr val="accent3">
                    <a:lumMod val="60000"/>
                    <a:lumOff val="40000"/>
                  </a:schemeClr>
                </a:solidFill>
                <a:latin typeface="#9Slide07 HoneyCream" pitchFamily="2" charset="0"/>
              </a:rPr>
              <a:t> Non</a:t>
            </a:r>
          </a:p>
        </p:txBody>
      </p:sp>
      <p:pic>
        <p:nvPicPr>
          <p:cNvPr id="20" name="Picture 19">
            <a:extLst>
              <a:ext uri="{FF2B5EF4-FFF2-40B4-BE49-F238E27FC236}">
                <a16:creationId xmlns:a16="http://schemas.microsoft.com/office/drawing/2014/main" id="{E2C207D6-84FE-8D41-960A-31430538FCEF}"/>
              </a:ext>
            </a:extLst>
          </p:cNvPr>
          <p:cNvPicPr>
            <a:picLocks noChangeAspect="1"/>
          </p:cNvPicPr>
          <p:nvPr/>
        </p:nvPicPr>
        <p:blipFill>
          <a:blip r:embed="rId10"/>
          <a:stretch>
            <a:fillRect/>
          </a:stretch>
        </p:blipFill>
        <p:spPr>
          <a:xfrm>
            <a:off x="-4667912" y="-41910"/>
            <a:ext cx="1203760" cy="1461947"/>
          </a:xfrm>
          <a:prstGeom prst="rect">
            <a:avLst/>
          </a:prstGeom>
        </p:spPr>
      </p:pic>
    </p:spTree>
    <p:extLst>
      <p:ext uri="{BB962C8B-B14F-4D97-AF65-F5344CB8AC3E}">
        <p14:creationId xmlns:p14="http://schemas.microsoft.com/office/powerpoint/2010/main" val="2656033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7" name="组合 26">
            <a:extLst>
              <a:ext uri="{FF2B5EF4-FFF2-40B4-BE49-F238E27FC236}">
                <a16:creationId xmlns:a16="http://schemas.microsoft.com/office/drawing/2014/main" id="{68F85452-4E40-40DC-9526-CC39C4FD4A99}"/>
              </a:ext>
            </a:extLst>
          </p:cNvPr>
          <p:cNvGrpSpPr/>
          <p:nvPr/>
        </p:nvGrpSpPr>
        <p:grpSpPr>
          <a:xfrm rot="511293">
            <a:off x="4264717" y="887774"/>
            <a:ext cx="6216649" cy="5019675"/>
            <a:chOff x="2908301" y="1417638"/>
            <a:chExt cx="6216649" cy="5019675"/>
          </a:xfrm>
        </p:grpSpPr>
        <p:sp>
          <p:nvSpPr>
            <p:cNvPr id="11" name="Freeform 5">
              <a:extLst>
                <a:ext uri="{FF2B5EF4-FFF2-40B4-BE49-F238E27FC236}">
                  <a16:creationId xmlns:a16="http://schemas.microsoft.com/office/drawing/2014/main" id="{81683AAA-366D-49F2-A8CB-69BD44099CC6}"/>
                </a:ext>
              </a:extLst>
            </p:cNvPr>
            <p:cNvSpPr>
              <a:spLocks/>
            </p:cNvSpPr>
            <p:nvPr/>
          </p:nvSpPr>
          <p:spPr bwMode="auto">
            <a:xfrm>
              <a:off x="2908301" y="1417638"/>
              <a:ext cx="6051550" cy="4633913"/>
            </a:xfrm>
            <a:custGeom>
              <a:avLst/>
              <a:gdLst>
                <a:gd name="T0" fmla="*/ 127 w 769"/>
                <a:gd name="T1" fmla="*/ 588 h 588"/>
                <a:gd name="T2" fmla="*/ 9 w 769"/>
                <a:gd name="T3" fmla="*/ 156 h 588"/>
                <a:gd name="T4" fmla="*/ 337 w 769"/>
                <a:gd name="T5" fmla="*/ 43 h 588"/>
                <a:gd name="T6" fmla="*/ 722 w 769"/>
                <a:gd name="T7" fmla="*/ 29 h 588"/>
                <a:gd name="T8" fmla="*/ 765 w 769"/>
                <a:gd name="T9" fmla="*/ 485 h 588"/>
                <a:gd name="T10" fmla="*/ 127 w 769"/>
                <a:gd name="T11" fmla="*/ 588 h 588"/>
              </a:gdLst>
              <a:ahLst/>
              <a:cxnLst>
                <a:cxn ang="0">
                  <a:pos x="T0" y="T1"/>
                </a:cxn>
                <a:cxn ang="0">
                  <a:pos x="T2" y="T3"/>
                </a:cxn>
                <a:cxn ang="0">
                  <a:pos x="T4" y="T5"/>
                </a:cxn>
                <a:cxn ang="0">
                  <a:pos x="T6" y="T7"/>
                </a:cxn>
                <a:cxn ang="0">
                  <a:pos x="T8" y="T9"/>
                </a:cxn>
                <a:cxn ang="0">
                  <a:pos x="T10" y="T11"/>
                </a:cxn>
              </a:cxnLst>
              <a:rect l="0" t="0" r="r" b="b"/>
              <a:pathLst>
                <a:path w="769" h="588">
                  <a:moveTo>
                    <a:pt x="127" y="588"/>
                  </a:moveTo>
                  <a:cubicBezTo>
                    <a:pt x="67" y="461"/>
                    <a:pt x="0" y="179"/>
                    <a:pt x="9" y="156"/>
                  </a:cubicBezTo>
                  <a:cubicBezTo>
                    <a:pt x="21" y="119"/>
                    <a:pt x="168" y="78"/>
                    <a:pt x="337" y="43"/>
                  </a:cubicBezTo>
                  <a:cubicBezTo>
                    <a:pt x="525" y="5"/>
                    <a:pt x="702" y="0"/>
                    <a:pt x="722" y="29"/>
                  </a:cubicBezTo>
                  <a:cubicBezTo>
                    <a:pt x="739" y="53"/>
                    <a:pt x="769" y="323"/>
                    <a:pt x="765" y="485"/>
                  </a:cubicBezTo>
                  <a:lnTo>
                    <a:pt x="127" y="588"/>
                  </a:lnTo>
                  <a:close/>
                </a:path>
              </a:pathLst>
            </a:custGeom>
            <a:solidFill>
              <a:srgbClr val="A665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7" name="Freeform 6">
              <a:extLst>
                <a:ext uri="{FF2B5EF4-FFF2-40B4-BE49-F238E27FC236}">
                  <a16:creationId xmlns:a16="http://schemas.microsoft.com/office/drawing/2014/main" id="{BD9FB5D5-DDCE-4836-ADE3-E8EC6FB05DCE}"/>
                </a:ext>
              </a:extLst>
            </p:cNvPr>
            <p:cNvSpPr>
              <a:spLocks/>
            </p:cNvSpPr>
            <p:nvPr/>
          </p:nvSpPr>
          <p:spPr bwMode="auto">
            <a:xfrm>
              <a:off x="3302000" y="1779588"/>
              <a:ext cx="5232400" cy="3862388"/>
            </a:xfrm>
            <a:custGeom>
              <a:avLst/>
              <a:gdLst>
                <a:gd name="T0" fmla="*/ 105 w 665"/>
                <a:gd name="T1" fmla="*/ 490 h 490"/>
                <a:gd name="T2" fmla="*/ 8 w 665"/>
                <a:gd name="T3" fmla="*/ 137 h 490"/>
                <a:gd name="T4" fmla="*/ 297 w 665"/>
                <a:gd name="T5" fmla="*/ 39 h 490"/>
                <a:gd name="T6" fmla="*/ 637 w 665"/>
                <a:gd name="T7" fmla="*/ 25 h 490"/>
                <a:gd name="T8" fmla="*/ 660 w 665"/>
                <a:gd name="T9" fmla="*/ 399 h 490"/>
                <a:gd name="T10" fmla="*/ 389 w 665"/>
                <a:gd name="T11" fmla="*/ 430 h 490"/>
                <a:gd name="T12" fmla="*/ 105 w 665"/>
                <a:gd name="T13" fmla="*/ 490 h 490"/>
              </a:gdLst>
              <a:ahLst/>
              <a:cxnLst>
                <a:cxn ang="0">
                  <a:pos x="T0" y="T1"/>
                </a:cxn>
                <a:cxn ang="0">
                  <a:pos x="T2" y="T3"/>
                </a:cxn>
                <a:cxn ang="0">
                  <a:pos x="T4" y="T5"/>
                </a:cxn>
                <a:cxn ang="0">
                  <a:pos x="T6" y="T7"/>
                </a:cxn>
                <a:cxn ang="0">
                  <a:pos x="T8" y="T9"/>
                </a:cxn>
                <a:cxn ang="0">
                  <a:pos x="T10" y="T11"/>
                </a:cxn>
                <a:cxn ang="0">
                  <a:pos x="T12" y="T13"/>
                </a:cxn>
              </a:cxnLst>
              <a:rect l="0" t="0" r="r" b="b"/>
              <a:pathLst>
                <a:path w="665" h="490">
                  <a:moveTo>
                    <a:pt x="105" y="490"/>
                  </a:moveTo>
                  <a:cubicBezTo>
                    <a:pt x="53" y="382"/>
                    <a:pt x="0" y="158"/>
                    <a:pt x="8" y="137"/>
                  </a:cubicBezTo>
                  <a:cubicBezTo>
                    <a:pt x="19" y="106"/>
                    <a:pt x="149" y="70"/>
                    <a:pt x="297" y="39"/>
                  </a:cubicBezTo>
                  <a:cubicBezTo>
                    <a:pt x="463" y="5"/>
                    <a:pt x="619" y="0"/>
                    <a:pt x="637" y="25"/>
                  </a:cubicBezTo>
                  <a:cubicBezTo>
                    <a:pt x="652" y="46"/>
                    <a:pt x="665" y="260"/>
                    <a:pt x="660" y="399"/>
                  </a:cubicBezTo>
                  <a:cubicBezTo>
                    <a:pt x="660" y="399"/>
                    <a:pt x="537" y="404"/>
                    <a:pt x="389" y="430"/>
                  </a:cubicBezTo>
                  <a:cubicBezTo>
                    <a:pt x="209" y="462"/>
                    <a:pt x="105" y="490"/>
                    <a:pt x="105" y="490"/>
                  </a:cubicBezTo>
                  <a:close/>
                </a:path>
              </a:pathLst>
            </a:custGeom>
            <a:solidFill>
              <a:srgbClr val="9BC8E7"/>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9" name="Freeform 7">
              <a:extLst>
                <a:ext uri="{FF2B5EF4-FFF2-40B4-BE49-F238E27FC236}">
                  <a16:creationId xmlns:a16="http://schemas.microsoft.com/office/drawing/2014/main" id="{B2A435FF-DEE9-4C8E-81C1-3E251775D960}"/>
                </a:ext>
              </a:extLst>
            </p:cNvPr>
            <p:cNvSpPr>
              <a:spLocks/>
            </p:cNvSpPr>
            <p:nvPr/>
          </p:nvSpPr>
          <p:spPr bwMode="auto">
            <a:xfrm>
              <a:off x="6513513" y="4829175"/>
              <a:ext cx="1187450" cy="614363"/>
            </a:xfrm>
            <a:custGeom>
              <a:avLst/>
              <a:gdLst>
                <a:gd name="T0" fmla="*/ 3 w 151"/>
                <a:gd name="T1" fmla="*/ 45 h 78"/>
                <a:gd name="T2" fmla="*/ 29 w 151"/>
                <a:gd name="T3" fmla="*/ 10 h 78"/>
                <a:gd name="T4" fmla="*/ 120 w 151"/>
                <a:gd name="T5" fmla="*/ 1 h 78"/>
                <a:gd name="T6" fmla="*/ 149 w 151"/>
                <a:gd name="T7" fmla="*/ 32 h 78"/>
                <a:gd name="T8" fmla="*/ 127 w 151"/>
                <a:gd name="T9" fmla="*/ 64 h 78"/>
                <a:gd name="T10" fmla="*/ 29 w 151"/>
                <a:gd name="T11" fmla="*/ 75 h 78"/>
                <a:gd name="T12" fmla="*/ 3 w 151"/>
                <a:gd name="T13" fmla="*/ 45 h 78"/>
              </a:gdLst>
              <a:ahLst/>
              <a:cxnLst>
                <a:cxn ang="0">
                  <a:pos x="T0" y="T1"/>
                </a:cxn>
                <a:cxn ang="0">
                  <a:pos x="T2" y="T3"/>
                </a:cxn>
                <a:cxn ang="0">
                  <a:pos x="T4" y="T5"/>
                </a:cxn>
                <a:cxn ang="0">
                  <a:pos x="T6" y="T7"/>
                </a:cxn>
                <a:cxn ang="0">
                  <a:pos x="T8" y="T9"/>
                </a:cxn>
                <a:cxn ang="0">
                  <a:pos x="T10" y="T11"/>
                </a:cxn>
                <a:cxn ang="0">
                  <a:pos x="T12" y="T13"/>
                </a:cxn>
              </a:cxnLst>
              <a:rect l="0" t="0" r="r" b="b"/>
              <a:pathLst>
                <a:path w="151" h="78">
                  <a:moveTo>
                    <a:pt x="3" y="45"/>
                  </a:moveTo>
                  <a:cubicBezTo>
                    <a:pt x="0" y="26"/>
                    <a:pt x="2" y="16"/>
                    <a:pt x="29" y="10"/>
                  </a:cubicBezTo>
                  <a:cubicBezTo>
                    <a:pt x="63" y="3"/>
                    <a:pt x="93" y="0"/>
                    <a:pt x="120" y="1"/>
                  </a:cubicBezTo>
                  <a:cubicBezTo>
                    <a:pt x="146" y="3"/>
                    <a:pt x="147" y="13"/>
                    <a:pt x="149" y="32"/>
                  </a:cubicBezTo>
                  <a:cubicBezTo>
                    <a:pt x="151" y="53"/>
                    <a:pt x="150" y="62"/>
                    <a:pt x="127" y="64"/>
                  </a:cubicBezTo>
                  <a:cubicBezTo>
                    <a:pt x="107" y="66"/>
                    <a:pt x="49" y="72"/>
                    <a:pt x="29" y="75"/>
                  </a:cubicBezTo>
                  <a:cubicBezTo>
                    <a:pt x="9" y="78"/>
                    <a:pt x="5" y="62"/>
                    <a:pt x="3" y="45"/>
                  </a:cubicBezTo>
                  <a:close/>
                </a:path>
              </a:pathLst>
            </a:custGeom>
            <a:solidFill>
              <a:srgbClr val="FFF9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1" name="Freeform 8">
              <a:extLst>
                <a:ext uri="{FF2B5EF4-FFF2-40B4-BE49-F238E27FC236}">
                  <a16:creationId xmlns:a16="http://schemas.microsoft.com/office/drawing/2014/main" id="{39AF1890-CB23-42B4-8881-3D3A6550AF00}"/>
                </a:ext>
              </a:extLst>
            </p:cNvPr>
            <p:cNvSpPr>
              <a:spLocks/>
            </p:cNvSpPr>
            <p:nvPr/>
          </p:nvSpPr>
          <p:spPr bwMode="auto">
            <a:xfrm>
              <a:off x="6969125" y="4813300"/>
              <a:ext cx="354012" cy="568325"/>
            </a:xfrm>
            <a:custGeom>
              <a:avLst/>
              <a:gdLst>
                <a:gd name="T0" fmla="*/ 0 w 45"/>
                <a:gd name="T1" fmla="*/ 6 h 72"/>
                <a:gd name="T2" fmla="*/ 11 w 45"/>
                <a:gd name="T3" fmla="*/ 72 h 72"/>
                <a:gd name="T4" fmla="*/ 43 w 45"/>
                <a:gd name="T5" fmla="*/ 69 h 72"/>
                <a:gd name="T6" fmla="*/ 33 w 45"/>
                <a:gd name="T7" fmla="*/ 3 h 72"/>
                <a:gd name="T8" fmla="*/ 0 w 45"/>
                <a:gd name="T9" fmla="*/ 6 h 72"/>
              </a:gdLst>
              <a:ahLst/>
              <a:cxnLst>
                <a:cxn ang="0">
                  <a:pos x="T0" y="T1"/>
                </a:cxn>
                <a:cxn ang="0">
                  <a:pos x="T2" y="T3"/>
                </a:cxn>
                <a:cxn ang="0">
                  <a:pos x="T4" y="T5"/>
                </a:cxn>
                <a:cxn ang="0">
                  <a:pos x="T6" y="T7"/>
                </a:cxn>
                <a:cxn ang="0">
                  <a:pos x="T8" y="T9"/>
                </a:cxn>
              </a:cxnLst>
              <a:rect l="0" t="0" r="r" b="b"/>
              <a:pathLst>
                <a:path w="45" h="72">
                  <a:moveTo>
                    <a:pt x="0" y="6"/>
                  </a:moveTo>
                  <a:cubicBezTo>
                    <a:pt x="0" y="6"/>
                    <a:pt x="10" y="39"/>
                    <a:pt x="11" y="72"/>
                  </a:cubicBezTo>
                  <a:cubicBezTo>
                    <a:pt x="11" y="72"/>
                    <a:pt x="29" y="72"/>
                    <a:pt x="43" y="69"/>
                  </a:cubicBezTo>
                  <a:cubicBezTo>
                    <a:pt x="43" y="69"/>
                    <a:pt x="45" y="39"/>
                    <a:pt x="33" y="3"/>
                  </a:cubicBezTo>
                  <a:cubicBezTo>
                    <a:pt x="33" y="3"/>
                    <a:pt x="18" y="0"/>
                    <a:pt x="0" y="6"/>
                  </a:cubicBezTo>
                  <a:close/>
                </a:path>
              </a:pathLst>
            </a:custGeom>
            <a:solidFill>
              <a:srgbClr val="FED9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2" name="Freeform 9">
              <a:extLst>
                <a:ext uri="{FF2B5EF4-FFF2-40B4-BE49-F238E27FC236}">
                  <a16:creationId xmlns:a16="http://schemas.microsoft.com/office/drawing/2014/main" id="{1A149948-5F01-4A4C-A525-3D59EF408B63}"/>
                </a:ext>
              </a:extLst>
            </p:cNvPr>
            <p:cNvSpPr>
              <a:spLocks/>
            </p:cNvSpPr>
            <p:nvPr/>
          </p:nvSpPr>
          <p:spPr bwMode="auto">
            <a:xfrm>
              <a:off x="4584700" y="5405438"/>
              <a:ext cx="849312" cy="433388"/>
            </a:xfrm>
            <a:custGeom>
              <a:avLst/>
              <a:gdLst>
                <a:gd name="T0" fmla="*/ 0 w 108"/>
                <a:gd name="T1" fmla="*/ 13 h 55"/>
                <a:gd name="T2" fmla="*/ 85 w 108"/>
                <a:gd name="T3" fmla="*/ 2 h 55"/>
                <a:gd name="T4" fmla="*/ 104 w 108"/>
                <a:gd name="T5" fmla="*/ 18 h 55"/>
                <a:gd name="T6" fmla="*/ 90 w 108"/>
                <a:gd name="T7" fmla="*/ 40 h 55"/>
                <a:gd name="T8" fmla="*/ 9 w 108"/>
                <a:gd name="T9" fmla="*/ 55 h 55"/>
                <a:gd name="T10" fmla="*/ 0 w 108"/>
                <a:gd name="T11" fmla="*/ 13 h 55"/>
              </a:gdLst>
              <a:ahLst/>
              <a:cxnLst>
                <a:cxn ang="0">
                  <a:pos x="T0" y="T1"/>
                </a:cxn>
                <a:cxn ang="0">
                  <a:pos x="T2" y="T3"/>
                </a:cxn>
                <a:cxn ang="0">
                  <a:pos x="T4" y="T5"/>
                </a:cxn>
                <a:cxn ang="0">
                  <a:pos x="T6" y="T7"/>
                </a:cxn>
                <a:cxn ang="0">
                  <a:pos x="T8" y="T9"/>
                </a:cxn>
                <a:cxn ang="0">
                  <a:pos x="T10" y="T11"/>
                </a:cxn>
              </a:cxnLst>
              <a:rect l="0" t="0" r="r" b="b"/>
              <a:pathLst>
                <a:path w="108" h="55">
                  <a:moveTo>
                    <a:pt x="0" y="13"/>
                  </a:moveTo>
                  <a:cubicBezTo>
                    <a:pt x="0" y="13"/>
                    <a:pt x="48" y="0"/>
                    <a:pt x="85" y="2"/>
                  </a:cubicBezTo>
                  <a:cubicBezTo>
                    <a:pt x="85" y="2"/>
                    <a:pt x="100" y="2"/>
                    <a:pt x="104" y="18"/>
                  </a:cubicBezTo>
                  <a:cubicBezTo>
                    <a:pt x="108" y="38"/>
                    <a:pt x="90" y="40"/>
                    <a:pt x="90" y="40"/>
                  </a:cubicBezTo>
                  <a:cubicBezTo>
                    <a:pt x="90" y="40"/>
                    <a:pt x="46" y="43"/>
                    <a:pt x="9" y="55"/>
                  </a:cubicBezTo>
                  <a:lnTo>
                    <a:pt x="0" y="13"/>
                  </a:lnTo>
                  <a:close/>
                </a:path>
              </a:pathLst>
            </a:custGeom>
            <a:solidFill>
              <a:srgbClr val="FFF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3" name="Freeform 10">
              <a:extLst>
                <a:ext uri="{FF2B5EF4-FFF2-40B4-BE49-F238E27FC236}">
                  <a16:creationId xmlns:a16="http://schemas.microsoft.com/office/drawing/2014/main" id="{A2A49F06-D064-4D1E-B966-3882E79F4454}"/>
                </a:ext>
              </a:extLst>
            </p:cNvPr>
            <p:cNvSpPr>
              <a:spLocks/>
            </p:cNvSpPr>
            <p:nvPr/>
          </p:nvSpPr>
          <p:spPr bwMode="auto">
            <a:xfrm>
              <a:off x="4443413" y="5483225"/>
              <a:ext cx="354012" cy="379413"/>
            </a:xfrm>
            <a:custGeom>
              <a:avLst/>
              <a:gdLst>
                <a:gd name="T0" fmla="*/ 30 w 45"/>
                <a:gd name="T1" fmla="*/ 44 h 48"/>
                <a:gd name="T2" fmla="*/ 5 w 45"/>
                <a:gd name="T3" fmla="*/ 30 h 48"/>
                <a:gd name="T4" fmla="*/ 15 w 45"/>
                <a:gd name="T5" fmla="*/ 3 h 48"/>
                <a:gd name="T6" fmla="*/ 41 w 45"/>
                <a:gd name="T7" fmla="*/ 17 h 48"/>
                <a:gd name="T8" fmla="*/ 30 w 45"/>
                <a:gd name="T9" fmla="*/ 44 h 48"/>
              </a:gdLst>
              <a:ahLst/>
              <a:cxnLst>
                <a:cxn ang="0">
                  <a:pos x="T0" y="T1"/>
                </a:cxn>
                <a:cxn ang="0">
                  <a:pos x="T2" y="T3"/>
                </a:cxn>
                <a:cxn ang="0">
                  <a:pos x="T4" y="T5"/>
                </a:cxn>
                <a:cxn ang="0">
                  <a:pos x="T6" y="T7"/>
                </a:cxn>
                <a:cxn ang="0">
                  <a:pos x="T8" y="T9"/>
                </a:cxn>
              </a:cxnLst>
              <a:rect l="0" t="0" r="r" b="b"/>
              <a:pathLst>
                <a:path w="45" h="48">
                  <a:moveTo>
                    <a:pt x="30" y="44"/>
                  </a:moveTo>
                  <a:cubicBezTo>
                    <a:pt x="20" y="48"/>
                    <a:pt x="9" y="41"/>
                    <a:pt x="5" y="30"/>
                  </a:cubicBezTo>
                  <a:cubicBezTo>
                    <a:pt x="0" y="19"/>
                    <a:pt x="5" y="7"/>
                    <a:pt x="15" y="3"/>
                  </a:cubicBezTo>
                  <a:cubicBezTo>
                    <a:pt x="25" y="0"/>
                    <a:pt x="36" y="6"/>
                    <a:pt x="41" y="17"/>
                  </a:cubicBezTo>
                  <a:cubicBezTo>
                    <a:pt x="45" y="28"/>
                    <a:pt x="40" y="40"/>
                    <a:pt x="30" y="44"/>
                  </a:cubicBezTo>
                  <a:close/>
                </a:path>
              </a:pathLst>
            </a:custGeom>
            <a:solidFill>
              <a:srgbClr val="FFF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4" name="Freeform 11">
              <a:extLst>
                <a:ext uri="{FF2B5EF4-FFF2-40B4-BE49-F238E27FC236}">
                  <a16:creationId xmlns:a16="http://schemas.microsoft.com/office/drawing/2014/main" id="{75CC0419-578E-4DD8-8428-797577B125D3}"/>
                </a:ext>
              </a:extLst>
            </p:cNvPr>
            <p:cNvSpPr>
              <a:spLocks/>
            </p:cNvSpPr>
            <p:nvPr/>
          </p:nvSpPr>
          <p:spPr bwMode="auto">
            <a:xfrm>
              <a:off x="5553075" y="5278438"/>
              <a:ext cx="849312" cy="433388"/>
            </a:xfrm>
            <a:custGeom>
              <a:avLst/>
              <a:gdLst>
                <a:gd name="T0" fmla="*/ 0 w 108"/>
                <a:gd name="T1" fmla="*/ 13 h 55"/>
                <a:gd name="T2" fmla="*/ 85 w 108"/>
                <a:gd name="T3" fmla="*/ 2 h 55"/>
                <a:gd name="T4" fmla="*/ 104 w 108"/>
                <a:gd name="T5" fmla="*/ 19 h 55"/>
                <a:gd name="T6" fmla="*/ 89 w 108"/>
                <a:gd name="T7" fmla="*/ 41 h 55"/>
                <a:gd name="T8" fmla="*/ 9 w 108"/>
                <a:gd name="T9" fmla="*/ 55 h 55"/>
                <a:gd name="T10" fmla="*/ 0 w 108"/>
                <a:gd name="T11" fmla="*/ 13 h 55"/>
              </a:gdLst>
              <a:ahLst/>
              <a:cxnLst>
                <a:cxn ang="0">
                  <a:pos x="T0" y="T1"/>
                </a:cxn>
                <a:cxn ang="0">
                  <a:pos x="T2" y="T3"/>
                </a:cxn>
                <a:cxn ang="0">
                  <a:pos x="T4" y="T5"/>
                </a:cxn>
                <a:cxn ang="0">
                  <a:pos x="T6" y="T7"/>
                </a:cxn>
                <a:cxn ang="0">
                  <a:pos x="T8" y="T9"/>
                </a:cxn>
                <a:cxn ang="0">
                  <a:pos x="T10" y="T11"/>
                </a:cxn>
              </a:cxnLst>
              <a:rect l="0" t="0" r="r" b="b"/>
              <a:pathLst>
                <a:path w="108" h="55">
                  <a:moveTo>
                    <a:pt x="0" y="13"/>
                  </a:moveTo>
                  <a:cubicBezTo>
                    <a:pt x="0" y="13"/>
                    <a:pt x="48" y="0"/>
                    <a:pt x="85" y="2"/>
                  </a:cubicBezTo>
                  <a:cubicBezTo>
                    <a:pt x="85" y="2"/>
                    <a:pt x="100" y="2"/>
                    <a:pt x="104" y="19"/>
                  </a:cubicBezTo>
                  <a:cubicBezTo>
                    <a:pt x="108" y="38"/>
                    <a:pt x="89" y="41"/>
                    <a:pt x="89" y="41"/>
                  </a:cubicBezTo>
                  <a:cubicBezTo>
                    <a:pt x="89" y="41"/>
                    <a:pt x="46" y="43"/>
                    <a:pt x="9" y="55"/>
                  </a:cubicBezTo>
                  <a:lnTo>
                    <a:pt x="0" y="13"/>
                  </a:lnTo>
                  <a:close/>
                </a:path>
              </a:pathLst>
            </a:custGeom>
            <a:solidFill>
              <a:srgbClr val="FFF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5" name="Freeform 12">
              <a:extLst>
                <a:ext uri="{FF2B5EF4-FFF2-40B4-BE49-F238E27FC236}">
                  <a16:creationId xmlns:a16="http://schemas.microsoft.com/office/drawing/2014/main" id="{BCA8EFB2-09EA-473B-8B84-F69ECE39F8E9}"/>
                </a:ext>
              </a:extLst>
            </p:cNvPr>
            <p:cNvSpPr>
              <a:spLocks/>
            </p:cNvSpPr>
            <p:nvPr/>
          </p:nvSpPr>
          <p:spPr bwMode="auto">
            <a:xfrm>
              <a:off x="5411788" y="5357813"/>
              <a:ext cx="346075" cy="377825"/>
            </a:xfrm>
            <a:custGeom>
              <a:avLst/>
              <a:gdLst>
                <a:gd name="T0" fmla="*/ 30 w 44"/>
                <a:gd name="T1" fmla="*/ 44 h 48"/>
                <a:gd name="T2" fmla="*/ 4 w 44"/>
                <a:gd name="T3" fmla="*/ 30 h 48"/>
                <a:gd name="T4" fmla="*/ 15 w 44"/>
                <a:gd name="T5" fmla="*/ 3 h 48"/>
                <a:gd name="T6" fmla="*/ 40 w 44"/>
                <a:gd name="T7" fmla="*/ 17 h 48"/>
                <a:gd name="T8" fmla="*/ 30 w 44"/>
                <a:gd name="T9" fmla="*/ 44 h 48"/>
              </a:gdLst>
              <a:ahLst/>
              <a:cxnLst>
                <a:cxn ang="0">
                  <a:pos x="T0" y="T1"/>
                </a:cxn>
                <a:cxn ang="0">
                  <a:pos x="T2" y="T3"/>
                </a:cxn>
                <a:cxn ang="0">
                  <a:pos x="T4" y="T5"/>
                </a:cxn>
                <a:cxn ang="0">
                  <a:pos x="T6" y="T7"/>
                </a:cxn>
                <a:cxn ang="0">
                  <a:pos x="T8" y="T9"/>
                </a:cxn>
              </a:cxnLst>
              <a:rect l="0" t="0" r="r" b="b"/>
              <a:pathLst>
                <a:path w="44" h="48">
                  <a:moveTo>
                    <a:pt x="30" y="44"/>
                  </a:moveTo>
                  <a:cubicBezTo>
                    <a:pt x="20" y="48"/>
                    <a:pt x="8" y="42"/>
                    <a:pt x="4" y="30"/>
                  </a:cubicBezTo>
                  <a:cubicBezTo>
                    <a:pt x="0" y="19"/>
                    <a:pt x="5" y="7"/>
                    <a:pt x="15" y="3"/>
                  </a:cubicBezTo>
                  <a:cubicBezTo>
                    <a:pt x="25" y="0"/>
                    <a:pt x="36" y="6"/>
                    <a:pt x="40" y="17"/>
                  </a:cubicBezTo>
                  <a:cubicBezTo>
                    <a:pt x="44" y="29"/>
                    <a:pt x="40" y="41"/>
                    <a:pt x="30" y="44"/>
                  </a:cubicBezTo>
                  <a:close/>
                </a:path>
              </a:pathLst>
            </a:custGeom>
            <a:solidFill>
              <a:srgbClr val="FFF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6" name="Freeform 13">
              <a:extLst>
                <a:ext uri="{FF2B5EF4-FFF2-40B4-BE49-F238E27FC236}">
                  <a16:creationId xmlns:a16="http://schemas.microsoft.com/office/drawing/2014/main" id="{A34E9843-2B66-493B-962E-C2E3F19CEA57}"/>
                </a:ext>
              </a:extLst>
            </p:cNvPr>
            <p:cNvSpPr>
              <a:spLocks/>
            </p:cNvSpPr>
            <p:nvPr/>
          </p:nvSpPr>
          <p:spPr bwMode="auto">
            <a:xfrm>
              <a:off x="3632200" y="5121275"/>
              <a:ext cx="5492750" cy="1316038"/>
            </a:xfrm>
            <a:custGeom>
              <a:avLst/>
              <a:gdLst>
                <a:gd name="T0" fmla="*/ 28 w 698"/>
                <a:gd name="T1" fmla="*/ 167 h 167"/>
                <a:gd name="T2" fmla="*/ 0 w 698"/>
                <a:gd name="T3" fmla="*/ 113 h 167"/>
                <a:gd name="T4" fmla="*/ 698 w 698"/>
                <a:gd name="T5" fmla="*/ 0 h 167"/>
                <a:gd name="T6" fmla="*/ 687 w 698"/>
                <a:gd name="T7" fmla="*/ 60 h 167"/>
                <a:gd name="T8" fmla="*/ 28 w 698"/>
                <a:gd name="T9" fmla="*/ 167 h 167"/>
              </a:gdLst>
              <a:ahLst/>
              <a:cxnLst>
                <a:cxn ang="0">
                  <a:pos x="T0" y="T1"/>
                </a:cxn>
                <a:cxn ang="0">
                  <a:pos x="T2" y="T3"/>
                </a:cxn>
                <a:cxn ang="0">
                  <a:pos x="T4" y="T5"/>
                </a:cxn>
                <a:cxn ang="0">
                  <a:pos x="T6" y="T7"/>
                </a:cxn>
                <a:cxn ang="0">
                  <a:pos x="T8" y="T9"/>
                </a:cxn>
              </a:cxnLst>
              <a:rect l="0" t="0" r="r" b="b"/>
              <a:pathLst>
                <a:path w="698" h="167">
                  <a:moveTo>
                    <a:pt x="28" y="167"/>
                  </a:moveTo>
                  <a:cubicBezTo>
                    <a:pt x="28" y="167"/>
                    <a:pt x="18" y="145"/>
                    <a:pt x="0" y="113"/>
                  </a:cubicBezTo>
                  <a:cubicBezTo>
                    <a:pt x="0" y="113"/>
                    <a:pt x="341" y="18"/>
                    <a:pt x="698" y="0"/>
                  </a:cubicBezTo>
                  <a:cubicBezTo>
                    <a:pt x="698" y="0"/>
                    <a:pt x="690" y="36"/>
                    <a:pt x="687" y="60"/>
                  </a:cubicBezTo>
                  <a:cubicBezTo>
                    <a:pt x="687" y="60"/>
                    <a:pt x="367" y="81"/>
                    <a:pt x="28" y="167"/>
                  </a:cubicBezTo>
                  <a:close/>
                </a:path>
              </a:pathLst>
            </a:custGeom>
            <a:solidFill>
              <a:srgbClr val="7A44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grpSp>
      <p:pic>
        <p:nvPicPr>
          <p:cNvPr id="5" name="图片 4">
            <a:extLst>
              <a:ext uri="{FF2B5EF4-FFF2-40B4-BE49-F238E27FC236}">
                <a16:creationId xmlns:a16="http://schemas.microsoft.com/office/drawing/2014/main" id="{34E4DB84-B045-4A9D-A1A5-0C50204A2B16}"/>
              </a:ext>
            </a:extLst>
          </p:cNvPr>
          <p:cNvPicPr>
            <a:picLocks noChangeAspect="1"/>
          </p:cNvPicPr>
          <p:nvPr/>
        </p:nvPicPr>
        <p:blipFill>
          <a:blip r:embed="rId4"/>
          <a:stretch>
            <a:fillRect/>
          </a:stretch>
        </p:blipFill>
        <p:spPr>
          <a:xfrm>
            <a:off x="7102279" y="279208"/>
            <a:ext cx="1716405" cy="852762"/>
          </a:xfrm>
          <a:prstGeom prst="rect">
            <a:avLst/>
          </a:prstGeom>
        </p:spPr>
      </p:pic>
      <p:pic>
        <p:nvPicPr>
          <p:cNvPr id="6" name="图片 5">
            <a:extLst>
              <a:ext uri="{FF2B5EF4-FFF2-40B4-BE49-F238E27FC236}">
                <a16:creationId xmlns:a16="http://schemas.microsoft.com/office/drawing/2014/main" id="{52F2F716-FC10-439B-9750-FE016B5B8FD9}"/>
              </a:ext>
            </a:extLst>
          </p:cNvPr>
          <p:cNvPicPr>
            <a:picLocks noChangeAspect="1"/>
          </p:cNvPicPr>
          <p:nvPr/>
        </p:nvPicPr>
        <p:blipFill>
          <a:blip r:embed="rId4"/>
          <a:stretch>
            <a:fillRect/>
          </a:stretch>
        </p:blipFill>
        <p:spPr>
          <a:xfrm>
            <a:off x="3252219" y="354957"/>
            <a:ext cx="1716405" cy="852762"/>
          </a:xfrm>
          <a:prstGeom prst="rect">
            <a:avLst/>
          </a:prstGeom>
        </p:spPr>
      </p:pic>
      <p:pic>
        <p:nvPicPr>
          <p:cNvPr id="13" name="图片 12">
            <a:extLst>
              <a:ext uri="{FF2B5EF4-FFF2-40B4-BE49-F238E27FC236}">
                <a16:creationId xmlns:a16="http://schemas.microsoft.com/office/drawing/2014/main" id="{B0F37AC8-9243-43BA-92A4-C5A61AD565CD}"/>
              </a:ext>
            </a:extLst>
          </p:cNvPr>
          <p:cNvPicPr>
            <a:picLocks noChangeAspect="1"/>
          </p:cNvPicPr>
          <p:nvPr/>
        </p:nvPicPr>
        <p:blipFill>
          <a:blip r:embed="rId5"/>
          <a:stretch>
            <a:fillRect/>
          </a:stretch>
        </p:blipFill>
        <p:spPr>
          <a:xfrm>
            <a:off x="8905169" y="261395"/>
            <a:ext cx="1297339" cy="1602895"/>
          </a:xfrm>
          <a:prstGeom prst="rect">
            <a:avLst/>
          </a:prstGeom>
        </p:spPr>
      </p:pic>
      <p:pic>
        <p:nvPicPr>
          <p:cNvPr id="15" name="图片 14">
            <a:extLst>
              <a:ext uri="{FF2B5EF4-FFF2-40B4-BE49-F238E27FC236}">
                <a16:creationId xmlns:a16="http://schemas.microsoft.com/office/drawing/2014/main" id="{F46EBD98-BC44-48BE-AB5F-557172BE7F58}"/>
              </a:ext>
            </a:extLst>
          </p:cNvPr>
          <p:cNvPicPr>
            <a:picLocks noChangeAspect="1"/>
          </p:cNvPicPr>
          <p:nvPr/>
        </p:nvPicPr>
        <p:blipFill>
          <a:blip r:embed="rId6"/>
          <a:stretch>
            <a:fillRect/>
          </a:stretch>
        </p:blipFill>
        <p:spPr>
          <a:xfrm>
            <a:off x="9979325" y="3989343"/>
            <a:ext cx="2212675" cy="2079929"/>
          </a:xfrm>
          <a:prstGeom prst="rect">
            <a:avLst/>
          </a:prstGeom>
        </p:spPr>
      </p:pic>
      <p:pic>
        <p:nvPicPr>
          <p:cNvPr id="29" name="图片 23">
            <a:extLst>
              <a:ext uri="{FF2B5EF4-FFF2-40B4-BE49-F238E27FC236}">
                <a16:creationId xmlns:a16="http://schemas.microsoft.com/office/drawing/2014/main" id="{9DAE39EE-51C3-4844-83CA-69213B7BE24E}"/>
              </a:ext>
            </a:extLst>
          </p:cNvPr>
          <p:cNvPicPr>
            <a:picLocks noChangeAspect="1"/>
          </p:cNvPicPr>
          <p:nvPr/>
        </p:nvPicPr>
        <p:blipFill>
          <a:blip r:embed="rId7"/>
          <a:stretch>
            <a:fillRect/>
          </a:stretch>
        </p:blipFill>
        <p:spPr>
          <a:xfrm>
            <a:off x="3961934" y="4908238"/>
            <a:ext cx="6958584" cy="1709481"/>
          </a:xfrm>
          <a:prstGeom prst="rect">
            <a:avLst/>
          </a:prstGeom>
        </p:spPr>
      </p:pic>
      <p:pic>
        <p:nvPicPr>
          <p:cNvPr id="30" name="图片 19">
            <a:extLst>
              <a:ext uri="{FF2B5EF4-FFF2-40B4-BE49-F238E27FC236}">
                <a16:creationId xmlns:a16="http://schemas.microsoft.com/office/drawing/2014/main" id="{D47A3504-2B43-44B4-958A-AD4558C23806}"/>
              </a:ext>
            </a:extLst>
          </p:cNvPr>
          <p:cNvPicPr>
            <a:picLocks noChangeAspect="1"/>
          </p:cNvPicPr>
          <p:nvPr/>
        </p:nvPicPr>
        <p:blipFill>
          <a:blip r:embed="rId8"/>
          <a:stretch>
            <a:fillRect/>
          </a:stretch>
        </p:blipFill>
        <p:spPr>
          <a:xfrm>
            <a:off x="2747385" y="2843157"/>
            <a:ext cx="2429098" cy="4198081"/>
          </a:xfrm>
          <a:prstGeom prst="rect">
            <a:avLst/>
          </a:prstGeom>
        </p:spPr>
      </p:pic>
      <p:sp>
        <p:nvSpPr>
          <p:cNvPr id="20" name="TextBox 3">
            <a:extLst>
              <a:ext uri="{FF2B5EF4-FFF2-40B4-BE49-F238E27FC236}">
                <a16:creationId xmlns:a16="http://schemas.microsoft.com/office/drawing/2014/main" id="{31D9DE51-7B01-8AA7-E597-41F746AD30A7}"/>
              </a:ext>
            </a:extLst>
          </p:cNvPr>
          <p:cNvSpPr txBox="1"/>
          <p:nvPr/>
        </p:nvSpPr>
        <p:spPr>
          <a:xfrm>
            <a:off x="6052457" y="7515398"/>
            <a:ext cx="3425501" cy="70173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9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251460" rtl="0" eaLnBrk="1" fontAlgn="auto" latinLnBrk="0" hangingPunct="1">
              <a:lnSpc>
                <a:spcPct val="100000"/>
              </a:lnSpc>
              <a:spcBef>
                <a:spcPts val="0"/>
              </a:spcBef>
              <a:spcAft>
                <a:spcPts val="0"/>
              </a:spcAft>
              <a:buClrTx/>
              <a:buSzTx/>
              <a:buFontTx/>
              <a:buNone/>
              <a:tabLst/>
              <a:defRPr/>
            </a:pPr>
            <a:r>
              <a:rPr lang="en-US" sz="990" b="1">
                <a:latin typeface="Times New Roman" panose="02020603050405020304" pitchFamily="18" charset="0"/>
                <a:cs typeface="Times New Roman" panose="02020603050405020304" pitchFamily="18" charset="0"/>
              </a:rPr>
              <a:t>Mời </a:t>
            </a:r>
            <a:r>
              <a:rPr lang="en-US" sz="990" b="1" dirty="0" err="1">
                <a:latin typeface="Times New Roman" panose="02020603050405020304" pitchFamily="18" charset="0"/>
                <a:cs typeface="Times New Roman" panose="02020603050405020304" pitchFamily="18" charset="0"/>
              </a:rPr>
              <a:t>truy</a:t>
            </a:r>
            <a:r>
              <a:rPr lang="en-US" sz="990" b="1" dirty="0">
                <a:latin typeface="Times New Roman" panose="02020603050405020304" pitchFamily="18" charset="0"/>
                <a:cs typeface="Times New Roman" panose="02020603050405020304" pitchFamily="18" charset="0"/>
              </a:rPr>
              <a:t> </a:t>
            </a:r>
            <a:r>
              <a:rPr lang="en-US" sz="990" b="1" dirty="0" err="1">
                <a:latin typeface="Times New Roman" panose="02020603050405020304" pitchFamily="18" charset="0"/>
                <a:cs typeface="Times New Roman" panose="02020603050405020304" pitchFamily="18" charset="0"/>
              </a:rPr>
              <a:t>cập</a:t>
            </a:r>
            <a:r>
              <a:rPr lang="en-US" sz="990" b="1" dirty="0">
                <a:latin typeface="Times New Roman" panose="02020603050405020304" pitchFamily="18" charset="0"/>
                <a:cs typeface="Times New Roman" panose="02020603050405020304" pitchFamily="18" charset="0"/>
              </a:rPr>
              <a:t>: </a:t>
            </a:r>
            <a:r>
              <a:rPr lang="en-US" sz="990" dirty="0">
                <a:solidFill>
                  <a:srgbClr val="FF0066"/>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MĂNG NON- TÀI LIỆU TIỂU HỌC | Facebook</a:t>
            </a:r>
            <a:endParaRPr lang="en-US" sz="990" dirty="0">
              <a:solidFill>
                <a:srgbClr val="FF0066"/>
              </a:solidFill>
              <a:latin typeface="SVN-Newton" panose="02040603050506020204" pitchFamily="18" charset="0"/>
              <a:cs typeface="Times New Roman" panose="02020603050405020304" pitchFamily="18" charset="0"/>
            </a:endParaRPr>
          </a:p>
          <a:p>
            <a:pPr algn="ctr"/>
            <a:r>
              <a:rPr lang="en-US" sz="990" b="1" dirty="0">
                <a:solidFill>
                  <a:srgbClr val="0D4370"/>
                </a:solidFill>
                <a:latin typeface="SVN-Newton" panose="02040603050506020204" pitchFamily="18" charset="0"/>
                <a:cs typeface="Times New Roman" panose="02020603050405020304" pitchFamily="18" charset="0"/>
              </a:rPr>
              <a:t>SĐT ZALO : </a:t>
            </a:r>
            <a:r>
              <a:rPr lang="en-US" sz="990" b="1" u="sng" dirty="0">
                <a:solidFill>
                  <a:srgbClr val="0D4370"/>
                </a:solidFill>
                <a:latin typeface="SVN-Newton" panose="02040603050506020204" pitchFamily="18" charset="0"/>
              </a:rPr>
              <a:t>0382348780</a:t>
            </a:r>
            <a:r>
              <a:rPr lang="en-US" sz="990" b="1" dirty="0">
                <a:solidFill>
                  <a:srgbClr val="0D4370"/>
                </a:solidFill>
                <a:latin typeface="SVN-Newton" panose="02040603050506020204" pitchFamily="18" charset="0"/>
              </a:rPr>
              <a:t> - </a:t>
            </a:r>
            <a:r>
              <a:rPr lang="en-US" sz="990" b="1" u="sng" dirty="0">
                <a:solidFill>
                  <a:srgbClr val="0D4370"/>
                </a:solidFill>
                <a:latin typeface="SVN-Newton" panose="02040603050506020204" pitchFamily="18" charset="0"/>
              </a:rPr>
              <a:t>0984848929</a:t>
            </a:r>
            <a:endParaRPr lang="en-US" sz="990" b="1" dirty="0">
              <a:solidFill>
                <a:srgbClr val="0D4370"/>
              </a:solidFill>
              <a:latin typeface="SVN-Newton" panose="02040603050506020204" pitchFamily="18" charset="0"/>
              <a:cs typeface="Times New Roman" panose="02020603050405020304" pitchFamily="18" charset="0"/>
            </a:endParaRPr>
          </a:p>
        </p:txBody>
      </p:sp>
      <p:sp>
        <p:nvSpPr>
          <p:cNvPr id="28" name="Title 1">
            <a:extLst>
              <a:ext uri="{FF2B5EF4-FFF2-40B4-BE49-F238E27FC236}">
                <a16:creationId xmlns:a16="http://schemas.microsoft.com/office/drawing/2014/main" id="{D81FFD16-2EE0-93C7-2650-5935BAA96EA9}"/>
              </a:ext>
            </a:extLst>
          </p:cNvPr>
          <p:cNvSpPr txBox="1">
            <a:spLocks/>
          </p:cNvSpPr>
          <p:nvPr/>
        </p:nvSpPr>
        <p:spPr>
          <a:xfrm>
            <a:off x="11474100" y="0"/>
            <a:ext cx="847003" cy="178709"/>
          </a:xfrm>
          <a:prstGeom prst="rect">
            <a:avLst/>
          </a:prstGeom>
        </p:spPr>
        <p:txBody>
          <a:bodyPr vert="horz" lIns="50292" tIns="25146" rIns="50292" bIns="25146"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b="0" dirty="0" err="1">
                <a:solidFill>
                  <a:schemeClr val="accent2">
                    <a:lumMod val="20000"/>
                    <a:lumOff val="80000"/>
                  </a:schemeClr>
                </a:solidFill>
                <a:latin typeface="#9Slide07 HoneyCream" pitchFamily="2" charset="0"/>
              </a:rPr>
              <a:t>Măng</a:t>
            </a:r>
            <a:r>
              <a:rPr lang="en-US" sz="1100" b="0" dirty="0">
                <a:solidFill>
                  <a:schemeClr val="accent2">
                    <a:lumMod val="20000"/>
                    <a:lumOff val="80000"/>
                  </a:schemeClr>
                </a:solidFill>
                <a:latin typeface="#9Slide07 HoneyCream" pitchFamily="2" charset="0"/>
              </a:rPr>
              <a:t> Non</a:t>
            </a:r>
          </a:p>
        </p:txBody>
      </p:sp>
      <p:pic>
        <p:nvPicPr>
          <p:cNvPr id="32" name="Picture 31">
            <a:extLst>
              <a:ext uri="{FF2B5EF4-FFF2-40B4-BE49-F238E27FC236}">
                <a16:creationId xmlns:a16="http://schemas.microsoft.com/office/drawing/2014/main" id="{E2E4CEE5-9F3A-31EE-19DA-0B12ED3A1AB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087180" y="-14589060"/>
            <a:ext cx="1202436" cy="2044763"/>
          </a:xfrm>
          <a:prstGeom prst="rect">
            <a:avLst/>
          </a:prstGeom>
        </p:spPr>
      </p:pic>
      <p:pic>
        <p:nvPicPr>
          <p:cNvPr id="33" name="Picture 32">
            <a:extLst>
              <a:ext uri="{FF2B5EF4-FFF2-40B4-BE49-F238E27FC236}">
                <a16:creationId xmlns:a16="http://schemas.microsoft.com/office/drawing/2014/main" id="{8AF648A1-559A-1649-F685-2118C189B3E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037180" y="-14589060"/>
            <a:ext cx="1202436" cy="2044763"/>
          </a:xfrm>
          <a:prstGeom prst="rect">
            <a:avLst/>
          </a:prstGeom>
        </p:spPr>
      </p:pic>
      <p:pic>
        <p:nvPicPr>
          <p:cNvPr id="34" name="Picture 33">
            <a:extLst>
              <a:ext uri="{FF2B5EF4-FFF2-40B4-BE49-F238E27FC236}">
                <a16:creationId xmlns:a16="http://schemas.microsoft.com/office/drawing/2014/main" id="{764A7B75-27FC-6D02-C1CF-BCD05090552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474715" y="16047150"/>
            <a:ext cx="1202436" cy="2044763"/>
          </a:xfrm>
          <a:prstGeom prst="rect">
            <a:avLst/>
          </a:prstGeom>
        </p:spPr>
      </p:pic>
      <p:pic>
        <p:nvPicPr>
          <p:cNvPr id="35" name="Picture 34">
            <a:extLst>
              <a:ext uri="{FF2B5EF4-FFF2-40B4-BE49-F238E27FC236}">
                <a16:creationId xmlns:a16="http://schemas.microsoft.com/office/drawing/2014/main" id="{C6EF1D7E-133F-23C9-8CFE-1277C615A73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260470" y="16047150"/>
            <a:ext cx="1202436" cy="2044763"/>
          </a:xfrm>
          <a:prstGeom prst="rect">
            <a:avLst/>
          </a:prstGeom>
        </p:spPr>
      </p:pic>
      <p:sp>
        <p:nvSpPr>
          <p:cNvPr id="36" name="Title 1">
            <a:extLst>
              <a:ext uri="{FF2B5EF4-FFF2-40B4-BE49-F238E27FC236}">
                <a16:creationId xmlns:a16="http://schemas.microsoft.com/office/drawing/2014/main" id="{0621A215-1D0C-EFBE-99B2-EA39426B92A3}"/>
              </a:ext>
            </a:extLst>
          </p:cNvPr>
          <p:cNvSpPr txBox="1">
            <a:spLocks/>
          </p:cNvSpPr>
          <p:nvPr/>
        </p:nvSpPr>
        <p:spPr>
          <a:xfrm>
            <a:off x="-282213" y="6417092"/>
            <a:ext cx="1202436" cy="433070"/>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90" b="0" dirty="0" err="1">
                <a:solidFill>
                  <a:schemeClr val="accent3">
                    <a:lumMod val="60000"/>
                    <a:lumOff val="40000"/>
                  </a:schemeClr>
                </a:solidFill>
                <a:latin typeface="#9Slide07 HoneyCream" pitchFamily="2" charset="0"/>
              </a:rPr>
              <a:t>Măng</a:t>
            </a:r>
            <a:r>
              <a:rPr lang="en-US" sz="990" b="0" dirty="0">
                <a:solidFill>
                  <a:schemeClr val="accent3">
                    <a:lumMod val="60000"/>
                    <a:lumOff val="40000"/>
                  </a:schemeClr>
                </a:solidFill>
                <a:latin typeface="#9Slide07 HoneyCream" pitchFamily="2" charset="0"/>
              </a:rPr>
              <a:t> Non</a:t>
            </a:r>
          </a:p>
        </p:txBody>
      </p:sp>
      <p:pic>
        <p:nvPicPr>
          <p:cNvPr id="37" name="Picture 36">
            <a:extLst>
              <a:ext uri="{FF2B5EF4-FFF2-40B4-BE49-F238E27FC236}">
                <a16:creationId xmlns:a16="http://schemas.microsoft.com/office/drawing/2014/main" id="{7E4A7754-FEA6-9EAC-26F0-2DB65E9D6C0E}"/>
              </a:ext>
            </a:extLst>
          </p:cNvPr>
          <p:cNvPicPr>
            <a:picLocks noChangeAspect="1"/>
          </p:cNvPicPr>
          <p:nvPr/>
        </p:nvPicPr>
        <p:blipFill>
          <a:blip r:embed="rId11"/>
          <a:stretch>
            <a:fillRect/>
          </a:stretch>
        </p:blipFill>
        <p:spPr>
          <a:xfrm>
            <a:off x="4663710" y="6858000"/>
            <a:ext cx="1203760" cy="1461947"/>
          </a:xfrm>
          <a:prstGeom prst="rect">
            <a:avLst/>
          </a:prstGeom>
        </p:spPr>
      </p:pic>
      <p:pic>
        <p:nvPicPr>
          <p:cNvPr id="38" name="Picture 37">
            <a:extLst>
              <a:ext uri="{FF2B5EF4-FFF2-40B4-BE49-F238E27FC236}">
                <a16:creationId xmlns:a16="http://schemas.microsoft.com/office/drawing/2014/main" id="{E2C207D6-84FE-8D41-960A-31430538FCEF}"/>
              </a:ext>
            </a:extLst>
          </p:cNvPr>
          <p:cNvPicPr>
            <a:picLocks noChangeAspect="1"/>
          </p:cNvPicPr>
          <p:nvPr/>
        </p:nvPicPr>
        <p:blipFill>
          <a:blip r:embed="rId11"/>
          <a:stretch>
            <a:fillRect/>
          </a:stretch>
        </p:blipFill>
        <p:spPr>
          <a:xfrm>
            <a:off x="-4667912" y="-41910"/>
            <a:ext cx="1203760" cy="1461947"/>
          </a:xfrm>
          <a:prstGeom prst="rect">
            <a:avLst/>
          </a:prstGeom>
        </p:spPr>
      </p:pic>
      <p:sp>
        <p:nvSpPr>
          <p:cNvPr id="39" name="Rectangle 38"/>
          <p:cNvSpPr/>
          <p:nvPr/>
        </p:nvSpPr>
        <p:spPr>
          <a:xfrm>
            <a:off x="4382929" y="1846306"/>
            <a:ext cx="6116594" cy="280076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prstClr val="black"/>
              </a:buClr>
              <a:buSzPts val="2500"/>
              <a:buFontTx/>
              <a:buNone/>
              <a:tabLst/>
              <a:defRPr/>
            </a:pPr>
            <a:r>
              <a:rPr kumimoji="0" lang="vi-VN" sz="8800" b="0" i="0" u="none" strike="noStrike" kern="1200" cap="none" spc="0" normalizeH="0" baseline="0" noProof="0" dirty="0">
                <a:ln>
                  <a:noFill/>
                </a:ln>
                <a:solidFill>
                  <a:srgbClr val="70AD47">
                    <a:lumMod val="75000"/>
                  </a:srgbClr>
                </a:solidFill>
                <a:effectLst/>
                <a:uLnTx/>
                <a:uFillTx/>
                <a:latin typeface="#9Slide03 IcielPanton Black" panose="00000A00000000000000" pitchFamily="2" charset="0"/>
                <a:ea typeface="微软雅黑"/>
                <a:cs typeface="#9Slide03 Cousine Bold" panose="02070709020205020404" pitchFamily="49" charset="0"/>
                <a:sym typeface="Poppins ExtraBold"/>
              </a:rPr>
              <a:t>HẸN GẶP LẠI!</a:t>
            </a:r>
            <a:endParaRPr kumimoji="0" lang="en-US" sz="7200" b="0" i="0" u="none" strike="noStrike" kern="1200" cap="none" spc="0" normalizeH="0" baseline="0" noProof="0" dirty="0">
              <a:ln>
                <a:noFill/>
              </a:ln>
              <a:solidFill>
                <a:srgbClr val="70AD47">
                  <a:lumMod val="75000"/>
                </a:srgbClr>
              </a:solidFill>
              <a:effectLst/>
              <a:uLnTx/>
              <a:uFillTx/>
              <a:latin typeface="#9Slide03 SVNEvery Movie Every " panose="02000500000000000000" pitchFamily="2" charset="0"/>
              <a:ea typeface="微软雅黑"/>
              <a:cs typeface="#9Slide03 Cousine Bold" panose="02070709020205020404" pitchFamily="49" charset="0"/>
              <a:sym typeface="Poppins ExtraBold"/>
            </a:endParaRPr>
          </a:p>
        </p:txBody>
      </p:sp>
    </p:spTree>
    <p:extLst>
      <p:ext uri="{BB962C8B-B14F-4D97-AF65-F5344CB8AC3E}">
        <p14:creationId xmlns:p14="http://schemas.microsoft.com/office/powerpoint/2010/main" val="12047062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54" y="0"/>
            <a:ext cx="12192000" cy="6858000"/>
          </a:xfrm>
          <a:prstGeom prst="rect">
            <a:avLst/>
          </a:prstGeom>
        </p:spPr>
      </p:pic>
      <p:grpSp>
        <p:nvGrpSpPr>
          <p:cNvPr id="27" name="组合 26">
            <a:extLst>
              <a:ext uri="{FF2B5EF4-FFF2-40B4-BE49-F238E27FC236}">
                <a16:creationId xmlns:a16="http://schemas.microsoft.com/office/drawing/2014/main" id="{68F85452-4E40-40DC-9526-CC39C4FD4A99}"/>
              </a:ext>
            </a:extLst>
          </p:cNvPr>
          <p:cNvGrpSpPr/>
          <p:nvPr/>
        </p:nvGrpSpPr>
        <p:grpSpPr>
          <a:xfrm rot="511293">
            <a:off x="3486184" y="1767873"/>
            <a:ext cx="6216649" cy="5019675"/>
            <a:chOff x="2908301" y="1417638"/>
            <a:chExt cx="6216649" cy="5019675"/>
          </a:xfrm>
        </p:grpSpPr>
        <p:sp>
          <p:nvSpPr>
            <p:cNvPr id="11" name="Freeform 5">
              <a:extLst>
                <a:ext uri="{FF2B5EF4-FFF2-40B4-BE49-F238E27FC236}">
                  <a16:creationId xmlns:a16="http://schemas.microsoft.com/office/drawing/2014/main" id="{81683AAA-366D-49F2-A8CB-69BD44099CC6}"/>
                </a:ext>
              </a:extLst>
            </p:cNvPr>
            <p:cNvSpPr>
              <a:spLocks/>
            </p:cNvSpPr>
            <p:nvPr/>
          </p:nvSpPr>
          <p:spPr bwMode="auto">
            <a:xfrm>
              <a:off x="2908301" y="1417638"/>
              <a:ext cx="6051550" cy="4633913"/>
            </a:xfrm>
            <a:custGeom>
              <a:avLst/>
              <a:gdLst>
                <a:gd name="T0" fmla="*/ 127 w 769"/>
                <a:gd name="T1" fmla="*/ 588 h 588"/>
                <a:gd name="T2" fmla="*/ 9 w 769"/>
                <a:gd name="T3" fmla="*/ 156 h 588"/>
                <a:gd name="T4" fmla="*/ 337 w 769"/>
                <a:gd name="T5" fmla="*/ 43 h 588"/>
                <a:gd name="T6" fmla="*/ 722 w 769"/>
                <a:gd name="T7" fmla="*/ 29 h 588"/>
                <a:gd name="T8" fmla="*/ 765 w 769"/>
                <a:gd name="T9" fmla="*/ 485 h 588"/>
                <a:gd name="T10" fmla="*/ 127 w 769"/>
                <a:gd name="T11" fmla="*/ 588 h 588"/>
              </a:gdLst>
              <a:ahLst/>
              <a:cxnLst>
                <a:cxn ang="0">
                  <a:pos x="T0" y="T1"/>
                </a:cxn>
                <a:cxn ang="0">
                  <a:pos x="T2" y="T3"/>
                </a:cxn>
                <a:cxn ang="0">
                  <a:pos x="T4" y="T5"/>
                </a:cxn>
                <a:cxn ang="0">
                  <a:pos x="T6" y="T7"/>
                </a:cxn>
                <a:cxn ang="0">
                  <a:pos x="T8" y="T9"/>
                </a:cxn>
                <a:cxn ang="0">
                  <a:pos x="T10" y="T11"/>
                </a:cxn>
              </a:cxnLst>
              <a:rect l="0" t="0" r="r" b="b"/>
              <a:pathLst>
                <a:path w="769" h="588">
                  <a:moveTo>
                    <a:pt x="127" y="588"/>
                  </a:moveTo>
                  <a:cubicBezTo>
                    <a:pt x="67" y="461"/>
                    <a:pt x="0" y="179"/>
                    <a:pt x="9" y="156"/>
                  </a:cubicBezTo>
                  <a:cubicBezTo>
                    <a:pt x="21" y="119"/>
                    <a:pt x="168" y="78"/>
                    <a:pt x="337" y="43"/>
                  </a:cubicBezTo>
                  <a:cubicBezTo>
                    <a:pt x="525" y="5"/>
                    <a:pt x="702" y="0"/>
                    <a:pt x="722" y="29"/>
                  </a:cubicBezTo>
                  <a:cubicBezTo>
                    <a:pt x="739" y="53"/>
                    <a:pt x="769" y="323"/>
                    <a:pt x="765" y="485"/>
                  </a:cubicBezTo>
                  <a:lnTo>
                    <a:pt x="127" y="588"/>
                  </a:lnTo>
                  <a:close/>
                </a:path>
              </a:pathLst>
            </a:custGeom>
            <a:solidFill>
              <a:srgbClr val="A665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7" name="Freeform 6">
              <a:extLst>
                <a:ext uri="{FF2B5EF4-FFF2-40B4-BE49-F238E27FC236}">
                  <a16:creationId xmlns:a16="http://schemas.microsoft.com/office/drawing/2014/main" id="{BD9FB5D5-DDCE-4836-ADE3-E8EC6FB05DCE}"/>
                </a:ext>
              </a:extLst>
            </p:cNvPr>
            <p:cNvSpPr>
              <a:spLocks/>
            </p:cNvSpPr>
            <p:nvPr/>
          </p:nvSpPr>
          <p:spPr bwMode="auto">
            <a:xfrm>
              <a:off x="3302000" y="1779588"/>
              <a:ext cx="5232400" cy="3862388"/>
            </a:xfrm>
            <a:custGeom>
              <a:avLst/>
              <a:gdLst>
                <a:gd name="T0" fmla="*/ 105 w 665"/>
                <a:gd name="T1" fmla="*/ 490 h 490"/>
                <a:gd name="T2" fmla="*/ 8 w 665"/>
                <a:gd name="T3" fmla="*/ 137 h 490"/>
                <a:gd name="T4" fmla="*/ 297 w 665"/>
                <a:gd name="T5" fmla="*/ 39 h 490"/>
                <a:gd name="T6" fmla="*/ 637 w 665"/>
                <a:gd name="T7" fmla="*/ 25 h 490"/>
                <a:gd name="T8" fmla="*/ 660 w 665"/>
                <a:gd name="T9" fmla="*/ 399 h 490"/>
                <a:gd name="T10" fmla="*/ 389 w 665"/>
                <a:gd name="T11" fmla="*/ 430 h 490"/>
                <a:gd name="T12" fmla="*/ 105 w 665"/>
                <a:gd name="T13" fmla="*/ 490 h 490"/>
              </a:gdLst>
              <a:ahLst/>
              <a:cxnLst>
                <a:cxn ang="0">
                  <a:pos x="T0" y="T1"/>
                </a:cxn>
                <a:cxn ang="0">
                  <a:pos x="T2" y="T3"/>
                </a:cxn>
                <a:cxn ang="0">
                  <a:pos x="T4" y="T5"/>
                </a:cxn>
                <a:cxn ang="0">
                  <a:pos x="T6" y="T7"/>
                </a:cxn>
                <a:cxn ang="0">
                  <a:pos x="T8" y="T9"/>
                </a:cxn>
                <a:cxn ang="0">
                  <a:pos x="T10" y="T11"/>
                </a:cxn>
                <a:cxn ang="0">
                  <a:pos x="T12" y="T13"/>
                </a:cxn>
              </a:cxnLst>
              <a:rect l="0" t="0" r="r" b="b"/>
              <a:pathLst>
                <a:path w="665" h="490">
                  <a:moveTo>
                    <a:pt x="105" y="490"/>
                  </a:moveTo>
                  <a:cubicBezTo>
                    <a:pt x="53" y="382"/>
                    <a:pt x="0" y="158"/>
                    <a:pt x="8" y="137"/>
                  </a:cubicBezTo>
                  <a:cubicBezTo>
                    <a:pt x="19" y="106"/>
                    <a:pt x="149" y="70"/>
                    <a:pt x="297" y="39"/>
                  </a:cubicBezTo>
                  <a:cubicBezTo>
                    <a:pt x="463" y="5"/>
                    <a:pt x="619" y="0"/>
                    <a:pt x="637" y="25"/>
                  </a:cubicBezTo>
                  <a:cubicBezTo>
                    <a:pt x="652" y="46"/>
                    <a:pt x="665" y="260"/>
                    <a:pt x="660" y="399"/>
                  </a:cubicBezTo>
                  <a:cubicBezTo>
                    <a:pt x="660" y="399"/>
                    <a:pt x="537" y="404"/>
                    <a:pt x="389" y="430"/>
                  </a:cubicBezTo>
                  <a:cubicBezTo>
                    <a:pt x="209" y="462"/>
                    <a:pt x="105" y="490"/>
                    <a:pt x="105" y="490"/>
                  </a:cubicBezTo>
                  <a:close/>
                </a:path>
              </a:pathLst>
            </a:custGeom>
            <a:solidFill>
              <a:srgbClr val="9BC8E7"/>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9" name="Freeform 7">
              <a:extLst>
                <a:ext uri="{FF2B5EF4-FFF2-40B4-BE49-F238E27FC236}">
                  <a16:creationId xmlns:a16="http://schemas.microsoft.com/office/drawing/2014/main" id="{B2A435FF-DEE9-4C8E-81C1-3E251775D960}"/>
                </a:ext>
              </a:extLst>
            </p:cNvPr>
            <p:cNvSpPr>
              <a:spLocks/>
            </p:cNvSpPr>
            <p:nvPr/>
          </p:nvSpPr>
          <p:spPr bwMode="auto">
            <a:xfrm>
              <a:off x="6513513" y="4829175"/>
              <a:ext cx="1187450" cy="614363"/>
            </a:xfrm>
            <a:custGeom>
              <a:avLst/>
              <a:gdLst>
                <a:gd name="T0" fmla="*/ 3 w 151"/>
                <a:gd name="T1" fmla="*/ 45 h 78"/>
                <a:gd name="T2" fmla="*/ 29 w 151"/>
                <a:gd name="T3" fmla="*/ 10 h 78"/>
                <a:gd name="T4" fmla="*/ 120 w 151"/>
                <a:gd name="T5" fmla="*/ 1 h 78"/>
                <a:gd name="T6" fmla="*/ 149 w 151"/>
                <a:gd name="T7" fmla="*/ 32 h 78"/>
                <a:gd name="T8" fmla="*/ 127 w 151"/>
                <a:gd name="T9" fmla="*/ 64 h 78"/>
                <a:gd name="T10" fmla="*/ 29 w 151"/>
                <a:gd name="T11" fmla="*/ 75 h 78"/>
                <a:gd name="T12" fmla="*/ 3 w 151"/>
                <a:gd name="T13" fmla="*/ 45 h 78"/>
              </a:gdLst>
              <a:ahLst/>
              <a:cxnLst>
                <a:cxn ang="0">
                  <a:pos x="T0" y="T1"/>
                </a:cxn>
                <a:cxn ang="0">
                  <a:pos x="T2" y="T3"/>
                </a:cxn>
                <a:cxn ang="0">
                  <a:pos x="T4" y="T5"/>
                </a:cxn>
                <a:cxn ang="0">
                  <a:pos x="T6" y="T7"/>
                </a:cxn>
                <a:cxn ang="0">
                  <a:pos x="T8" y="T9"/>
                </a:cxn>
                <a:cxn ang="0">
                  <a:pos x="T10" y="T11"/>
                </a:cxn>
                <a:cxn ang="0">
                  <a:pos x="T12" y="T13"/>
                </a:cxn>
              </a:cxnLst>
              <a:rect l="0" t="0" r="r" b="b"/>
              <a:pathLst>
                <a:path w="151" h="78">
                  <a:moveTo>
                    <a:pt x="3" y="45"/>
                  </a:moveTo>
                  <a:cubicBezTo>
                    <a:pt x="0" y="26"/>
                    <a:pt x="2" y="16"/>
                    <a:pt x="29" y="10"/>
                  </a:cubicBezTo>
                  <a:cubicBezTo>
                    <a:pt x="63" y="3"/>
                    <a:pt x="93" y="0"/>
                    <a:pt x="120" y="1"/>
                  </a:cubicBezTo>
                  <a:cubicBezTo>
                    <a:pt x="146" y="3"/>
                    <a:pt x="147" y="13"/>
                    <a:pt x="149" y="32"/>
                  </a:cubicBezTo>
                  <a:cubicBezTo>
                    <a:pt x="151" y="53"/>
                    <a:pt x="150" y="62"/>
                    <a:pt x="127" y="64"/>
                  </a:cubicBezTo>
                  <a:cubicBezTo>
                    <a:pt x="107" y="66"/>
                    <a:pt x="49" y="72"/>
                    <a:pt x="29" y="75"/>
                  </a:cubicBezTo>
                  <a:cubicBezTo>
                    <a:pt x="9" y="78"/>
                    <a:pt x="5" y="62"/>
                    <a:pt x="3" y="45"/>
                  </a:cubicBezTo>
                  <a:close/>
                </a:path>
              </a:pathLst>
            </a:custGeom>
            <a:solidFill>
              <a:srgbClr val="FFF9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1" name="Freeform 8">
              <a:extLst>
                <a:ext uri="{FF2B5EF4-FFF2-40B4-BE49-F238E27FC236}">
                  <a16:creationId xmlns:a16="http://schemas.microsoft.com/office/drawing/2014/main" id="{39AF1890-CB23-42B4-8881-3D3A6550AF00}"/>
                </a:ext>
              </a:extLst>
            </p:cNvPr>
            <p:cNvSpPr>
              <a:spLocks/>
            </p:cNvSpPr>
            <p:nvPr/>
          </p:nvSpPr>
          <p:spPr bwMode="auto">
            <a:xfrm>
              <a:off x="6969125" y="4813300"/>
              <a:ext cx="354012" cy="568325"/>
            </a:xfrm>
            <a:custGeom>
              <a:avLst/>
              <a:gdLst>
                <a:gd name="T0" fmla="*/ 0 w 45"/>
                <a:gd name="T1" fmla="*/ 6 h 72"/>
                <a:gd name="T2" fmla="*/ 11 w 45"/>
                <a:gd name="T3" fmla="*/ 72 h 72"/>
                <a:gd name="T4" fmla="*/ 43 w 45"/>
                <a:gd name="T5" fmla="*/ 69 h 72"/>
                <a:gd name="T6" fmla="*/ 33 w 45"/>
                <a:gd name="T7" fmla="*/ 3 h 72"/>
                <a:gd name="T8" fmla="*/ 0 w 45"/>
                <a:gd name="T9" fmla="*/ 6 h 72"/>
              </a:gdLst>
              <a:ahLst/>
              <a:cxnLst>
                <a:cxn ang="0">
                  <a:pos x="T0" y="T1"/>
                </a:cxn>
                <a:cxn ang="0">
                  <a:pos x="T2" y="T3"/>
                </a:cxn>
                <a:cxn ang="0">
                  <a:pos x="T4" y="T5"/>
                </a:cxn>
                <a:cxn ang="0">
                  <a:pos x="T6" y="T7"/>
                </a:cxn>
                <a:cxn ang="0">
                  <a:pos x="T8" y="T9"/>
                </a:cxn>
              </a:cxnLst>
              <a:rect l="0" t="0" r="r" b="b"/>
              <a:pathLst>
                <a:path w="45" h="72">
                  <a:moveTo>
                    <a:pt x="0" y="6"/>
                  </a:moveTo>
                  <a:cubicBezTo>
                    <a:pt x="0" y="6"/>
                    <a:pt x="10" y="39"/>
                    <a:pt x="11" y="72"/>
                  </a:cubicBezTo>
                  <a:cubicBezTo>
                    <a:pt x="11" y="72"/>
                    <a:pt x="29" y="72"/>
                    <a:pt x="43" y="69"/>
                  </a:cubicBezTo>
                  <a:cubicBezTo>
                    <a:pt x="43" y="69"/>
                    <a:pt x="45" y="39"/>
                    <a:pt x="33" y="3"/>
                  </a:cubicBezTo>
                  <a:cubicBezTo>
                    <a:pt x="33" y="3"/>
                    <a:pt x="18" y="0"/>
                    <a:pt x="0" y="6"/>
                  </a:cubicBezTo>
                  <a:close/>
                </a:path>
              </a:pathLst>
            </a:custGeom>
            <a:solidFill>
              <a:srgbClr val="FED9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2" name="Freeform 9">
              <a:extLst>
                <a:ext uri="{FF2B5EF4-FFF2-40B4-BE49-F238E27FC236}">
                  <a16:creationId xmlns:a16="http://schemas.microsoft.com/office/drawing/2014/main" id="{1A149948-5F01-4A4C-A525-3D59EF408B63}"/>
                </a:ext>
              </a:extLst>
            </p:cNvPr>
            <p:cNvSpPr>
              <a:spLocks/>
            </p:cNvSpPr>
            <p:nvPr/>
          </p:nvSpPr>
          <p:spPr bwMode="auto">
            <a:xfrm>
              <a:off x="4584700" y="5405438"/>
              <a:ext cx="849312" cy="433388"/>
            </a:xfrm>
            <a:custGeom>
              <a:avLst/>
              <a:gdLst>
                <a:gd name="T0" fmla="*/ 0 w 108"/>
                <a:gd name="T1" fmla="*/ 13 h 55"/>
                <a:gd name="T2" fmla="*/ 85 w 108"/>
                <a:gd name="T3" fmla="*/ 2 h 55"/>
                <a:gd name="T4" fmla="*/ 104 w 108"/>
                <a:gd name="T5" fmla="*/ 18 h 55"/>
                <a:gd name="T6" fmla="*/ 90 w 108"/>
                <a:gd name="T7" fmla="*/ 40 h 55"/>
                <a:gd name="T8" fmla="*/ 9 w 108"/>
                <a:gd name="T9" fmla="*/ 55 h 55"/>
                <a:gd name="T10" fmla="*/ 0 w 108"/>
                <a:gd name="T11" fmla="*/ 13 h 55"/>
              </a:gdLst>
              <a:ahLst/>
              <a:cxnLst>
                <a:cxn ang="0">
                  <a:pos x="T0" y="T1"/>
                </a:cxn>
                <a:cxn ang="0">
                  <a:pos x="T2" y="T3"/>
                </a:cxn>
                <a:cxn ang="0">
                  <a:pos x="T4" y="T5"/>
                </a:cxn>
                <a:cxn ang="0">
                  <a:pos x="T6" y="T7"/>
                </a:cxn>
                <a:cxn ang="0">
                  <a:pos x="T8" y="T9"/>
                </a:cxn>
                <a:cxn ang="0">
                  <a:pos x="T10" y="T11"/>
                </a:cxn>
              </a:cxnLst>
              <a:rect l="0" t="0" r="r" b="b"/>
              <a:pathLst>
                <a:path w="108" h="55">
                  <a:moveTo>
                    <a:pt x="0" y="13"/>
                  </a:moveTo>
                  <a:cubicBezTo>
                    <a:pt x="0" y="13"/>
                    <a:pt x="48" y="0"/>
                    <a:pt x="85" y="2"/>
                  </a:cubicBezTo>
                  <a:cubicBezTo>
                    <a:pt x="85" y="2"/>
                    <a:pt x="100" y="2"/>
                    <a:pt x="104" y="18"/>
                  </a:cubicBezTo>
                  <a:cubicBezTo>
                    <a:pt x="108" y="38"/>
                    <a:pt x="90" y="40"/>
                    <a:pt x="90" y="40"/>
                  </a:cubicBezTo>
                  <a:cubicBezTo>
                    <a:pt x="90" y="40"/>
                    <a:pt x="46" y="43"/>
                    <a:pt x="9" y="55"/>
                  </a:cubicBezTo>
                  <a:lnTo>
                    <a:pt x="0" y="13"/>
                  </a:lnTo>
                  <a:close/>
                </a:path>
              </a:pathLst>
            </a:custGeom>
            <a:solidFill>
              <a:srgbClr val="FFF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3" name="Freeform 10">
              <a:extLst>
                <a:ext uri="{FF2B5EF4-FFF2-40B4-BE49-F238E27FC236}">
                  <a16:creationId xmlns:a16="http://schemas.microsoft.com/office/drawing/2014/main" id="{A2A49F06-D064-4D1E-B966-3882E79F4454}"/>
                </a:ext>
              </a:extLst>
            </p:cNvPr>
            <p:cNvSpPr>
              <a:spLocks/>
            </p:cNvSpPr>
            <p:nvPr/>
          </p:nvSpPr>
          <p:spPr bwMode="auto">
            <a:xfrm>
              <a:off x="4443413" y="5483225"/>
              <a:ext cx="354012" cy="379413"/>
            </a:xfrm>
            <a:custGeom>
              <a:avLst/>
              <a:gdLst>
                <a:gd name="T0" fmla="*/ 30 w 45"/>
                <a:gd name="T1" fmla="*/ 44 h 48"/>
                <a:gd name="T2" fmla="*/ 5 w 45"/>
                <a:gd name="T3" fmla="*/ 30 h 48"/>
                <a:gd name="T4" fmla="*/ 15 w 45"/>
                <a:gd name="T5" fmla="*/ 3 h 48"/>
                <a:gd name="T6" fmla="*/ 41 w 45"/>
                <a:gd name="T7" fmla="*/ 17 h 48"/>
                <a:gd name="T8" fmla="*/ 30 w 45"/>
                <a:gd name="T9" fmla="*/ 44 h 48"/>
              </a:gdLst>
              <a:ahLst/>
              <a:cxnLst>
                <a:cxn ang="0">
                  <a:pos x="T0" y="T1"/>
                </a:cxn>
                <a:cxn ang="0">
                  <a:pos x="T2" y="T3"/>
                </a:cxn>
                <a:cxn ang="0">
                  <a:pos x="T4" y="T5"/>
                </a:cxn>
                <a:cxn ang="0">
                  <a:pos x="T6" y="T7"/>
                </a:cxn>
                <a:cxn ang="0">
                  <a:pos x="T8" y="T9"/>
                </a:cxn>
              </a:cxnLst>
              <a:rect l="0" t="0" r="r" b="b"/>
              <a:pathLst>
                <a:path w="45" h="48">
                  <a:moveTo>
                    <a:pt x="30" y="44"/>
                  </a:moveTo>
                  <a:cubicBezTo>
                    <a:pt x="20" y="48"/>
                    <a:pt x="9" y="41"/>
                    <a:pt x="5" y="30"/>
                  </a:cubicBezTo>
                  <a:cubicBezTo>
                    <a:pt x="0" y="19"/>
                    <a:pt x="5" y="7"/>
                    <a:pt x="15" y="3"/>
                  </a:cubicBezTo>
                  <a:cubicBezTo>
                    <a:pt x="25" y="0"/>
                    <a:pt x="36" y="6"/>
                    <a:pt x="41" y="17"/>
                  </a:cubicBezTo>
                  <a:cubicBezTo>
                    <a:pt x="45" y="28"/>
                    <a:pt x="40" y="40"/>
                    <a:pt x="30" y="44"/>
                  </a:cubicBezTo>
                  <a:close/>
                </a:path>
              </a:pathLst>
            </a:custGeom>
            <a:solidFill>
              <a:srgbClr val="FFF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4" name="Freeform 11">
              <a:extLst>
                <a:ext uri="{FF2B5EF4-FFF2-40B4-BE49-F238E27FC236}">
                  <a16:creationId xmlns:a16="http://schemas.microsoft.com/office/drawing/2014/main" id="{75CC0419-578E-4DD8-8428-797577B125D3}"/>
                </a:ext>
              </a:extLst>
            </p:cNvPr>
            <p:cNvSpPr>
              <a:spLocks/>
            </p:cNvSpPr>
            <p:nvPr/>
          </p:nvSpPr>
          <p:spPr bwMode="auto">
            <a:xfrm>
              <a:off x="5553075" y="5278438"/>
              <a:ext cx="849312" cy="433388"/>
            </a:xfrm>
            <a:custGeom>
              <a:avLst/>
              <a:gdLst>
                <a:gd name="T0" fmla="*/ 0 w 108"/>
                <a:gd name="T1" fmla="*/ 13 h 55"/>
                <a:gd name="T2" fmla="*/ 85 w 108"/>
                <a:gd name="T3" fmla="*/ 2 h 55"/>
                <a:gd name="T4" fmla="*/ 104 w 108"/>
                <a:gd name="T5" fmla="*/ 19 h 55"/>
                <a:gd name="T6" fmla="*/ 89 w 108"/>
                <a:gd name="T7" fmla="*/ 41 h 55"/>
                <a:gd name="T8" fmla="*/ 9 w 108"/>
                <a:gd name="T9" fmla="*/ 55 h 55"/>
                <a:gd name="T10" fmla="*/ 0 w 108"/>
                <a:gd name="T11" fmla="*/ 13 h 55"/>
              </a:gdLst>
              <a:ahLst/>
              <a:cxnLst>
                <a:cxn ang="0">
                  <a:pos x="T0" y="T1"/>
                </a:cxn>
                <a:cxn ang="0">
                  <a:pos x="T2" y="T3"/>
                </a:cxn>
                <a:cxn ang="0">
                  <a:pos x="T4" y="T5"/>
                </a:cxn>
                <a:cxn ang="0">
                  <a:pos x="T6" y="T7"/>
                </a:cxn>
                <a:cxn ang="0">
                  <a:pos x="T8" y="T9"/>
                </a:cxn>
                <a:cxn ang="0">
                  <a:pos x="T10" y="T11"/>
                </a:cxn>
              </a:cxnLst>
              <a:rect l="0" t="0" r="r" b="b"/>
              <a:pathLst>
                <a:path w="108" h="55">
                  <a:moveTo>
                    <a:pt x="0" y="13"/>
                  </a:moveTo>
                  <a:cubicBezTo>
                    <a:pt x="0" y="13"/>
                    <a:pt x="48" y="0"/>
                    <a:pt x="85" y="2"/>
                  </a:cubicBezTo>
                  <a:cubicBezTo>
                    <a:pt x="85" y="2"/>
                    <a:pt x="100" y="2"/>
                    <a:pt x="104" y="19"/>
                  </a:cubicBezTo>
                  <a:cubicBezTo>
                    <a:pt x="108" y="38"/>
                    <a:pt x="89" y="41"/>
                    <a:pt x="89" y="41"/>
                  </a:cubicBezTo>
                  <a:cubicBezTo>
                    <a:pt x="89" y="41"/>
                    <a:pt x="46" y="43"/>
                    <a:pt x="9" y="55"/>
                  </a:cubicBezTo>
                  <a:lnTo>
                    <a:pt x="0" y="13"/>
                  </a:lnTo>
                  <a:close/>
                </a:path>
              </a:pathLst>
            </a:custGeom>
            <a:solidFill>
              <a:srgbClr val="FFF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5" name="Freeform 12">
              <a:extLst>
                <a:ext uri="{FF2B5EF4-FFF2-40B4-BE49-F238E27FC236}">
                  <a16:creationId xmlns:a16="http://schemas.microsoft.com/office/drawing/2014/main" id="{BCA8EFB2-09EA-473B-8B84-F69ECE39F8E9}"/>
                </a:ext>
              </a:extLst>
            </p:cNvPr>
            <p:cNvSpPr>
              <a:spLocks/>
            </p:cNvSpPr>
            <p:nvPr/>
          </p:nvSpPr>
          <p:spPr bwMode="auto">
            <a:xfrm>
              <a:off x="5411788" y="5357813"/>
              <a:ext cx="346075" cy="377825"/>
            </a:xfrm>
            <a:custGeom>
              <a:avLst/>
              <a:gdLst>
                <a:gd name="T0" fmla="*/ 30 w 44"/>
                <a:gd name="T1" fmla="*/ 44 h 48"/>
                <a:gd name="T2" fmla="*/ 4 w 44"/>
                <a:gd name="T3" fmla="*/ 30 h 48"/>
                <a:gd name="T4" fmla="*/ 15 w 44"/>
                <a:gd name="T5" fmla="*/ 3 h 48"/>
                <a:gd name="T6" fmla="*/ 40 w 44"/>
                <a:gd name="T7" fmla="*/ 17 h 48"/>
                <a:gd name="T8" fmla="*/ 30 w 44"/>
                <a:gd name="T9" fmla="*/ 44 h 48"/>
              </a:gdLst>
              <a:ahLst/>
              <a:cxnLst>
                <a:cxn ang="0">
                  <a:pos x="T0" y="T1"/>
                </a:cxn>
                <a:cxn ang="0">
                  <a:pos x="T2" y="T3"/>
                </a:cxn>
                <a:cxn ang="0">
                  <a:pos x="T4" y="T5"/>
                </a:cxn>
                <a:cxn ang="0">
                  <a:pos x="T6" y="T7"/>
                </a:cxn>
                <a:cxn ang="0">
                  <a:pos x="T8" y="T9"/>
                </a:cxn>
              </a:cxnLst>
              <a:rect l="0" t="0" r="r" b="b"/>
              <a:pathLst>
                <a:path w="44" h="48">
                  <a:moveTo>
                    <a:pt x="30" y="44"/>
                  </a:moveTo>
                  <a:cubicBezTo>
                    <a:pt x="20" y="48"/>
                    <a:pt x="8" y="42"/>
                    <a:pt x="4" y="30"/>
                  </a:cubicBezTo>
                  <a:cubicBezTo>
                    <a:pt x="0" y="19"/>
                    <a:pt x="5" y="7"/>
                    <a:pt x="15" y="3"/>
                  </a:cubicBezTo>
                  <a:cubicBezTo>
                    <a:pt x="25" y="0"/>
                    <a:pt x="36" y="6"/>
                    <a:pt x="40" y="17"/>
                  </a:cubicBezTo>
                  <a:cubicBezTo>
                    <a:pt x="44" y="29"/>
                    <a:pt x="40" y="41"/>
                    <a:pt x="30" y="44"/>
                  </a:cubicBezTo>
                  <a:close/>
                </a:path>
              </a:pathLst>
            </a:custGeom>
            <a:solidFill>
              <a:srgbClr val="FFF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6" name="Freeform 13">
              <a:extLst>
                <a:ext uri="{FF2B5EF4-FFF2-40B4-BE49-F238E27FC236}">
                  <a16:creationId xmlns:a16="http://schemas.microsoft.com/office/drawing/2014/main" id="{A34E9843-2B66-493B-962E-C2E3F19CEA57}"/>
                </a:ext>
              </a:extLst>
            </p:cNvPr>
            <p:cNvSpPr>
              <a:spLocks/>
            </p:cNvSpPr>
            <p:nvPr/>
          </p:nvSpPr>
          <p:spPr bwMode="auto">
            <a:xfrm>
              <a:off x="3632200" y="5121275"/>
              <a:ext cx="5492750" cy="1316038"/>
            </a:xfrm>
            <a:custGeom>
              <a:avLst/>
              <a:gdLst>
                <a:gd name="T0" fmla="*/ 28 w 698"/>
                <a:gd name="T1" fmla="*/ 167 h 167"/>
                <a:gd name="T2" fmla="*/ 0 w 698"/>
                <a:gd name="T3" fmla="*/ 113 h 167"/>
                <a:gd name="T4" fmla="*/ 698 w 698"/>
                <a:gd name="T5" fmla="*/ 0 h 167"/>
                <a:gd name="T6" fmla="*/ 687 w 698"/>
                <a:gd name="T7" fmla="*/ 60 h 167"/>
                <a:gd name="T8" fmla="*/ 28 w 698"/>
                <a:gd name="T9" fmla="*/ 167 h 167"/>
              </a:gdLst>
              <a:ahLst/>
              <a:cxnLst>
                <a:cxn ang="0">
                  <a:pos x="T0" y="T1"/>
                </a:cxn>
                <a:cxn ang="0">
                  <a:pos x="T2" y="T3"/>
                </a:cxn>
                <a:cxn ang="0">
                  <a:pos x="T4" y="T5"/>
                </a:cxn>
                <a:cxn ang="0">
                  <a:pos x="T6" y="T7"/>
                </a:cxn>
                <a:cxn ang="0">
                  <a:pos x="T8" y="T9"/>
                </a:cxn>
              </a:cxnLst>
              <a:rect l="0" t="0" r="r" b="b"/>
              <a:pathLst>
                <a:path w="698" h="167">
                  <a:moveTo>
                    <a:pt x="28" y="167"/>
                  </a:moveTo>
                  <a:cubicBezTo>
                    <a:pt x="28" y="167"/>
                    <a:pt x="18" y="145"/>
                    <a:pt x="0" y="113"/>
                  </a:cubicBezTo>
                  <a:cubicBezTo>
                    <a:pt x="0" y="113"/>
                    <a:pt x="341" y="18"/>
                    <a:pt x="698" y="0"/>
                  </a:cubicBezTo>
                  <a:cubicBezTo>
                    <a:pt x="698" y="0"/>
                    <a:pt x="690" y="36"/>
                    <a:pt x="687" y="60"/>
                  </a:cubicBezTo>
                  <a:cubicBezTo>
                    <a:pt x="687" y="60"/>
                    <a:pt x="367" y="81"/>
                    <a:pt x="28" y="167"/>
                  </a:cubicBezTo>
                  <a:close/>
                </a:path>
              </a:pathLst>
            </a:custGeom>
            <a:solidFill>
              <a:srgbClr val="7A44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grpSp>
      <p:pic>
        <p:nvPicPr>
          <p:cNvPr id="29" name="图片 28">
            <a:extLst>
              <a:ext uri="{FF2B5EF4-FFF2-40B4-BE49-F238E27FC236}">
                <a16:creationId xmlns:a16="http://schemas.microsoft.com/office/drawing/2014/main" id="{2478F9DF-CB93-4306-A392-BC191172E4C3}"/>
              </a:ext>
            </a:extLst>
          </p:cNvPr>
          <p:cNvPicPr>
            <a:picLocks noChangeAspect="1"/>
          </p:cNvPicPr>
          <p:nvPr/>
        </p:nvPicPr>
        <p:blipFill>
          <a:blip r:embed="rId4"/>
          <a:stretch>
            <a:fillRect/>
          </a:stretch>
        </p:blipFill>
        <p:spPr>
          <a:xfrm>
            <a:off x="8680551" y="3590397"/>
            <a:ext cx="3124364" cy="3221112"/>
          </a:xfrm>
          <a:prstGeom prst="rect">
            <a:avLst/>
          </a:prstGeom>
        </p:spPr>
      </p:pic>
      <p:sp>
        <p:nvSpPr>
          <p:cNvPr id="20" name="文本框 9">
            <a:extLst>
              <a:ext uri="{FF2B5EF4-FFF2-40B4-BE49-F238E27FC236}">
                <a16:creationId xmlns:a16="http://schemas.microsoft.com/office/drawing/2014/main" id="{5935B7E4-1580-4912-8F03-F687088AE727}"/>
              </a:ext>
            </a:extLst>
          </p:cNvPr>
          <p:cNvSpPr txBox="1"/>
          <p:nvPr/>
        </p:nvSpPr>
        <p:spPr>
          <a:xfrm>
            <a:off x="3914165" y="2119201"/>
            <a:ext cx="5475223"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1500" b="0" i="0" u="none" strike="noStrike" kern="1200" cap="none" spc="0" normalizeH="0" baseline="0" noProof="0" dirty="0">
                <a:ln>
                  <a:noFill/>
                </a:ln>
                <a:effectLst/>
                <a:uLnTx/>
                <a:uFillTx/>
                <a:latin typeface="#9Slide03 Jura Bold" panose="00000800000000000000" pitchFamily="2" charset="0"/>
                <a:ea typeface="印品黑体" panose="00000500000000000000" pitchFamily="2" charset="-122"/>
              </a:rPr>
              <a:t>KHÁM</a:t>
            </a:r>
            <a:r>
              <a:rPr kumimoji="0" lang="vi-VN" altLang="zh-CN" sz="11500" b="0" i="0" u="none" strike="noStrike" kern="1200" cap="none" spc="0" normalizeH="0" noProof="0" dirty="0">
                <a:ln>
                  <a:noFill/>
                </a:ln>
                <a:effectLst/>
                <a:uLnTx/>
                <a:uFillTx/>
                <a:latin typeface="#9Slide03 Jura Bold" panose="00000800000000000000" pitchFamily="2" charset="0"/>
                <a:ea typeface="印品黑体" panose="00000500000000000000" pitchFamily="2" charset="-122"/>
              </a:rPr>
              <a:t> PHÁ</a:t>
            </a:r>
            <a:endParaRPr kumimoji="0" lang="zh-CN" altLang="en-US" sz="11500" b="0" i="0" u="none" strike="noStrike" kern="1200" cap="none" spc="0" normalizeH="0" baseline="0" noProof="0" dirty="0">
              <a:ln>
                <a:noFill/>
              </a:ln>
              <a:effectLst/>
              <a:uLnTx/>
              <a:uFillTx/>
              <a:latin typeface="#9Slide03 Jura Bold" panose="00000800000000000000" pitchFamily="2" charset="0"/>
              <a:ea typeface="印品黑体" panose="00000500000000000000" pitchFamily="2" charset="-122"/>
            </a:endParaRPr>
          </a:p>
        </p:txBody>
      </p:sp>
      <p:pic>
        <p:nvPicPr>
          <p:cNvPr id="15" name="图片 15">
            <a:extLst>
              <a:ext uri="{FF2B5EF4-FFF2-40B4-BE49-F238E27FC236}">
                <a16:creationId xmlns:a16="http://schemas.microsoft.com/office/drawing/2014/main" id="{9BA0DE1C-1F6C-4D81-AFB8-F34342A30566}"/>
              </a:ext>
            </a:extLst>
          </p:cNvPr>
          <p:cNvPicPr>
            <a:picLocks noChangeAspect="1"/>
          </p:cNvPicPr>
          <p:nvPr/>
        </p:nvPicPr>
        <p:blipFill>
          <a:blip r:embed="rId5"/>
          <a:stretch>
            <a:fillRect/>
          </a:stretch>
        </p:blipFill>
        <p:spPr>
          <a:xfrm>
            <a:off x="8619203" y="97639"/>
            <a:ext cx="3247060" cy="1823184"/>
          </a:xfrm>
          <a:prstGeom prst="rect">
            <a:avLst/>
          </a:prstGeom>
        </p:spPr>
      </p:pic>
      <p:sp>
        <p:nvSpPr>
          <p:cNvPr id="18" name="Title 1">
            <a:extLst>
              <a:ext uri="{FF2B5EF4-FFF2-40B4-BE49-F238E27FC236}">
                <a16:creationId xmlns:a16="http://schemas.microsoft.com/office/drawing/2014/main" id="{D81FFD16-2EE0-93C7-2650-5935BAA96EA9}"/>
              </a:ext>
            </a:extLst>
          </p:cNvPr>
          <p:cNvSpPr txBox="1">
            <a:spLocks/>
          </p:cNvSpPr>
          <p:nvPr/>
        </p:nvSpPr>
        <p:spPr>
          <a:xfrm>
            <a:off x="11474100" y="0"/>
            <a:ext cx="847003" cy="178709"/>
          </a:xfrm>
          <a:prstGeom prst="rect">
            <a:avLst/>
          </a:prstGeom>
        </p:spPr>
        <p:txBody>
          <a:bodyPr vert="horz" lIns="50292" tIns="25146" rIns="50292" bIns="25146"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b="0" dirty="0" err="1">
                <a:solidFill>
                  <a:schemeClr val="accent2">
                    <a:lumMod val="20000"/>
                    <a:lumOff val="80000"/>
                  </a:schemeClr>
                </a:solidFill>
                <a:latin typeface="#9Slide07 HoneyCream" pitchFamily="2" charset="0"/>
              </a:rPr>
              <a:t>Măng</a:t>
            </a:r>
            <a:r>
              <a:rPr lang="en-US" sz="1100" b="0" dirty="0">
                <a:solidFill>
                  <a:schemeClr val="accent2">
                    <a:lumMod val="20000"/>
                    <a:lumOff val="80000"/>
                  </a:schemeClr>
                </a:solidFill>
                <a:latin typeface="#9Slide07 HoneyCream" pitchFamily="2" charset="0"/>
              </a:rPr>
              <a:t> Non</a:t>
            </a:r>
          </a:p>
        </p:txBody>
      </p:sp>
      <p:pic>
        <p:nvPicPr>
          <p:cNvPr id="28" name="Picture 27">
            <a:extLst>
              <a:ext uri="{FF2B5EF4-FFF2-40B4-BE49-F238E27FC236}">
                <a16:creationId xmlns:a16="http://schemas.microsoft.com/office/drawing/2014/main" id="{E2E4CEE5-9F3A-31EE-19DA-0B12ED3A1AB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087180" y="-14589060"/>
            <a:ext cx="1202436" cy="2044763"/>
          </a:xfrm>
          <a:prstGeom prst="rect">
            <a:avLst/>
          </a:prstGeom>
        </p:spPr>
      </p:pic>
      <p:pic>
        <p:nvPicPr>
          <p:cNvPr id="30" name="Picture 29">
            <a:extLst>
              <a:ext uri="{FF2B5EF4-FFF2-40B4-BE49-F238E27FC236}">
                <a16:creationId xmlns:a16="http://schemas.microsoft.com/office/drawing/2014/main" id="{8AF648A1-559A-1649-F685-2118C189B3E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037180" y="-14589060"/>
            <a:ext cx="1202436" cy="2044763"/>
          </a:xfrm>
          <a:prstGeom prst="rect">
            <a:avLst/>
          </a:prstGeom>
        </p:spPr>
      </p:pic>
      <p:pic>
        <p:nvPicPr>
          <p:cNvPr id="31" name="Picture 30">
            <a:extLst>
              <a:ext uri="{FF2B5EF4-FFF2-40B4-BE49-F238E27FC236}">
                <a16:creationId xmlns:a16="http://schemas.microsoft.com/office/drawing/2014/main" id="{764A7B75-27FC-6D02-C1CF-BCD05090552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474715" y="16047150"/>
            <a:ext cx="1202436" cy="2044763"/>
          </a:xfrm>
          <a:prstGeom prst="rect">
            <a:avLst/>
          </a:prstGeom>
        </p:spPr>
      </p:pic>
      <p:pic>
        <p:nvPicPr>
          <p:cNvPr id="32" name="Picture 31">
            <a:extLst>
              <a:ext uri="{FF2B5EF4-FFF2-40B4-BE49-F238E27FC236}">
                <a16:creationId xmlns:a16="http://schemas.microsoft.com/office/drawing/2014/main" id="{C6EF1D7E-133F-23C9-8CFE-1277C615A73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260470" y="16047150"/>
            <a:ext cx="1202436" cy="2044763"/>
          </a:xfrm>
          <a:prstGeom prst="rect">
            <a:avLst/>
          </a:prstGeom>
        </p:spPr>
      </p:pic>
      <p:sp>
        <p:nvSpPr>
          <p:cNvPr id="33" name="Title 1">
            <a:extLst>
              <a:ext uri="{FF2B5EF4-FFF2-40B4-BE49-F238E27FC236}">
                <a16:creationId xmlns:a16="http://schemas.microsoft.com/office/drawing/2014/main" id="{0621A215-1D0C-EFBE-99B2-EA39426B92A3}"/>
              </a:ext>
            </a:extLst>
          </p:cNvPr>
          <p:cNvSpPr txBox="1">
            <a:spLocks/>
          </p:cNvSpPr>
          <p:nvPr/>
        </p:nvSpPr>
        <p:spPr>
          <a:xfrm>
            <a:off x="-282213" y="6417092"/>
            <a:ext cx="1202436" cy="433070"/>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90" b="0" dirty="0" err="1">
                <a:solidFill>
                  <a:schemeClr val="accent3">
                    <a:lumMod val="60000"/>
                    <a:lumOff val="40000"/>
                  </a:schemeClr>
                </a:solidFill>
                <a:latin typeface="#9Slide07 HoneyCream" pitchFamily="2" charset="0"/>
              </a:rPr>
              <a:t>Măng</a:t>
            </a:r>
            <a:r>
              <a:rPr lang="en-US" sz="990" b="0" dirty="0">
                <a:solidFill>
                  <a:schemeClr val="accent3">
                    <a:lumMod val="60000"/>
                    <a:lumOff val="40000"/>
                  </a:schemeClr>
                </a:solidFill>
                <a:latin typeface="#9Slide07 HoneyCream" pitchFamily="2" charset="0"/>
              </a:rPr>
              <a:t> Non</a:t>
            </a:r>
          </a:p>
        </p:txBody>
      </p:sp>
      <p:pic>
        <p:nvPicPr>
          <p:cNvPr id="35" name="Picture 34">
            <a:extLst>
              <a:ext uri="{FF2B5EF4-FFF2-40B4-BE49-F238E27FC236}">
                <a16:creationId xmlns:a16="http://schemas.microsoft.com/office/drawing/2014/main" id="{E2C207D6-84FE-8D41-960A-31430538FCEF}"/>
              </a:ext>
            </a:extLst>
          </p:cNvPr>
          <p:cNvPicPr>
            <a:picLocks noChangeAspect="1"/>
          </p:cNvPicPr>
          <p:nvPr/>
        </p:nvPicPr>
        <p:blipFill>
          <a:blip r:embed="rId7"/>
          <a:stretch>
            <a:fillRect/>
          </a:stretch>
        </p:blipFill>
        <p:spPr>
          <a:xfrm>
            <a:off x="-4667912" y="-41910"/>
            <a:ext cx="1203760" cy="1461947"/>
          </a:xfrm>
          <a:prstGeom prst="rect">
            <a:avLst/>
          </a:prstGeom>
        </p:spPr>
      </p:pic>
    </p:spTree>
    <p:extLst>
      <p:ext uri="{BB962C8B-B14F-4D97-AF65-F5344CB8AC3E}">
        <p14:creationId xmlns:p14="http://schemas.microsoft.com/office/powerpoint/2010/main" val="2299827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14:presetBounceEnd="73000">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14:bounceEnd="73000">
                                          <p:cBhvr additive="base">
                                            <p:cTn id="14" dur="1000" fill="hold"/>
                                            <p:tgtEl>
                                              <p:spTgt spid="29"/>
                                            </p:tgtEl>
                                            <p:attrNameLst>
                                              <p:attrName>ppt_x</p:attrName>
                                            </p:attrNameLst>
                                          </p:cBhvr>
                                          <p:tavLst>
                                            <p:tav tm="0">
                                              <p:val>
                                                <p:strVal val="#ppt_x"/>
                                              </p:val>
                                            </p:tav>
                                            <p:tav tm="100000">
                                              <p:val>
                                                <p:strVal val="#ppt_x"/>
                                              </p:val>
                                            </p:tav>
                                          </p:tavLst>
                                        </p:anim>
                                        <p:anim calcmode="lin" valueType="num" p14:bounceEnd="73000">
                                          <p:cBhvr additive="base">
                                            <p:cTn id="15" dur="10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20"/>
                                            </p:tgtEl>
                                            <p:attrNameLst>
                                              <p:attrName>style.visibility</p:attrName>
                                            </p:attrNameLst>
                                          </p:cBhvr>
                                          <p:to>
                                            <p:strVal val="visible"/>
                                          </p:to>
                                        </p:set>
                                        <p:anim by="(-#ppt_w*2)" calcmode="lin" valueType="num">
                                          <p:cBhvr rctx="PPT">
                                            <p:cTn id="20" dur="500" autoRev="1" fill="hold">
                                              <p:stCondLst>
                                                <p:cond delay="0"/>
                                              </p:stCondLst>
                                            </p:cTn>
                                            <p:tgtEl>
                                              <p:spTgt spid="20"/>
                                            </p:tgtEl>
                                            <p:attrNameLst>
                                              <p:attrName>ppt_w</p:attrName>
                                            </p:attrNameLst>
                                          </p:cBhvr>
                                        </p:anim>
                                        <p:anim by="(#ppt_w*0.50)" calcmode="lin" valueType="num">
                                          <p:cBhvr>
                                            <p:cTn id="21" dur="500" decel="50000" autoRev="1" fill="hold">
                                              <p:stCondLst>
                                                <p:cond delay="0"/>
                                              </p:stCondLst>
                                            </p:cTn>
                                            <p:tgtEl>
                                              <p:spTgt spid="20"/>
                                            </p:tgtEl>
                                            <p:attrNameLst>
                                              <p:attrName>ppt_x</p:attrName>
                                            </p:attrNameLst>
                                          </p:cBhvr>
                                        </p:anim>
                                        <p:anim from="(-#ppt_h/2)" to="(#ppt_y)" calcmode="lin" valueType="num">
                                          <p:cBhvr>
                                            <p:cTn id="22" dur="1000" fill="hold">
                                              <p:stCondLst>
                                                <p:cond delay="0"/>
                                              </p:stCondLst>
                                            </p:cTn>
                                            <p:tgtEl>
                                              <p:spTgt spid="20"/>
                                            </p:tgtEl>
                                            <p:attrNameLst>
                                              <p:attrName>ppt_y</p:attrName>
                                            </p:attrNameLst>
                                          </p:cBhvr>
                                        </p:anim>
                                        <p:animRot by="21600000">
                                          <p:cBhvr>
                                            <p:cTn id="23" dur="1000" fill="hold">
                                              <p:stCondLst>
                                                <p:cond delay="0"/>
                                              </p:stCondLst>
                                            </p:cTn>
                                            <p:tgtEl>
                                              <p:spTgt spid="20"/>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additive="base">
                                            <p:cTn id="14" dur="1000" fill="hold"/>
                                            <p:tgtEl>
                                              <p:spTgt spid="29"/>
                                            </p:tgtEl>
                                            <p:attrNameLst>
                                              <p:attrName>ppt_x</p:attrName>
                                            </p:attrNameLst>
                                          </p:cBhvr>
                                          <p:tavLst>
                                            <p:tav tm="0">
                                              <p:val>
                                                <p:strVal val="#ppt_x"/>
                                              </p:val>
                                            </p:tav>
                                            <p:tav tm="100000">
                                              <p:val>
                                                <p:strVal val="#ppt_x"/>
                                              </p:val>
                                            </p:tav>
                                          </p:tavLst>
                                        </p:anim>
                                        <p:anim calcmode="lin" valueType="num">
                                          <p:cBhvr additive="base">
                                            <p:cTn id="15" dur="10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20"/>
                                            </p:tgtEl>
                                            <p:attrNameLst>
                                              <p:attrName>style.visibility</p:attrName>
                                            </p:attrNameLst>
                                          </p:cBhvr>
                                          <p:to>
                                            <p:strVal val="visible"/>
                                          </p:to>
                                        </p:set>
                                        <p:anim by="(-#ppt_w*2)" calcmode="lin" valueType="num">
                                          <p:cBhvr rctx="PPT">
                                            <p:cTn id="20" dur="500" autoRev="1" fill="hold">
                                              <p:stCondLst>
                                                <p:cond delay="0"/>
                                              </p:stCondLst>
                                            </p:cTn>
                                            <p:tgtEl>
                                              <p:spTgt spid="20"/>
                                            </p:tgtEl>
                                            <p:attrNameLst>
                                              <p:attrName>ppt_w</p:attrName>
                                            </p:attrNameLst>
                                          </p:cBhvr>
                                        </p:anim>
                                        <p:anim by="(#ppt_w*0.50)" calcmode="lin" valueType="num">
                                          <p:cBhvr>
                                            <p:cTn id="21" dur="500" decel="50000" autoRev="1" fill="hold">
                                              <p:stCondLst>
                                                <p:cond delay="0"/>
                                              </p:stCondLst>
                                            </p:cTn>
                                            <p:tgtEl>
                                              <p:spTgt spid="20"/>
                                            </p:tgtEl>
                                            <p:attrNameLst>
                                              <p:attrName>ppt_x</p:attrName>
                                            </p:attrNameLst>
                                          </p:cBhvr>
                                        </p:anim>
                                        <p:anim from="(-#ppt_h/2)" to="(#ppt_y)" calcmode="lin" valueType="num">
                                          <p:cBhvr>
                                            <p:cTn id="22" dur="1000" fill="hold">
                                              <p:stCondLst>
                                                <p:cond delay="0"/>
                                              </p:stCondLst>
                                            </p:cTn>
                                            <p:tgtEl>
                                              <p:spTgt spid="20"/>
                                            </p:tgtEl>
                                            <p:attrNameLst>
                                              <p:attrName>ppt_y</p:attrName>
                                            </p:attrNameLst>
                                          </p:cBhvr>
                                        </p:anim>
                                        <p:animRot by="21600000">
                                          <p:cBhvr>
                                            <p:cTn id="23" dur="1000" fill="hold">
                                              <p:stCondLst>
                                                <p:cond delay="0"/>
                                              </p:stCondLst>
                                            </p:cTn>
                                            <p:tgtEl>
                                              <p:spTgt spid="20"/>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2" name="Picture 2" descr="C:\Users\HP\Desktop\c5d295a960c66816a873f59a3b438209.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69725" y1="73556" x2="79128" y2="98222"/>
                        <a14:foregroundMark x1="62156" y1="84444" x2="68349" y2="93333"/>
                        <a14:foregroundMark x1="86927" y1="69556" x2="95642" y2="90889"/>
                        <a14:foregroundMark x1="69725" y1="88667" x2="69725" y2="74889"/>
                        <a14:foregroundMark x1="83716" y1="74667" x2="84633" y2="67556"/>
                        <a14:foregroundMark x1="37615" y1="82222" x2="42890" y2="81333"/>
                        <a14:foregroundMark x1="45183" y1="81556" x2="51147" y2="86222"/>
                        <a14:foregroundMark x1="20413" y1="79111" x2="21789" y2="81333"/>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9534118" y="3993169"/>
            <a:ext cx="2852057" cy="304129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086" y="-157356"/>
            <a:ext cx="12279086" cy="7385470"/>
          </a:xfrm>
          <a:prstGeom prst="rect">
            <a:avLst/>
          </a:prstGeom>
        </p:spPr>
      </p:pic>
      <p:sp>
        <p:nvSpPr>
          <p:cNvPr id="20" name="Rounded Rectangle 19"/>
          <p:cNvSpPr/>
          <p:nvPr/>
        </p:nvSpPr>
        <p:spPr>
          <a:xfrm>
            <a:off x="114300" y="620225"/>
            <a:ext cx="11823700" cy="647515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图片 5">
            <a:extLst>
              <a:ext uri="{FF2B5EF4-FFF2-40B4-BE49-F238E27FC236}">
                <a16:creationId xmlns:a16="http://schemas.microsoft.com/office/drawing/2014/main" id="{3D7CA8BB-DBC1-465C-A8F8-DC9900452074}"/>
              </a:ext>
            </a:extLst>
          </p:cNvPr>
          <p:cNvPicPr>
            <a:picLocks noChangeAspect="1"/>
          </p:cNvPicPr>
          <p:nvPr/>
        </p:nvPicPr>
        <p:blipFill>
          <a:blip r:embed="rId7"/>
          <a:stretch>
            <a:fillRect/>
          </a:stretch>
        </p:blipFill>
        <p:spPr>
          <a:xfrm>
            <a:off x="9243742" y="123835"/>
            <a:ext cx="1716405" cy="852762"/>
          </a:xfrm>
          <a:prstGeom prst="rect">
            <a:avLst/>
          </a:prstGeom>
        </p:spPr>
      </p:pic>
      <p:pic>
        <p:nvPicPr>
          <p:cNvPr id="8" name="图片 7">
            <a:extLst>
              <a:ext uri="{FF2B5EF4-FFF2-40B4-BE49-F238E27FC236}">
                <a16:creationId xmlns:a16="http://schemas.microsoft.com/office/drawing/2014/main" id="{B3F6A219-28DC-414F-9CB3-B1190C293349}"/>
              </a:ext>
            </a:extLst>
          </p:cNvPr>
          <p:cNvPicPr>
            <a:picLocks noChangeAspect="1"/>
          </p:cNvPicPr>
          <p:nvPr/>
        </p:nvPicPr>
        <p:blipFill>
          <a:blip r:embed="rId7"/>
          <a:stretch>
            <a:fillRect/>
          </a:stretch>
        </p:blipFill>
        <p:spPr>
          <a:xfrm>
            <a:off x="531590" y="123835"/>
            <a:ext cx="1716405" cy="852762"/>
          </a:xfrm>
          <a:prstGeom prst="rect">
            <a:avLst/>
          </a:prstGeom>
        </p:spPr>
      </p:pic>
      <p:sp>
        <p:nvSpPr>
          <p:cNvPr id="19" name="TextBox 18"/>
          <p:cNvSpPr txBox="1"/>
          <p:nvPr/>
        </p:nvSpPr>
        <p:spPr>
          <a:xfrm>
            <a:off x="114299" y="780734"/>
            <a:ext cx="12025085" cy="6001643"/>
          </a:xfrm>
          <a:prstGeom prst="rect">
            <a:avLst/>
          </a:prstGeom>
          <a:noFill/>
        </p:spPr>
        <p:txBody>
          <a:bodyPr wrap="square" rtlCol="0">
            <a:spAutoFit/>
          </a:bodyPr>
          <a:lstStyle/>
          <a:p>
            <a:pPr algn="ctr"/>
            <a:r>
              <a:rPr lang="vi-VN" sz="2400" b="1" dirty="0">
                <a:latin typeface="Cambria" panose="02040503050406030204" pitchFamily="18" charset="0"/>
                <a:ea typeface="Cambria" panose="02040503050406030204" pitchFamily="18" charset="0"/>
              </a:rPr>
              <a:t>CỘNG HÒA XÃ HỘI CHỦ NGHĨA VIỆT NAM</a:t>
            </a:r>
          </a:p>
          <a:p>
            <a:pPr algn="ctr"/>
            <a:r>
              <a:rPr lang="vi-VN" sz="2400" b="1" dirty="0">
                <a:latin typeface="Cambria" panose="02040503050406030204" pitchFamily="18" charset="0"/>
                <a:ea typeface="Cambria" panose="02040503050406030204" pitchFamily="18" charset="0"/>
              </a:rPr>
              <a:t>Độc lập – Tự do – Hạnh phúc</a:t>
            </a:r>
          </a:p>
          <a:p>
            <a:pPr algn="ctr"/>
            <a:r>
              <a:rPr lang="vi-VN" sz="2400" b="1" dirty="0">
                <a:latin typeface="Cambria" panose="02040503050406030204" pitchFamily="18" charset="0"/>
                <a:ea typeface="Cambria" panose="02040503050406030204" pitchFamily="18" charset="0"/>
              </a:rPr>
              <a:t>ĐƠN XIN THAM GIA CÂU LẠC BỘ SÁNG TẠO</a:t>
            </a:r>
          </a:p>
          <a:p>
            <a:r>
              <a:rPr lang="vi-VN" sz="2400" dirty="0">
                <a:latin typeface="Cambria" panose="02040503050406030204" pitchFamily="18" charset="0"/>
                <a:ea typeface="Cambria" panose="02040503050406030204" pitchFamily="18" charset="0"/>
              </a:rPr>
              <a:t>	Kính gửi: Ban Giám hiệu Trường Tiểu học Trung Hòa</a:t>
            </a:r>
          </a:p>
          <a:p>
            <a:r>
              <a:rPr lang="vi-VN" sz="2400" dirty="0">
                <a:latin typeface="Cambria" panose="02040503050406030204" pitchFamily="18" charset="0"/>
                <a:ea typeface="Cambria" panose="02040503050406030204" pitchFamily="18" charset="0"/>
              </a:rPr>
              <a:t>	Em tên là: Vũ Hải Nam, học sinh lớp 4C</a:t>
            </a:r>
          </a:p>
          <a:p>
            <a:r>
              <a:rPr lang="vi-VN" sz="2400" dirty="0">
                <a:latin typeface="Cambria" panose="02040503050406030204" pitchFamily="18" charset="0"/>
                <a:ea typeface="Cambria" panose="02040503050406030204" pitchFamily="18" charset="0"/>
              </a:rPr>
              <a:t>	Em viết đơn này xin được trình bày với Ban Giám hiệu nhà trường một việc</a:t>
            </a:r>
            <a:br>
              <a:rPr lang="vi-VN" sz="2400" dirty="0">
                <a:latin typeface="Cambria" panose="02040503050406030204" pitchFamily="18" charset="0"/>
                <a:ea typeface="Cambria" panose="02040503050406030204" pitchFamily="18" charset="0"/>
              </a:rPr>
            </a:br>
            <a:r>
              <a:rPr lang="vi-VN" sz="2400" dirty="0">
                <a:latin typeface="Cambria" panose="02040503050406030204" pitchFamily="18" charset="0"/>
                <a:ea typeface="Cambria" panose="02040503050406030204" pitchFamily="18" charset="0"/>
              </a:rPr>
              <a:t>như sau:</a:t>
            </a:r>
            <a:br>
              <a:rPr lang="vi-VN" sz="2400" dirty="0">
                <a:latin typeface="Cambria" panose="02040503050406030204" pitchFamily="18" charset="0"/>
                <a:ea typeface="Cambria" panose="02040503050406030204" pitchFamily="18" charset="0"/>
              </a:rPr>
            </a:br>
            <a:r>
              <a:rPr lang="vi-VN" sz="2400" dirty="0">
                <a:latin typeface="Cambria" panose="02040503050406030204" pitchFamily="18" charset="0"/>
                <a:ea typeface="Cambria" panose="02040503050406030204" pitchFamily="18" charset="0"/>
              </a:rPr>
              <a:t>	Hiện nay, nhà trường đang mở nhiều câu lạc bộ sau giờ học để học sinh phát huy năng khiếu và sở thích. Em thấy mình phù hợp với các hoạt động của Câu lạc bộ Sáng tạo. Vì thế, em viết đơn này đề nghị nhà trường cho em tham gia Câu lạc bộ Sáng tạo vào chiều thứ Ba và thứ Năm hằng tuần.</a:t>
            </a:r>
          </a:p>
          <a:p>
            <a:r>
              <a:rPr lang="vi-VN"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Em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xin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hứa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sẽ</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nhiệt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tình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tham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gia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các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hoạt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động</a:t>
            </a:r>
            <a:r>
              <a:rPr lang="en-US" sz="2400" dirty="0">
                <a:latin typeface="Cambria" panose="02040503050406030204" pitchFamily="18" charset="0"/>
                <a:ea typeface="Cambria" panose="02040503050406030204" pitchFamily="18" charset="0"/>
              </a:rPr>
              <a:t> do </a:t>
            </a:r>
            <a:r>
              <a:rPr lang="en-US" sz="2400" dirty="0" err="1">
                <a:latin typeface="Cambria" panose="02040503050406030204" pitchFamily="18" charset="0"/>
                <a:ea typeface="Cambria" panose="02040503050406030204" pitchFamily="18" charset="0"/>
              </a:rPr>
              <a:t>Câu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lạc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bộ</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tổ</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chức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và</a:t>
            </a:r>
            <a:r>
              <a:rPr lang="vi-VN"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luôn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chấp</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hành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nội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quy</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của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Câu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lạc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bộ</a:t>
            </a:r>
            <a:r>
              <a:rPr lang="en-US" sz="2400" dirty="0">
                <a:latin typeface="Cambria" panose="02040503050406030204" pitchFamily="18" charset="0"/>
                <a:ea typeface="Cambria" panose="02040503050406030204" pitchFamily="18" charset="0"/>
              </a:rPr>
              <a:t>.</a:t>
            </a:r>
            <a:endParaRPr lang="vi-VN" sz="2400" dirty="0">
              <a:latin typeface="Cambria" panose="02040503050406030204" pitchFamily="18" charset="0"/>
              <a:ea typeface="Cambria" panose="02040503050406030204" pitchFamily="18" charset="0"/>
            </a:endParaRPr>
          </a:p>
          <a:p>
            <a:r>
              <a:rPr lang="vi-VN" sz="2400" dirty="0">
                <a:latin typeface="Cambria" panose="02040503050406030204" pitchFamily="18" charset="0"/>
                <a:ea typeface="Cambria" panose="02040503050406030204" pitchFamily="18" charset="0"/>
              </a:rPr>
              <a:t>	Em xin chân thành cảm ơn!</a:t>
            </a:r>
            <a:br>
              <a:rPr lang="en-US" sz="2400" dirty="0">
                <a:latin typeface="Cambria" panose="02040503050406030204" pitchFamily="18" charset="0"/>
                <a:ea typeface="Cambria" panose="02040503050406030204" pitchFamily="18" charset="0"/>
              </a:rPr>
            </a:br>
            <a:br>
              <a:rPr lang="vi-VN" sz="2400" dirty="0">
                <a:latin typeface="Cambria" panose="02040503050406030204" pitchFamily="18" charset="0"/>
                <a:ea typeface="Cambria" panose="02040503050406030204" pitchFamily="18" charset="0"/>
              </a:rPr>
            </a:br>
            <a:endParaRPr lang="en-US" sz="2400" dirty="0">
              <a:latin typeface="Cambria" panose="02040503050406030204" pitchFamily="18" charset="0"/>
              <a:ea typeface="Cambria" panose="02040503050406030204" pitchFamily="18" charset="0"/>
            </a:endParaRPr>
          </a:p>
        </p:txBody>
      </p:sp>
      <p:sp>
        <p:nvSpPr>
          <p:cNvPr id="21" name="TextBox 20"/>
          <p:cNvSpPr txBox="1"/>
          <p:nvPr/>
        </p:nvSpPr>
        <p:spPr>
          <a:xfrm>
            <a:off x="6370612" y="5645754"/>
            <a:ext cx="5402105" cy="1569660"/>
          </a:xfrm>
          <a:prstGeom prst="rect">
            <a:avLst/>
          </a:prstGeom>
          <a:noFill/>
        </p:spPr>
        <p:txBody>
          <a:bodyPr wrap="square" rtlCol="0">
            <a:spAutoFit/>
          </a:bodyPr>
          <a:lstStyle/>
          <a:p>
            <a:r>
              <a:rPr lang="vi-VN" sz="2400" dirty="0">
                <a:latin typeface="Cambria" panose="02040503050406030204" pitchFamily="18" charset="0"/>
                <a:ea typeface="Cambria" panose="02040503050406030204" pitchFamily="18" charset="0"/>
              </a:rPr>
              <a:t>Trung Hòa, ngày 11 tháng 10 năm 2022</a:t>
            </a:r>
          </a:p>
          <a:p>
            <a:pPr algn="ctr"/>
            <a:r>
              <a:rPr lang="vi-VN" sz="2400" dirty="0">
                <a:latin typeface="Cambria" panose="02040503050406030204" pitchFamily="18" charset="0"/>
                <a:ea typeface="Cambria" panose="02040503050406030204" pitchFamily="18" charset="0"/>
              </a:rPr>
              <a:t>Người viết đơn</a:t>
            </a:r>
          </a:p>
          <a:p>
            <a:pPr algn="ctr"/>
            <a:endParaRPr lang="vi-VN" sz="2400" dirty="0">
              <a:latin typeface="Cambria" panose="02040503050406030204" pitchFamily="18" charset="0"/>
              <a:ea typeface="Cambria" panose="02040503050406030204" pitchFamily="18" charset="0"/>
            </a:endParaRPr>
          </a:p>
          <a:p>
            <a:pPr algn="ctr"/>
            <a:r>
              <a:rPr lang="vi-VN" sz="2400" dirty="0">
                <a:latin typeface="Cambria" panose="02040503050406030204" pitchFamily="18" charset="0"/>
                <a:ea typeface="Cambria" panose="02040503050406030204" pitchFamily="18" charset="0"/>
              </a:rPr>
              <a:t>Vũ Nam Hải</a:t>
            </a:r>
            <a:endParaRPr lang="en-US" sz="2400" dirty="0">
              <a:latin typeface="Cambria" panose="02040503050406030204" pitchFamily="18" charset="0"/>
              <a:ea typeface="Cambria" panose="02040503050406030204" pitchFamily="18" charset="0"/>
            </a:endParaRPr>
          </a:p>
        </p:txBody>
      </p:sp>
      <p:sp>
        <p:nvSpPr>
          <p:cNvPr id="22" name="TextBox 21"/>
          <p:cNvSpPr txBox="1"/>
          <p:nvPr/>
        </p:nvSpPr>
        <p:spPr>
          <a:xfrm>
            <a:off x="1797145" y="6169506"/>
            <a:ext cx="4740775" cy="461665"/>
          </a:xfrm>
          <a:prstGeom prst="rect">
            <a:avLst/>
          </a:prstGeom>
          <a:noFill/>
        </p:spPr>
        <p:txBody>
          <a:bodyPr wrap="square" rtlCol="0">
            <a:spAutoFit/>
          </a:bodyPr>
          <a:lstStyle/>
          <a:p>
            <a:r>
              <a:rPr lang="vi-VN" sz="2400" dirty="0">
                <a:latin typeface="Cambria" panose="02040503050406030204" pitchFamily="18" charset="0"/>
                <a:ea typeface="Cambria" panose="02040503050406030204" pitchFamily="18" charset="0"/>
              </a:rPr>
              <a:t>Ý kiến phụ huynh</a:t>
            </a:r>
            <a:endParaRPr lang="en-US" sz="2400" dirty="0">
              <a:latin typeface="Cambria" panose="02040503050406030204" pitchFamily="18" charset="0"/>
              <a:ea typeface="Cambria" panose="02040503050406030204" pitchFamily="18" charset="0"/>
            </a:endParaRPr>
          </a:p>
        </p:txBody>
      </p:sp>
      <p:grpSp>
        <p:nvGrpSpPr>
          <p:cNvPr id="23" name="Group 22">
            <a:extLst>
              <a:ext uri="{FF2B5EF4-FFF2-40B4-BE49-F238E27FC236}">
                <a16:creationId xmlns:a16="http://schemas.microsoft.com/office/drawing/2014/main" id="{B4A9E138-FEFA-CA16-4254-15493065FAD5}"/>
              </a:ext>
            </a:extLst>
          </p:cNvPr>
          <p:cNvGrpSpPr/>
          <p:nvPr/>
        </p:nvGrpSpPr>
        <p:grpSpPr>
          <a:xfrm>
            <a:off x="2117864" y="29248"/>
            <a:ext cx="8333048" cy="611497"/>
            <a:chOff x="1969192" y="561107"/>
            <a:chExt cx="8333048" cy="611497"/>
          </a:xfrm>
        </p:grpSpPr>
        <p:sp>
          <p:nvSpPr>
            <p:cNvPr id="24" name="TextBox 23">
              <a:extLst>
                <a:ext uri="{FF2B5EF4-FFF2-40B4-BE49-F238E27FC236}">
                  <a16:creationId xmlns:a16="http://schemas.microsoft.com/office/drawing/2014/main" id="{63BEA10D-B878-7143-8383-2A867CBD805D}"/>
                </a:ext>
              </a:extLst>
            </p:cNvPr>
            <p:cNvSpPr txBox="1"/>
            <p:nvPr/>
          </p:nvSpPr>
          <p:spPr>
            <a:xfrm>
              <a:off x="2256905" y="561107"/>
              <a:ext cx="7882776" cy="584775"/>
            </a:xfrm>
            <a:prstGeom prst="rect">
              <a:avLst/>
            </a:prstGeom>
            <a:noFill/>
          </p:spPr>
          <p:txBody>
            <a:bodyPr wrap="square" rtlCol="0">
              <a:spAutoFit/>
            </a:bodyPr>
            <a:lstStyle/>
            <a:p>
              <a:pPr algn="just"/>
              <a:r>
                <a:rPr lang="vi-VN" sz="3200" b="1" dirty="0">
                  <a:latin typeface="Cambria" panose="02040503050406030204" pitchFamily="18" charset="0"/>
                </a:rPr>
                <a:t>Đọc đoạn văn dưới đây và trả lời câu hỏi.</a:t>
              </a:r>
              <a:endParaRPr lang="en-US" sz="3200" b="1" dirty="0">
                <a:latin typeface="Cambria" panose="02040503050406030204" pitchFamily="18" charset="0"/>
              </a:endParaRPr>
            </a:p>
          </p:txBody>
        </p:sp>
        <p:sp>
          <p:nvSpPr>
            <p:cNvPr id="25" name="Rectangle: Rounded Corners 2">
              <a:extLst>
                <a:ext uri="{FF2B5EF4-FFF2-40B4-BE49-F238E27FC236}">
                  <a16:creationId xmlns:a16="http://schemas.microsoft.com/office/drawing/2014/main" id="{A545DABA-A15F-CDCB-41BF-8E6A64862C8B}"/>
                </a:ext>
              </a:extLst>
            </p:cNvPr>
            <p:cNvSpPr/>
            <p:nvPr/>
          </p:nvSpPr>
          <p:spPr>
            <a:xfrm>
              <a:off x="1969192" y="561107"/>
              <a:ext cx="8333048" cy="611497"/>
            </a:xfrm>
            <a:prstGeom prst="roundRect">
              <a:avLst>
                <a:gd name="adj" fmla="val 50000"/>
              </a:avLst>
            </a:prstGeom>
            <a:noFill/>
            <a:ln w="28575">
              <a:solidFill>
                <a:srgbClr val="046C9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6" name="Picture 25">
            <a:extLst>
              <a:ext uri="{FF2B5EF4-FFF2-40B4-BE49-F238E27FC236}">
                <a16:creationId xmlns:a16="http://schemas.microsoft.com/office/drawing/2014/main" id="{E9C2C835-C811-01BC-93EF-12BC0C2D95E0}"/>
              </a:ext>
            </a:extLst>
          </p:cNvPr>
          <p:cNvPicPr>
            <a:picLocks noChangeAspect="1"/>
          </p:cNvPicPr>
          <p:nvPr/>
        </p:nvPicPr>
        <p:blipFill>
          <a:blip r:embed="rId8"/>
          <a:stretch>
            <a:fillRect/>
          </a:stretch>
        </p:blipFill>
        <p:spPr>
          <a:xfrm>
            <a:off x="1040826" y="-174409"/>
            <a:ext cx="914479" cy="1176630"/>
          </a:xfrm>
          <a:prstGeom prst="rect">
            <a:avLst/>
          </a:prstGeom>
        </p:spPr>
      </p:pic>
      <p:sp>
        <p:nvSpPr>
          <p:cNvPr id="27" name="TextBox 3">
            <a:extLst>
              <a:ext uri="{FF2B5EF4-FFF2-40B4-BE49-F238E27FC236}">
                <a16:creationId xmlns:a16="http://schemas.microsoft.com/office/drawing/2014/main" id="{31D9DE51-7B01-8AA7-E597-41F746AD30A7}"/>
              </a:ext>
            </a:extLst>
          </p:cNvPr>
          <p:cNvSpPr txBox="1"/>
          <p:nvPr/>
        </p:nvSpPr>
        <p:spPr>
          <a:xfrm>
            <a:off x="6052457" y="7515398"/>
            <a:ext cx="3425501" cy="70173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9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251460" rtl="0" eaLnBrk="1" fontAlgn="auto" latinLnBrk="0" hangingPunct="1">
              <a:lnSpc>
                <a:spcPct val="100000"/>
              </a:lnSpc>
              <a:spcBef>
                <a:spcPts val="0"/>
              </a:spcBef>
              <a:spcAft>
                <a:spcPts val="0"/>
              </a:spcAft>
              <a:buClrTx/>
              <a:buSzTx/>
              <a:buFontTx/>
              <a:buNone/>
              <a:tabLst/>
              <a:defRPr/>
            </a:pPr>
            <a:r>
              <a:rPr lang="en-US" sz="990" b="1">
                <a:latin typeface="Times New Roman" panose="02020603050405020304" pitchFamily="18" charset="0"/>
                <a:cs typeface="Times New Roman" panose="02020603050405020304" pitchFamily="18" charset="0"/>
              </a:rPr>
              <a:t>Mời </a:t>
            </a:r>
            <a:r>
              <a:rPr lang="en-US" sz="990" b="1" dirty="0" err="1">
                <a:latin typeface="Times New Roman" panose="02020603050405020304" pitchFamily="18" charset="0"/>
                <a:cs typeface="Times New Roman" panose="02020603050405020304" pitchFamily="18" charset="0"/>
              </a:rPr>
              <a:t>truy</a:t>
            </a:r>
            <a:r>
              <a:rPr lang="en-US" sz="990" b="1" dirty="0">
                <a:latin typeface="Times New Roman" panose="02020603050405020304" pitchFamily="18" charset="0"/>
                <a:cs typeface="Times New Roman" panose="02020603050405020304" pitchFamily="18" charset="0"/>
              </a:rPr>
              <a:t> </a:t>
            </a:r>
            <a:r>
              <a:rPr lang="en-US" sz="990" b="1" dirty="0" err="1">
                <a:latin typeface="Times New Roman" panose="02020603050405020304" pitchFamily="18" charset="0"/>
                <a:cs typeface="Times New Roman" panose="02020603050405020304" pitchFamily="18" charset="0"/>
              </a:rPr>
              <a:t>cập</a:t>
            </a:r>
            <a:r>
              <a:rPr lang="en-US" sz="990" b="1" dirty="0">
                <a:latin typeface="Times New Roman" panose="02020603050405020304" pitchFamily="18" charset="0"/>
                <a:cs typeface="Times New Roman" panose="02020603050405020304" pitchFamily="18" charset="0"/>
              </a:rPr>
              <a:t>: </a:t>
            </a:r>
            <a:r>
              <a:rPr lang="en-US" sz="990" dirty="0">
                <a:solidFill>
                  <a:srgbClr val="FF0066"/>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MĂNG NON- TÀI LIỆU TIỂU HỌC | Facebook</a:t>
            </a:r>
            <a:endParaRPr lang="en-US" sz="990" dirty="0">
              <a:solidFill>
                <a:srgbClr val="FF0066"/>
              </a:solidFill>
              <a:latin typeface="SVN-Newton" panose="02040603050506020204" pitchFamily="18" charset="0"/>
              <a:cs typeface="Times New Roman" panose="02020603050405020304" pitchFamily="18" charset="0"/>
            </a:endParaRPr>
          </a:p>
          <a:p>
            <a:pPr algn="ctr"/>
            <a:r>
              <a:rPr lang="en-US" sz="990" b="1" dirty="0">
                <a:solidFill>
                  <a:srgbClr val="0D4370"/>
                </a:solidFill>
                <a:latin typeface="SVN-Newton" panose="02040603050506020204" pitchFamily="18" charset="0"/>
                <a:cs typeface="Times New Roman" panose="02020603050405020304" pitchFamily="18" charset="0"/>
              </a:rPr>
              <a:t>SĐT ZALO : </a:t>
            </a:r>
            <a:r>
              <a:rPr lang="en-US" sz="990" b="1" u="sng" dirty="0">
                <a:solidFill>
                  <a:srgbClr val="0D4370"/>
                </a:solidFill>
                <a:latin typeface="SVN-Newton" panose="02040603050506020204" pitchFamily="18" charset="0"/>
              </a:rPr>
              <a:t>0382348780</a:t>
            </a:r>
            <a:r>
              <a:rPr lang="en-US" sz="990" b="1" dirty="0">
                <a:solidFill>
                  <a:srgbClr val="0D4370"/>
                </a:solidFill>
                <a:latin typeface="SVN-Newton" panose="02040603050506020204" pitchFamily="18" charset="0"/>
              </a:rPr>
              <a:t> - </a:t>
            </a:r>
            <a:r>
              <a:rPr lang="en-US" sz="990" b="1" u="sng" dirty="0">
                <a:solidFill>
                  <a:srgbClr val="0D4370"/>
                </a:solidFill>
                <a:latin typeface="SVN-Newton" panose="02040603050506020204" pitchFamily="18" charset="0"/>
              </a:rPr>
              <a:t>0984848929</a:t>
            </a:r>
            <a:endParaRPr lang="en-US" sz="990" b="1" dirty="0">
              <a:solidFill>
                <a:srgbClr val="0D4370"/>
              </a:solidFill>
              <a:latin typeface="SVN-Newton" panose="02040603050506020204" pitchFamily="18" charset="0"/>
              <a:cs typeface="Times New Roman" panose="02020603050405020304" pitchFamily="18" charset="0"/>
            </a:endParaRPr>
          </a:p>
        </p:txBody>
      </p:sp>
      <p:sp>
        <p:nvSpPr>
          <p:cNvPr id="28" name="Title 1">
            <a:extLst>
              <a:ext uri="{FF2B5EF4-FFF2-40B4-BE49-F238E27FC236}">
                <a16:creationId xmlns:a16="http://schemas.microsoft.com/office/drawing/2014/main" id="{D81FFD16-2EE0-93C7-2650-5935BAA96EA9}"/>
              </a:ext>
            </a:extLst>
          </p:cNvPr>
          <p:cNvSpPr txBox="1">
            <a:spLocks/>
          </p:cNvSpPr>
          <p:nvPr/>
        </p:nvSpPr>
        <p:spPr>
          <a:xfrm>
            <a:off x="11474100" y="0"/>
            <a:ext cx="847003" cy="178709"/>
          </a:xfrm>
          <a:prstGeom prst="rect">
            <a:avLst/>
          </a:prstGeom>
        </p:spPr>
        <p:txBody>
          <a:bodyPr vert="horz" lIns="50292" tIns="25146" rIns="50292" bIns="25146"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b="0" dirty="0" err="1">
                <a:solidFill>
                  <a:schemeClr val="accent2">
                    <a:lumMod val="20000"/>
                    <a:lumOff val="80000"/>
                  </a:schemeClr>
                </a:solidFill>
                <a:latin typeface="#9Slide07 HoneyCream" pitchFamily="2" charset="0"/>
              </a:rPr>
              <a:t>Măng</a:t>
            </a:r>
            <a:r>
              <a:rPr lang="en-US" sz="1100" b="0" dirty="0">
                <a:solidFill>
                  <a:schemeClr val="accent2">
                    <a:lumMod val="20000"/>
                    <a:lumOff val="80000"/>
                  </a:schemeClr>
                </a:solidFill>
                <a:latin typeface="#9Slide07 HoneyCream" pitchFamily="2" charset="0"/>
              </a:rPr>
              <a:t> Non</a:t>
            </a:r>
          </a:p>
        </p:txBody>
      </p:sp>
      <p:pic>
        <p:nvPicPr>
          <p:cNvPr id="29" name="Picture 28">
            <a:extLst>
              <a:ext uri="{FF2B5EF4-FFF2-40B4-BE49-F238E27FC236}">
                <a16:creationId xmlns:a16="http://schemas.microsoft.com/office/drawing/2014/main" id="{E2E4CEE5-9F3A-31EE-19DA-0B12ED3A1AB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087180" y="-14589060"/>
            <a:ext cx="1202436" cy="2044763"/>
          </a:xfrm>
          <a:prstGeom prst="rect">
            <a:avLst/>
          </a:prstGeom>
        </p:spPr>
      </p:pic>
      <p:pic>
        <p:nvPicPr>
          <p:cNvPr id="30" name="Picture 29">
            <a:extLst>
              <a:ext uri="{FF2B5EF4-FFF2-40B4-BE49-F238E27FC236}">
                <a16:creationId xmlns:a16="http://schemas.microsoft.com/office/drawing/2014/main" id="{8AF648A1-559A-1649-F685-2118C189B3E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037180" y="-14589060"/>
            <a:ext cx="1202436" cy="2044763"/>
          </a:xfrm>
          <a:prstGeom prst="rect">
            <a:avLst/>
          </a:prstGeom>
        </p:spPr>
      </p:pic>
      <p:pic>
        <p:nvPicPr>
          <p:cNvPr id="31" name="Picture 30">
            <a:extLst>
              <a:ext uri="{FF2B5EF4-FFF2-40B4-BE49-F238E27FC236}">
                <a16:creationId xmlns:a16="http://schemas.microsoft.com/office/drawing/2014/main" id="{764A7B75-27FC-6D02-C1CF-BCD05090552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474715" y="16047150"/>
            <a:ext cx="1202436" cy="2044763"/>
          </a:xfrm>
          <a:prstGeom prst="rect">
            <a:avLst/>
          </a:prstGeom>
        </p:spPr>
      </p:pic>
      <p:pic>
        <p:nvPicPr>
          <p:cNvPr id="32" name="Picture 31">
            <a:extLst>
              <a:ext uri="{FF2B5EF4-FFF2-40B4-BE49-F238E27FC236}">
                <a16:creationId xmlns:a16="http://schemas.microsoft.com/office/drawing/2014/main" id="{C6EF1D7E-133F-23C9-8CFE-1277C615A73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260470" y="16047150"/>
            <a:ext cx="1202436" cy="2044763"/>
          </a:xfrm>
          <a:prstGeom prst="rect">
            <a:avLst/>
          </a:prstGeom>
        </p:spPr>
      </p:pic>
      <p:sp>
        <p:nvSpPr>
          <p:cNvPr id="33" name="Title 1">
            <a:extLst>
              <a:ext uri="{FF2B5EF4-FFF2-40B4-BE49-F238E27FC236}">
                <a16:creationId xmlns:a16="http://schemas.microsoft.com/office/drawing/2014/main" id="{0621A215-1D0C-EFBE-99B2-EA39426B92A3}"/>
              </a:ext>
            </a:extLst>
          </p:cNvPr>
          <p:cNvSpPr txBox="1">
            <a:spLocks/>
          </p:cNvSpPr>
          <p:nvPr/>
        </p:nvSpPr>
        <p:spPr>
          <a:xfrm>
            <a:off x="-282213" y="6417092"/>
            <a:ext cx="1202436" cy="433070"/>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90" b="0" dirty="0" err="1">
                <a:solidFill>
                  <a:schemeClr val="accent3">
                    <a:lumMod val="60000"/>
                    <a:lumOff val="40000"/>
                  </a:schemeClr>
                </a:solidFill>
                <a:latin typeface="#9Slide07 HoneyCream" pitchFamily="2" charset="0"/>
              </a:rPr>
              <a:t>Măng</a:t>
            </a:r>
            <a:r>
              <a:rPr lang="en-US" sz="990" b="0" dirty="0">
                <a:solidFill>
                  <a:schemeClr val="accent3">
                    <a:lumMod val="60000"/>
                    <a:lumOff val="40000"/>
                  </a:schemeClr>
                </a:solidFill>
                <a:latin typeface="#9Slide07 HoneyCream" pitchFamily="2" charset="0"/>
              </a:rPr>
              <a:t> Non</a:t>
            </a:r>
          </a:p>
        </p:txBody>
      </p:sp>
      <p:pic>
        <p:nvPicPr>
          <p:cNvPr id="34" name="Picture 33">
            <a:extLst>
              <a:ext uri="{FF2B5EF4-FFF2-40B4-BE49-F238E27FC236}">
                <a16:creationId xmlns:a16="http://schemas.microsoft.com/office/drawing/2014/main" id="{7E4A7754-FEA6-9EAC-26F0-2DB65E9D6C0E}"/>
              </a:ext>
            </a:extLst>
          </p:cNvPr>
          <p:cNvPicPr>
            <a:picLocks noChangeAspect="1"/>
          </p:cNvPicPr>
          <p:nvPr/>
        </p:nvPicPr>
        <p:blipFill>
          <a:blip r:embed="rId11"/>
          <a:stretch>
            <a:fillRect/>
          </a:stretch>
        </p:blipFill>
        <p:spPr>
          <a:xfrm>
            <a:off x="4663710" y="6858000"/>
            <a:ext cx="1203760" cy="1461947"/>
          </a:xfrm>
          <a:prstGeom prst="rect">
            <a:avLst/>
          </a:prstGeom>
        </p:spPr>
      </p:pic>
      <p:pic>
        <p:nvPicPr>
          <p:cNvPr id="35" name="Picture 34">
            <a:extLst>
              <a:ext uri="{FF2B5EF4-FFF2-40B4-BE49-F238E27FC236}">
                <a16:creationId xmlns:a16="http://schemas.microsoft.com/office/drawing/2014/main" id="{E2C207D6-84FE-8D41-960A-31430538FCEF}"/>
              </a:ext>
            </a:extLst>
          </p:cNvPr>
          <p:cNvPicPr>
            <a:picLocks noChangeAspect="1"/>
          </p:cNvPicPr>
          <p:nvPr/>
        </p:nvPicPr>
        <p:blipFill>
          <a:blip r:embed="rId11"/>
          <a:stretch>
            <a:fillRect/>
          </a:stretch>
        </p:blipFill>
        <p:spPr>
          <a:xfrm>
            <a:off x="-4667912" y="-41910"/>
            <a:ext cx="1203760" cy="1461947"/>
          </a:xfrm>
          <a:prstGeom prst="rect">
            <a:avLst/>
          </a:prstGeom>
        </p:spPr>
      </p:pic>
    </p:spTree>
    <p:extLst>
      <p:ext uri="{BB962C8B-B14F-4D97-AF65-F5344CB8AC3E}">
        <p14:creationId xmlns:p14="http://schemas.microsoft.com/office/powerpoint/2010/main" val="5378459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86" y="-157356"/>
            <a:ext cx="12279086" cy="7385470"/>
          </a:xfrm>
          <a:prstGeom prst="rect">
            <a:avLst/>
          </a:prstGeom>
        </p:spPr>
      </p:pic>
      <p:pic>
        <p:nvPicPr>
          <p:cNvPr id="6" name="图片 5">
            <a:extLst>
              <a:ext uri="{FF2B5EF4-FFF2-40B4-BE49-F238E27FC236}">
                <a16:creationId xmlns:a16="http://schemas.microsoft.com/office/drawing/2014/main" id="{3D7CA8BB-DBC1-465C-A8F8-DC9900452074}"/>
              </a:ext>
            </a:extLst>
          </p:cNvPr>
          <p:cNvPicPr>
            <a:picLocks noChangeAspect="1"/>
          </p:cNvPicPr>
          <p:nvPr/>
        </p:nvPicPr>
        <p:blipFill>
          <a:blip r:embed="rId5"/>
          <a:stretch>
            <a:fillRect/>
          </a:stretch>
        </p:blipFill>
        <p:spPr>
          <a:xfrm>
            <a:off x="9243742" y="123835"/>
            <a:ext cx="1716405" cy="852762"/>
          </a:xfrm>
          <a:prstGeom prst="rect">
            <a:avLst/>
          </a:prstGeom>
        </p:spPr>
      </p:pic>
      <p:pic>
        <p:nvPicPr>
          <p:cNvPr id="8" name="图片 7">
            <a:extLst>
              <a:ext uri="{FF2B5EF4-FFF2-40B4-BE49-F238E27FC236}">
                <a16:creationId xmlns:a16="http://schemas.microsoft.com/office/drawing/2014/main" id="{B3F6A219-28DC-414F-9CB3-B1190C293349}"/>
              </a:ext>
            </a:extLst>
          </p:cNvPr>
          <p:cNvPicPr>
            <a:picLocks noChangeAspect="1"/>
          </p:cNvPicPr>
          <p:nvPr/>
        </p:nvPicPr>
        <p:blipFill>
          <a:blip r:embed="rId5"/>
          <a:stretch>
            <a:fillRect/>
          </a:stretch>
        </p:blipFill>
        <p:spPr>
          <a:xfrm>
            <a:off x="531590" y="123835"/>
            <a:ext cx="1716405" cy="852762"/>
          </a:xfrm>
          <a:prstGeom prst="rect">
            <a:avLst/>
          </a:prstGeom>
        </p:spPr>
      </p:pic>
      <p:pic>
        <p:nvPicPr>
          <p:cNvPr id="7" name="图片 6">
            <a:extLst>
              <a:ext uri="{FF2B5EF4-FFF2-40B4-BE49-F238E27FC236}">
                <a16:creationId xmlns:a16="http://schemas.microsoft.com/office/drawing/2014/main" id="{44489A63-4B88-489F-9ED2-06AA568E3C6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1128339"/>
            <a:ext cx="10308773" cy="6317490"/>
          </a:xfrm>
          <a:prstGeom prst="rect">
            <a:avLst/>
          </a:prstGeom>
        </p:spPr>
      </p:pic>
      <p:pic>
        <p:nvPicPr>
          <p:cNvPr id="12" name="Picture 2" descr="C:\Users\HP\Desktop\c5d295a960c66816a873f59a3b438209.jpg"/>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0" r="100000">
                        <a14:foregroundMark x1="69725" y1="73556" x2="79128" y2="98222"/>
                        <a14:foregroundMark x1="62156" y1="84444" x2="68349" y2="93333"/>
                        <a14:foregroundMark x1="86927" y1="69556" x2="95642" y2="90889"/>
                        <a14:foregroundMark x1="69725" y1="88667" x2="69725" y2="74889"/>
                        <a14:foregroundMark x1="83716" y1="74667" x2="84633" y2="67556"/>
                        <a14:foregroundMark x1="37615" y1="82222" x2="42890" y2="81333"/>
                        <a14:foregroundMark x1="45183" y1="81556" x2="51147" y2="86222"/>
                        <a14:foregroundMark x1="20413" y1="79111" x2="21789" y2="81333"/>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9534118" y="3993169"/>
            <a:ext cx="2852057" cy="304129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154967" y="2570973"/>
            <a:ext cx="8429974" cy="3416320"/>
          </a:xfrm>
          <a:prstGeom prst="rect">
            <a:avLst/>
          </a:prstGeom>
          <a:noFill/>
        </p:spPr>
        <p:txBody>
          <a:bodyPr wrap="square" rtlCol="0">
            <a:spAutoFit/>
          </a:bodyPr>
          <a:lstStyle/>
          <a:p>
            <a:pPr marL="342900" indent="-342900">
              <a:buAutoNum type="alphaLcPeriod"/>
            </a:pPr>
            <a:r>
              <a:rPr lang="vi-VN" sz="3600" dirty="0">
                <a:latin typeface="Cambria" panose="02040503050406030204" pitchFamily="18" charset="0"/>
                <a:ea typeface="Cambria" panose="02040503050406030204" pitchFamily="18" charset="0"/>
              </a:rPr>
              <a:t>Đơn trên được viết nhằm mục đích gì?</a:t>
            </a:r>
          </a:p>
          <a:p>
            <a:pPr marL="342900" indent="-342900">
              <a:buAutoNum type="alphaLcPeriod"/>
            </a:pPr>
            <a:r>
              <a:rPr lang="vi-VN" sz="3600" dirty="0">
                <a:latin typeface="Cambria" panose="02040503050406030204" pitchFamily="18" charset="0"/>
                <a:ea typeface="Cambria" panose="02040503050406030204" pitchFamily="18" charset="0"/>
              </a:rPr>
              <a:t>Đơn do ai viết? Đơn được gửi cho ai?</a:t>
            </a:r>
          </a:p>
          <a:p>
            <a:pPr marL="342900" indent="-342900">
              <a:buAutoNum type="alphaLcPeriod"/>
            </a:pPr>
            <a:r>
              <a:rPr lang="vi-VN" sz="3600" dirty="0">
                <a:latin typeface="Cambria" panose="02040503050406030204" pitchFamily="18" charset="0"/>
                <a:ea typeface="Cambria" panose="02040503050406030204" pitchFamily="18" charset="0"/>
              </a:rPr>
              <a:t>Người viết đã trình bày những gì trong đơn?</a:t>
            </a:r>
          </a:p>
          <a:p>
            <a:pPr marL="342900" indent="-342900">
              <a:buAutoNum type="alphaLcPeriod"/>
            </a:pPr>
            <a:r>
              <a:rPr lang="vi-VN" sz="3600" dirty="0">
                <a:latin typeface="Cambria" panose="02040503050406030204" pitchFamily="18" charset="0"/>
                <a:ea typeface="Cambria" panose="02040503050406030204" pitchFamily="18" charset="0"/>
              </a:rPr>
              <a:t>Đơn gồm những mục nào? Nêu cách sắp xếp các mục đó.</a:t>
            </a:r>
            <a:endParaRPr lang="en-US" sz="3600" dirty="0">
              <a:latin typeface="Cambria" panose="02040503050406030204" pitchFamily="18" charset="0"/>
              <a:ea typeface="Cambria" panose="02040503050406030204" pitchFamily="18" charset="0"/>
            </a:endParaRPr>
          </a:p>
        </p:txBody>
      </p:sp>
      <p:grpSp>
        <p:nvGrpSpPr>
          <p:cNvPr id="14" name="Group 13">
            <a:extLst>
              <a:ext uri="{FF2B5EF4-FFF2-40B4-BE49-F238E27FC236}">
                <a16:creationId xmlns:a16="http://schemas.microsoft.com/office/drawing/2014/main" id="{B4A9E138-FEFA-CA16-4254-15493065FAD5}"/>
              </a:ext>
            </a:extLst>
          </p:cNvPr>
          <p:cNvGrpSpPr/>
          <p:nvPr/>
        </p:nvGrpSpPr>
        <p:grpSpPr>
          <a:xfrm>
            <a:off x="1414452" y="441330"/>
            <a:ext cx="8333048" cy="611497"/>
            <a:chOff x="1969192" y="561107"/>
            <a:chExt cx="8333048" cy="611497"/>
          </a:xfrm>
        </p:grpSpPr>
        <p:sp>
          <p:nvSpPr>
            <p:cNvPr id="15" name="TextBox 14">
              <a:extLst>
                <a:ext uri="{FF2B5EF4-FFF2-40B4-BE49-F238E27FC236}">
                  <a16:creationId xmlns:a16="http://schemas.microsoft.com/office/drawing/2014/main" id="{63BEA10D-B878-7143-8383-2A867CBD805D}"/>
                </a:ext>
              </a:extLst>
            </p:cNvPr>
            <p:cNvSpPr txBox="1"/>
            <p:nvPr/>
          </p:nvSpPr>
          <p:spPr>
            <a:xfrm>
              <a:off x="2256905" y="561107"/>
              <a:ext cx="7882776" cy="584775"/>
            </a:xfrm>
            <a:prstGeom prst="rect">
              <a:avLst/>
            </a:prstGeom>
            <a:noFill/>
          </p:spPr>
          <p:txBody>
            <a:bodyPr wrap="square" rtlCol="0">
              <a:spAutoFit/>
            </a:bodyPr>
            <a:lstStyle/>
            <a:p>
              <a:pPr algn="just"/>
              <a:r>
                <a:rPr lang="vi-VN" sz="3200" b="1" dirty="0">
                  <a:latin typeface="Cambria" panose="02040503050406030204" pitchFamily="18" charset="0"/>
                </a:rPr>
                <a:t>Đọc đoạn văn dưới đây và trả lời câu hỏi.</a:t>
              </a:r>
              <a:endParaRPr lang="en-US" sz="3200" b="1" dirty="0">
                <a:latin typeface="Cambria" panose="02040503050406030204" pitchFamily="18" charset="0"/>
              </a:endParaRPr>
            </a:p>
          </p:txBody>
        </p:sp>
        <p:sp>
          <p:nvSpPr>
            <p:cNvPr id="16" name="Rectangle: Rounded Corners 2">
              <a:extLst>
                <a:ext uri="{FF2B5EF4-FFF2-40B4-BE49-F238E27FC236}">
                  <a16:creationId xmlns:a16="http://schemas.microsoft.com/office/drawing/2014/main" id="{A545DABA-A15F-CDCB-41BF-8E6A64862C8B}"/>
                </a:ext>
              </a:extLst>
            </p:cNvPr>
            <p:cNvSpPr/>
            <p:nvPr/>
          </p:nvSpPr>
          <p:spPr>
            <a:xfrm>
              <a:off x="1969192" y="561107"/>
              <a:ext cx="8333048" cy="611497"/>
            </a:xfrm>
            <a:prstGeom prst="roundRect">
              <a:avLst>
                <a:gd name="adj" fmla="val 50000"/>
              </a:avLst>
            </a:prstGeom>
            <a:noFill/>
            <a:ln w="28575">
              <a:solidFill>
                <a:srgbClr val="046C9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a:extLst>
              <a:ext uri="{FF2B5EF4-FFF2-40B4-BE49-F238E27FC236}">
                <a16:creationId xmlns:a16="http://schemas.microsoft.com/office/drawing/2014/main" id="{E9C2C835-C811-01BC-93EF-12BC0C2D95E0}"/>
              </a:ext>
            </a:extLst>
          </p:cNvPr>
          <p:cNvPicPr>
            <a:picLocks noChangeAspect="1"/>
          </p:cNvPicPr>
          <p:nvPr/>
        </p:nvPicPr>
        <p:blipFill>
          <a:blip r:embed="rId9"/>
          <a:stretch>
            <a:fillRect/>
          </a:stretch>
        </p:blipFill>
        <p:spPr>
          <a:xfrm>
            <a:off x="697727" y="123835"/>
            <a:ext cx="914479" cy="1176630"/>
          </a:xfrm>
          <a:prstGeom prst="rect">
            <a:avLst/>
          </a:prstGeom>
        </p:spPr>
      </p:pic>
      <p:sp>
        <p:nvSpPr>
          <p:cNvPr id="18" name="TextBox 3">
            <a:extLst>
              <a:ext uri="{FF2B5EF4-FFF2-40B4-BE49-F238E27FC236}">
                <a16:creationId xmlns:a16="http://schemas.microsoft.com/office/drawing/2014/main" id="{31D9DE51-7B01-8AA7-E597-41F746AD30A7}"/>
              </a:ext>
            </a:extLst>
          </p:cNvPr>
          <p:cNvSpPr txBox="1"/>
          <p:nvPr/>
        </p:nvSpPr>
        <p:spPr>
          <a:xfrm>
            <a:off x="6052457" y="7515398"/>
            <a:ext cx="3425501" cy="70173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9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251460" rtl="0" eaLnBrk="1" fontAlgn="auto" latinLnBrk="0" hangingPunct="1">
              <a:lnSpc>
                <a:spcPct val="100000"/>
              </a:lnSpc>
              <a:spcBef>
                <a:spcPts val="0"/>
              </a:spcBef>
              <a:spcAft>
                <a:spcPts val="0"/>
              </a:spcAft>
              <a:buClrTx/>
              <a:buSzTx/>
              <a:buFontTx/>
              <a:buNone/>
              <a:tabLst/>
              <a:defRPr/>
            </a:pPr>
            <a:r>
              <a:rPr lang="en-US" sz="990" b="1">
                <a:latin typeface="Times New Roman" panose="02020603050405020304" pitchFamily="18" charset="0"/>
                <a:cs typeface="Times New Roman" panose="02020603050405020304" pitchFamily="18" charset="0"/>
              </a:rPr>
              <a:t>Mời </a:t>
            </a:r>
            <a:r>
              <a:rPr lang="en-US" sz="990" b="1" dirty="0" err="1">
                <a:latin typeface="Times New Roman" panose="02020603050405020304" pitchFamily="18" charset="0"/>
                <a:cs typeface="Times New Roman" panose="02020603050405020304" pitchFamily="18" charset="0"/>
              </a:rPr>
              <a:t>truy</a:t>
            </a:r>
            <a:r>
              <a:rPr lang="en-US" sz="990" b="1" dirty="0">
                <a:latin typeface="Times New Roman" panose="02020603050405020304" pitchFamily="18" charset="0"/>
                <a:cs typeface="Times New Roman" panose="02020603050405020304" pitchFamily="18" charset="0"/>
              </a:rPr>
              <a:t> </a:t>
            </a:r>
            <a:r>
              <a:rPr lang="en-US" sz="990" b="1" dirty="0" err="1">
                <a:latin typeface="Times New Roman" panose="02020603050405020304" pitchFamily="18" charset="0"/>
                <a:cs typeface="Times New Roman" panose="02020603050405020304" pitchFamily="18" charset="0"/>
              </a:rPr>
              <a:t>cập</a:t>
            </a:r>
            <a:r>
              <a:rPr lang="en-US" sz="990" b="1" dirty="0">
                <a:latin typeface="Times New Roman" panose="02020603050405020304" pitchFamily="18" charset="0"/>
                <a:cs typeface="Times New Roman" panose="02020603050405020304" pitchFamily="18" charset="0"/>
              </a:rPr>
              <a:t>: </a:t>
            </a:r>
            <a:r>
              <a:rPr lang="en-US" sz="990" dirty="0">
                <a:solidFill>
                  <a:srgbClr val="FF0066"/>
                </a:solidFill>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MĂNG NON- TÀI LIỆU TIỂU HỌC | Facebook</a:t>
            </a:r>
            <a:endParaRPr lang="en-US" sz="990" dirty="0">
              <a:solidFill>
                <a:srgbClr val="FF0066"/>
              </a:solidFill>
              <a:latin typeface="SVN-Newton" panose="02040603050506020204" pitchFamily="18" charset="0"/>
              <a:cs typeface="Times New Roman" panose="02020603050405020304" pitchFamily="18" charset="0"/>
            </a:endParaRPr>
          </a:p>
          <a:p>
            <a:pPr algn="ctr"/>
            <a:r>
              <a:rPr lang="en-US" sz="990" b="1" dirty="0">
                <a:solidFill>
                  <a:srgbClr val="0D4370"/>
                </a:solidFill>
                <a:latin typeface="SVN-Newton" panose="02040603050506020204" pitchFamily="18" charset="0"/>
                <a:cs typeface="Times New Roman" panose="02020603050405020304" pitchFamily="18" charset="0"/>
              </a:rPr>
              <a:t>SĐT ZALO : </a:t>
            </a:r>
            <a:r>
              <a:rPr lang="en-US" sz="990" b="1" u="sng" dirty="0">
                <a:solidFill>
                  <a:srgbClr val="0D4370"/>
                </a:solidFill>
                <a:latin typeface="SVN-Newton" panose="02040603050506020204" pitchFamily="18" charset="0"/>
              </a:rPr>
              <a:t>0382348780</a:t>
            </a:r>
            <a:r>
              <a:rPr lang="en-US" sz="990" b="1" dirty="0">
                <a:solidFill>
                  <a:srgbClr val="0D4370"/>
                </a:solidFill>
                <a:latin typeface="SVN-Newton" panose="02040603050506020204" pitchFamily="18" charset="0"/>
              </a:rPr>
              <a:t> - </a:t>
            </a:r>
            <a:r>
              <a:rPr lang="en-US" sz="990" b="1" u="sng" dirty="0">
                <a:solidFill>
                  <a:srgbClr val="0D4370"/>
                </a:solidFill>
                <a:latin typeface="SVN-Newton" panose="02040603050506020204" pitchFamily="18" charset="0"/>
              </a:rPr>
              <a:t>0984848929</a:t>
            </a:r>
            <a:endParaRPr lang="en-US" sz="990" b="1" dirty="0">
              <a:solidFill>
                <a:srgbClr val="0D4370"/>
              </a:solidFill>
              <a:latin typeface="SVN-Newton" panose="02040603050506020204" pitchFamily="18" charset="0"/>
              <a:cs typeface="Times New Roman" panose="02020603050405020304" pitchFamily="18" charset="0"/>
            </a:endParaRPr>
          </a:p>
        </p:txBody>
      </p:sp>
      <p:sp>
        <p:nvSpPr>
          <p:cNvPr id="19" name="Title 1">
            <a:extLst>
              <a:ext uri="{FF2B5EF4-FFF2-40B4-BE49-F238E27FC236}">
                <a16:creationId xmlns:a16="http://schemas.microsoft.com/office/drawing/2014/main" id="{D81FFD16-2EE0-93C7-2650-5935BAA96EA9}"/>
              </a:ext>
            </a:extLst>
          </p:cNvPr>
          <p:cNvSpPr txBox="1">
            <a:spLocks/>
          </p:cNvSpPr>
          <p:nvPr/>
        </p:nvSpPr>
        <p:spPr>
          <a:xfrm>
            <a:off x="11474100" y="0"/>
            <a:ext cx="847003" cy="178709"/>
          </a:xfrm>
          <a:prstGeom prst="rect">
            <a:avLst/>
          </a:prstGeom>
        </p:spPr>
        <p:txBody>
          <a:bodyPr vert="horz" lIns="50292" tIns="25146" rIns="50292" bIns="25146"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b="0" dirty="0" err="1">
                <a:solidFill>
                  <a:schemeClr val="accent2">
                    <a:lumMod val="20000"/>
                    <a:lumOff val="80000"/>
                  </a:schemeClr>
                </a:solidFill>
                <a:latin typeface="#9Slide07 HoneyCream" pitchFamily="2" charset="0"/>
              </a:rPr>
              <a:t>Măng</a:t>
            </a:r>
            <a:r>
              <a:rPr lang="en-US" sz="1100" b="0" dirty="0">
                <a:solidFill>
                  <a:schemeClr val="accent2">
                    <a:lumMod val="20000"/>
                    <a:lumOff val="80000"/>
                  </a:schemeClr>
                </a:solidFill>
                <a:latin typeface="#9Slide07 HoneyCream" pitchFamily="2" charset="0"/>
              </a:rPr>
              <a:t> Non</a:t>
            </a:r>
          </a:p>
        </p:txBody>
      </p:sp>
      <p:pic>
        <p:nvPicPr>
          <p:cNvPr id="20" name="Picture 19">
            <a:extLst>
              <a:ext uri="{FF2B5EF4-FFF2-40B4-BE49-F238E27FC236}">
                <a16:creationId xmlns:a16="http://schemas.microsoft.com/office/drawing/2014/main" id="{E2E4CEE5-9F3A-31EE-19DA-0B12ED3A1AB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3087180" y="-14589060"/>
            <a:ext cx="1202436" cy="2044763"/>
          </a:xfrm>
          <a:prstGeom prst="rect">
            <a:avLst/>
          </a:prstGeom>
        </p:spPr>
      </p:pic>
      <p:pic>
        <p:nvPicPr>
          <p:cNvPr id="21" name="Picture 20">
            <a:extLst>
              <a:ext uri="{FF2B5EF4-FFF2-40B4-BE49-F238E27FC236}">
                <a16:creationId xmlns:a16="http://schemas.microsoft.com/office/drawing/2014/main" id="{8AF648A1-559A-1649-F685-2118C189B3E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7037180" y="-14589060"/>
            <a:ext cx="1202436" cy="2044763"/>
          </a:xfrm>
          <a:prstGeom prst="rect">
            <a:avLst/>
          </a:prstGeom>
        </p:spPr>
      </p:pic>
      <p:pic>
        <p:nvPicPr>
          <p:cNvPr id="22" name="Picture 21">
            <a:extLst>
              <a:ext uri="{FF2B5EF4-FFF2-40B4-BE49-F238E27FC236}">
                <a16:creationId xmlns:a16="http://schemas.microsoft.com/office/drawing/2014/main" id="{764A7B75-27FC-6D02-C1CF-BCD05090552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2474715" y="16047150"/>
            <a:ext cx="1202436" cy="2044763"/>
          </a:xfrm>
          <a:prstGeom prst="rect">
            <a:avLst/>
          </a:prstGeom>
        </p:spPr>
      </p:pic>
      <p:pic>
        <p:nvPicPr>
          <p:cNvPr id="23" name="Picture 22">
            <a:extLst>
              <a:ext uri="{FF2B5EF4-FFF2-40B4-BE49-F238E27FC236}">
                <a16:creationId xmlns:a16="http://schemas.microsoft.com/office/drawing/2014/main" id="{C6EF1D7E-133F-23C9-8CFE-1277C615A73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8260470" y="16047150"/>
            <a:ext cx="1202436" cy="2044763"/>
          </a:xfrm>
          <a:prstGeom prst="rect">
            <a:avLst/>
          </a:prstGeom>
        </p:spPr>
      </p:pic>
      <p:sp>
        <p:nvSpPr>
          <p:cNvPr id="24" name="Title 1">
            <a:extLst>
              <a:ext uri="{FF2B5EF4-FFF2-40B4-BE49-F238E27FC236}">
                <a16:creationId xmlns:a16="http://schemas.microsoft.com/office/drawing/2014/main" id="{0621A215-1D0C-EFBE-99B2-EA39426B92A3}"/>
              </a:ext>
            </a:extLst>
          </p:cNvPr>
          <p:cNvSpPr txBox="1">
            <a:spLocks/>
          </p:cNvSpPr>
          <p:nvPr/>
        </p:nvSpPr>
        <p:spPr>
          <a:xfrm>
            <a:off x="-282213" y="6417092"/>
            <a:ext cx="1202436" cy="433070"/>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90" b="0" dirty="0" err="1">
                <a:solidFill>
                  <a:schemeClr val="accent3">
                    <a:lumMod val="60000"/>
                    <a:lumOff val="40000"/>
                  </a:schemeClr>
                </a:solidFill>
                <a:latin typeface="#9Slide07 HoneyCream" pitchFamily="2" charset="0"/>
              </a:rPr>
              <a:t>Măng</a:t>
            </a:r>
            <a:r>
              <a:rPr lang="en-US" sz="990" b="0" dirty="0">
                <a:solidFill>
                  <a:schemeClr val="accent3">
                    <a:lumMod val="60000"/>
                    <a:lumOff val="40000"/>
                  </a:schemeClr>
                </a:solidFill>
                <a:latin typeface="#9Slide07 HoneyCream" pitchFamily="2" charset="0"/>
              </a:rPr>
              <a:t> Non</a:t>
            </a:r>
          </a:p>
        </p:txBody>
      </p:sp>
      <p:pic>
        <p:nvPicPr>
          <p:cNvPr id="25" name="Picture 24">
            <a:extLst>
              <a:ext uri="{FF2B5EF4-FFF2-40B4-BE49-F238E27FC236}">
                <a16:creationId xmlns:a16="http://schemas.microsoft.com/office/drawing/2014/main" id="{7E4A7754-FEA6-9EAC-26F0-2DB65E9D6C0E}"/>
              </a:ext>
            </a:extLst>
          </p:cNvPr>
          <p:cNvPicPr>
            <a:picLocks noChangeAspect="1"/>
          </p:cNvPicPr>
          <p:nvPr/>
        </p:nvPicPr>
        <p:blipFill>
          <a:blip r:embed="rId12"/>
          <a:stretch>
            <a:fillRect/>
          </a:stretch>
        </p:blipFill>
        <p:spPr>
          <a:xfrm>
            <a:off x="4663710" y="6858000"/>
            <a:ext cx="1203760" cy="1461947"/>
          </a:xfrm>
          <a:prstGeom prst="rect">
            <a:avLst/>
          </a:prstGeom>
        </p:spPr>
      </p:pic>
      <p:pic>
        <p:nvPicPr>
          <p:cNvPr id="26" name="Picture 25">
            <a:extLst>
              <a:ext uri="{FF2B5EF4-FFF2-40B4-BE49-F238E27FC236}">
                <a16:creationId xmlns:a16="http://schemas.microsoft.com/office/drawing/2014/main" id="{E2C207D6-84FE-8D41-960A-31430538FCEF}"/>
              </a:ext>
            </a:extLst>
          </p:cNvPr>
          <p:cNvPicPr>
            <a:picLocks noChangeAspect="1"/>
          </p:cNvPicPr>
          <p:nvPr/>
        </p:nvPicPr>
        <p:blipFill>
          <a:blip r:embed="rId12"/>
          <a:stretch>
            <a:fillRect/>
          </a:stretch>
        </p:blipFill>
        <p:spPr>
          <a:xfrm>
            <a:off x="-4667912" y="-41910"/>
            <a:ext cx="1203760" cy="1461947"/>
          </a:xfrm>
          <a:prstGeom prst="rect">
            <a:avLst/>
          </a:prstGeom>
        </p:spPr>
      </p:pic>
    </p:spTree>
    <p:extLst>
      <p:ext uri="{BB962C8B-B14F-4D97-AF65-F5344CB8AC3E}">
        <p14:creationId xmlns:p14="http://schemas.microsoft.com/office/powerpoint/2010/main" val="359800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par>
                                <p:cTn id="25" presetID="10"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85" y="-527470"/>
            <a:ext cx="12279086" cy="7385470"/>
          </a:xfrm>
          <a:prstGeom prst="rect">
            <a:avLst/>
          </a:prstGeom>
        </p:spPr>
      </p:pic>
      <p:pic>
        <p:nvPicPr>
          <p:cNvPr id="6" name="图片 5">
            <a:extLst>
              <a:ext uri="{FF2B5EF4-FFF2-40B4-BE49-F238E27FC236}">
                <a16:creationId xmlns:a16="http://schemas.microsoft.com/office/drawing/2014/main" id="{3D7CA8BB-DBC1-465C-A8F8-DC9900452074}"/>
              </a:ext>
            </a:extLst>
          </p:cNvPr>
          <p:cNvPicPr>
            <a:picLocks noChangeAspect="1"/>
          </p:cNvPicPr>
          <p:nvPr/>
        </p:nvPicPr>
        <p:blipFill>
          <a:blip r:embed="rId4"/>
          <a:stretch>
            <a:fillRect/>
          </a:stretch>
        </p:blipFill>
        <p:spPr>
          <a:xfrm>
            <a:off x="5194255" y="-426381"/>
            <a:ext cx="1716405" cy="852762"/>
          </a:xfrm>
          <a:prstGeom prst="rect">
            <a:avLst/>
          </a:prstGeom>
        </p:spPr>
      </p:pic>
      <p:pic>
        <p:nvPicPr>
          <p:cNvPr id="8" name="图片 7">
            <a:extLst>
              <a:ext uri="{FF2B5EF4-FFF2-40B4-BE49-F238E27FC236}">
                <a16:creationId xmlns:a16="http://schemas.microsoft.com/office/drawing/2014/main" id="{B3F6A219-28DC-414F-9CB3-B1190C293349}"/>
              </a:ext>
            </a:extLst>
          </p:cNvPr>
          <p:cNvPicPr>
            <a:picLocks noChangeAspect="1"/>
          </p:cNvPicPr>
          <p:nvPr/>
        </p:nvPicPr>
        <p:blipFill>
          <a:blip r:embed="rId4"/>
          <a:stretch>
            <a:fillRect/>
          </a:stretch>
        </p:blipFill>
        <p:spPr>
          <a:xfrm>
            <a:off x="3187705" y="553249"/>
            <a:ext cx="1716405" cy="85276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0555" y="-250371"/>
            <a:ext cx="8566931" cy="5337994"/>
          </a:xfrm>
          <a:prstGeom prst="rect">
            <a:avLst/>
          </a:prstGeom>
          <a:effectLst>
            <a:outerShdw blurRad="50800" dist="50800" dir="5400000" algn="ctr" rotWithShape="0">
              <a:srgbClr val="000000">
                <a:alpha val="34000"/>
              </a:srgbClr>
            </a:outerShdw>
          </a:effectLst>
        </p:spPr>
      </p:pic>
      <p:pic>
        <p:nvPicPr>
          <p:cNvPr id="9" name="Picture 2" descr="C:\Users\HP\Desktop\0000000625-tre-em-hoc-tap-hoc-bai-giao-duc-tai-hinh-png-107.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1665" y="1895841"/>
            <a:ext cx="6053433" cy="5962631"/>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55"/>
          <p:cNvSpPr txBox="1">
            <a:spLocks noChangeArrowheads="1"/>
          </p:cNvSpPr>
          <p:nvPr/>
        </p:nvSpPr>
        <p:spPr bwMode="auto">
          <a:xfrm>
            <a:off x="3519760" y="1654541"/>
            <a:ext cx="638556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charset="0"/>
              <a:buNone/>
              <a:tabLst/>
              <a:defRPr/>
            </a:pPr>
            <a:r>
              <a:rPr kumimoji="0" lang="vi-VN" sz="8800" b="1" i="1" u="none" strike="noStrike" kern="1200" cap="none" spc="0" normalizeH="0" baseline="0" noProof="0" dirty="0">
                <a:ln>
                  <a:noFill/>
                </a:ln>
                <a:solidFill>
                  <a:schemeClr val="accent6"/>
                </a:solidFill>
                <a:effectLst>
                  <a:outerShdw blurRad="38100" dist="38100" dir="2700000" algn="tl">
                    <a:srgbClr val="000000">
                      <a:alpha val="43137"/>
                    </a:srgbClr>
                  </a:outerShdw>
                </a:effectLst>
                <a:uLnTx/>
                <a:uFillTx/>
                <a:latin typeface="#9Slide03 AmpleSoft Bold" pitchFamily="2" charset="0"/>
                <a:ea typeface="+mn-ea"/>
                <a:cs typeface="Times New Roman" pitchFamily="18" charset="0"/>
              </a:rPr>
              <a:t>THẢO</a:t>
            </a:r>
            <a:r>
              <a:rPr kumimoji="0" lang="vi-VN" sz="8800" b="1" i="1" u="none" strike="noStrike" kern="1200" cap="none" spc="0" normalizeH="0" noProof="0" dirty="0">
                <a:ln>
                  <a:noFill/>
                </a:ln>
                <a:solidFill>
                  <a:schemeClr val="accent6"/>
                </a:solidFill>
                <a:effectLst>
                  <a:outerShdw blurRad="38100" dist="38100" dir="2700000" algn="tl">
                    <a:srgbClr val="000000">
                      <a:alpha val="43137"/>
                    </a:srgbClr>
                  </a:outerShdw>
                </a:effectLst>
                <a:uLnTx/>
                <a:uFillTx/>
                <a:latin typeface="#9Slide03 AmpleSoft Bold" pitchFamily="2" charset="0"/>
                <a:ea typeface="+mn-ea"/>
                <a:cs typeface="Times New Roman" pitchFamily="18" charset="0"/>
              </a:rPr>
              <a:t> LUẬN NHÓM </a:t>
            </a:r>
            <a:endParaRPr kumimoji="0" lang="en-US" sz="8800" b="1" i="1" u="none" strike="noStrike" kern="1200" cap="none" spc="0" normalizeH="0" baseline="0" noProof="0" dirty="0">
              <a:ln>
                <a:noFill/>
              </a:ln>
              <a:solidFill>
                <a:schemeClr val="accent6"/>
              </a:solidFill>
              <a:effectLst>
                <a:outerShdw blurRad="38100" dist="38100" dir="2700000" algn="tl">
                  <a:srgbClr val="000000">
                    <a:alpha val="43137"/>
                  </a:srgbClr>
                </a:outerShdw>
              </a:effectLst>
              <a:uLnTx/>
              <a:uFillTx/>
              <a:latin typeface="#9Slide03 AmpleSoft Bold" pitchFamily="2" charset="0"/>
              <a:ea typeface="+mn-ea"/>
              <a:cs typeface="Times New Roman" pitchFamily="18" charset="0"/>
            </a:endParaRPr>
          </a:p>
        </p:txBody>
      </p:sp>
      <p:sp>
        <p:nvSpPr>
          <p:cNvPr id="11" name="TextBox 3">
            <a:extLst>
              <a:ext uri="{FF2B5EF4-FFF2-40B4-BE49-F238E27FC236}">
                <a16:creationId xmlns:a16="http://schemas.microsoft.com/office/drawing/2014/main" id="{31D9DE51-7B01-8AA7-E597-41F746AD30A7}"/>
              </a:ext>
            </a:extLst>
          </p:cNvPr>
          <p:cNvSpPr txBox="1"/>
          <p:nvPr/>
        </p:nvSpPr>
        <p:spPr>
          <a:xfrm>
            <a:off x="6052457" y="7515398"/>
            <a:ext cx="3425501" cy="70173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9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251460" rtl="0" eaLnBrk="1" fontAlgn="auto" latinLnBrk="0" hangingPunct="1">
              <a:lnSpc>
                <a:spcPct val="100000"/>
              </a:lnSpc>
              <a:spcBef>
                <a:spcPts val="0"/>
              </a:spcBef>
              <a:spcAft>
                <a:spcPts val="0"/>
              </a:spcAft>
              <a:buClrTx/>
              <a:buSzTx/>
              <a:buFontTx/>
              <a:buNone/>
              <a:tabLst/>
              <a:defRPr/>
            </a:pPr>
            <a:r>
              <a:rPr lang="en-US" sz="990" b="1">
                <a:latin typeface="Times New Roman" panose="02020603050405020304" pitchFamily="18" charset="0"/>
                <a:cs typeface="Times New Roman" panose="02020603050405020304" pitchFamily="18" charset="0"/>
              </a:rPr>
              <a:t>Mời </a:t>
            </a:r>
            <a:r>
              <a:rPr lang="en-US" sz="990" b="1" dirty="0" err="1">
                <a:latin typeface="Times New Roman" panose="02020603050405020304" pitchFamily="18" charset="0"/>
                <a:cs typeface="Times New Roman" panose="02020603050405020304" pitchFamily="18" charset="0"/>
              </a:rPr>
              <a:t>truy</a:t>
            </a:r>
            <a:r>
              <a:rPr lang="en-US" sz="990" b="1" dirty="0">
                <a:latin typeface="Times New Roman" panose="02020603050405020304" pitchFamily="18" charset="0"/>
                <a:cs typeface="Times New Roman" panose="02020603050405020304" pitchFamily="18" charset="0"/>
              </a:rPr>
              <a:t> </a:t>
            </a:r>
            <a:r>
              <a:rPr lang="en-US" sz="990" b="1" dirty="0" err="1">
                <a:latin typeface="Times New Roman" panose="02020603050405020304" pitchFamily="18" charset="0"/>
                <a:cs typeface="Times New Roman" panose="02020603050405020304" pitchFamily="18" charset="0"/>
              </a:rPr>
              <a:t>cập</a:t>
            </a:r>
            <a:r>
              <a:rPr lang="en-US" sz="990" b="1" dirty="0">
                <a:latin typeface="Times New Roman" panose="02020603050405020304" pitchFamily="18" charset="0"/>
                <a:cs typeface="Times New Roman" panose="02020603050405020304" pitchFamily="18" charset="0"/>
              </a:rPr>
              <a:t>: </a:t>
            </a:r>
            <a:r>
              <a:rPr lang="en-US" sz="990" dirty="0">
                <a:solidFill>
                  <a:srgbClr val="FF0066"/>
                </a:solidFill>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MĂNG NON- TÀI LIỆU TIỂU HỌC | Facebook</a:t>
            </a:r>
            <a:endParaRPr lang="en-US" sz="990" dirty="0">
              <a:solidFill>
                <a:srgbClr val="FF0066"/>
              </a:solidFill>
              <a:latin typeface="SVN-Newton" panose="02040603050506020204" pitchFamily="18" charset="0"/>
              <a:cs typeface="Times New Roman" panose="02020603050405020304" pitchFamily="18" charset="0"/>
            </a:endParaRPr>
          </a:p>
          <a:p>
            <a:pPr algn="ctr"/>
            <a:r>
              <a:rPr lang="en-US" sz="990" b="1" dirty="0">
                <a:solidFill>
                  <a:srgbClr val="0D4370"/>
                </a:solidFill>
                <a:latin typeface="SVN-Newton" panose="02040603050506020204" pitchFamily="18" charset="0"/>
                <a:cs typeface="Times New Roman" panose="02020603050405020304" pitchFamily="18" charset="0"/>
              </a:rPr>
              <a:t>SĐT ZALO : </a:t>
            </a:r>
            <a:r>
              <a:rPr lang="en-US" sz="990" b="1" u="sng" dirty="0">
                <a:solidFill>
                  <a:srgbClr val="0D4370"/>
                </a:solidFill>
                <a:latin typeface="SVN-Newton" panose="02040603050506020204" pitchFamily="18" charset="0"/>
              </a:rPr>
              <a:t>0382348780</a:t>
            </a:r>
            <a:r>
              <a:rPr lang="en-US" sz="990" b="1" dirty="0">
                <a:solidFill>
                  <a:srgbClr val="0D4370"/>
                </a:solidFill>
                <a:latin typeface="SVN-Newton" panose="02040603050506020204" pitchFamily="18" charset="0"/>
              </a:rPr>
              <a:t> - </a:t>
            </a:r>
            <a:r>
              <a:rPr lang="en-US" sz="990" b="1" u="sng" dirty="0">
                <a:solidFill>
                  <a:srgbClr val="0D4370"/>
                </a:solidFill>
                <a:latin typeface="SVN-Newton" panose="02040603050506020204" pitchFamily="18" charset="0"/>
              </a:rPr>
              <a:t>0984848929</a:t>
            </a:r>
            <a:endParaRPr lang="en-US" sz="990" b="1" dirty="0">
              <a:solidFill>
                <a:srgbClr val="0D4370"/>
              </a:solidFill>
              <a:latin typeface="SVN-Newton" panose="02040603050506020204" pitchFamily="18" charset="0"/>
              <a:cs typeface="Times New Roman" panose="02020603050405020304" pitchFamily="18" charset="0"/>
            </a:endParaRPr>
          </a:p>
        </p:txBody>
      </p:sp>
      <p:sp>
        <p:nvSpPr>
          <p:cNvPr id="12" name="Title 1">
            <a:extLst>
              <a:ext uri="{FF2B5EF4-FFF2-40B4-BE49-F238E27FC236}">
                <a16:creationId xmlns:a16="http://schemas.microsoft.com/office/drawing/2014/main" id="{D81FFD16-2EE0-93C7-2650-5935BAA96EA9}"/>
              </a:ext>
            </a:extLst>
          </p:cNvPr>
          <p:cNvSpPr txBox="1">
            <a:spLocks/>
          </p:cNvSpPr>
          <p:nvPr/>
        </p:nvSpPr>
        <p:spPr>
          <a:xfrm>
            <a:off x="11474100" y="0"/>
            <a:ext cx="847003" cy="178709"/>
          </a:xfrm>
          <a:prstGeom prst="rect">
            <a:avLst/>
          </a:prstGeom>
        </p:spPr>
        <p:txBody>
          <a:bodyPr vert="horz" lIns="50292" tIns="25146" rIns="50292" bIns="25146"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b="0" dirty="0" err="1">
                <a:solidFill>
                  <a:schemeClr val="accent2">
                    <a:lumMod val="20000"/>
                    <a:lumOff val="80000"/>
                  </a:schemeClr>
                </a:solidFill>
                <a:latin typeface="#9Slide07 HoneyCream" pitchFamily="2" charset="0"/>
              </a:rPr>
              <a:t>Măng</a:t>
            </a:r>
            <a:r>
              <a:rPr lang="en-US" sz="1100" b="0" dirty="0">
                <a:solidFill>
                  <a:schemeClr val="accent2">
                    <a:lumMod val="20000"/>
                    <a:lumOff val="80000"/>
                  </a:schemeClr>
                </a:solidFill>
                <a:latin typeface="#9Slide07 HoneyCream" pitchFamily="2" charset="0"/>
              </a:rPr>
              <a:t> Non</a:t>
            </a:r>
          </a:p>
        </p:txBody>
      </p:sp>
      <p:pic>
        <p:nvPicPr>
          <p:cNvPr id="13" name="Picture 12">
            <a:extLst>
              <a:ext uri="{FF2B5EF4-FFF2-40B4-BE49-F238E27FC236}">
                <a16:creationId xmlns:a16="http://schemas.microsoft.com/office/drawing/2014/main" id="{E2E4CEE5-9F3A-31EE-19DA-0B12ED3A1AB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087180" y="-14589060"/>
            <a:ext cx="1202436" cy="2044763"/>
          </a:xfrm>
          <a:prstGeom prst="rect">
            <a:avLst/>
          </a:prstGeom>
        </p:spPr>
      </p:pic>
      <p:pic>
        <p:nvPicPr>
          <p:cNvPr id="14" name="Picture 13">
            <a:extLst>
              <a:ext uri="{FF2B5EF4-FFF2-40B4-BE49-F238E27FC236}">
                <a16:creationId xmlns:a16="http://schemas.microsoft.com/office/drawing/2014/main" id="{8AF648A1-559A-1649-F685-2118C189B3E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037180" y="-14589060"/>
            <a:ext cx="1202436" cy="2044763"/>
          </a:xfrm>
          <a:prstGeom prst="rect">
            <a:avLst/>
          </a:prstGeom>
        </p:spPr>
      </p:pic>
      <p:pic>
        <p:nvPicPr>
          <p:cNvPr id="15" name="Picture 14">
            <a:extLst>
              <a:ext uri="{FF2B5EF4-FFF2-40B4-BE49-F238E27FC236}">
                <a16:creationId xmlns:a16="http://schemas.microsoft.com/office/drawing/2014/main" id="{764A7B75-27FC-6D02-C1CF-BCD05090552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474715" y="16047150"/>
            <a:ext cx="1202436" cy="2044763"/>
          </a:xfrm>
          <a:prstGeom prst="rect">
            <a:avLst/>
          </a:prstGeom>
        </p:spPr>
      </p:pic>
      <p:pic>
        <p:nvPicPr>
          <p:cNvPr id="16" name="Picture 15">
            <a:extLst>
              <a:ext uri="{FF2B5EF4-FFF2-40B4-BE49-F238E27FC236}">
                <a16:creationId xmlns:a16="http://schemas.microsoft.com/office/drawing/2014/main" id="{C6EF1D7E-133F-23C9-8CFE-1277C615A73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260470" y="16047150"/>
            <a:ext cx="1202436" cy="2044763"/>
          </a:xfrm>
          <a:prstGeom prst="rect">
            <a:avLst/>
          </a:prstGeom>
        </p:spPr>
      </p:pic>
      <p:sp>
        <p:nvSpPr>
          <p:cNvPr id="17" name="Title 1">
            <a:extLst>
              <a:ext uri="{FF2B5EF4-FFF2-40B4-BE49-F238E27FC236}">
                <a16:creationId xmlns:a16="http://schemas.microsoft.com/office/drawing/2014/main" id="{0621A215-1D0C-EFBE-99B2-EA39426B92A3}"/>
              </a:ext>
            </a:extLst>
          </p:cNvPr>
          <p:cNvSpPr txBox="1">
            <a:spLocks/>
          </p:cNvSpPr>
          <p:nvPr/>
        </p:nvSpPr>
        <p:spPr>
          <a:xfrm>
            <a:off x="-282213" y="6417092"/>
            <a:ext cx="1202436" cy="433070"/>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90" b="0" dirty="0" err="1">
                <a:solidFill>
                  <a:schemeClr val="accent3">
                    <a:lumMod val="60000"/>
                    <a:lumOff val="40000"/>
                  </a:schemeClr>
                </a:solidFill>
                <a:latin typeface="#9Slide07 HoneyCream" pitchFamily="2" charset="0"/>
              </a:rPr>
              <a:t>Măng</a:t>
            </a:r>
            <a:r>
              <a:rPr lang="en-US" sz="990" b="0" dirty="0">
                <a:solidFill>
                  <a:schemeClr val="accent3">
                    <a:lumMod val="60000"/>
                    <a:lumOff val="40000"/>
                  </a:schemeClr>
                </a:solidFill>
                <a:latin typeface="#9Slide07 HoneyCream" pitchFamily="2" charset="0"/>
              </a:rPr>
              <a:t> Non</a:t>
            </a:r>
          </a:p>
        </p:txBody>
      </p:sp>
      <p:pic>
        <p:nvPicPr>
          <p:cNvPr id="18" name="Picture 17">
            <a:extLst>
              <a:ext uri="{FF2B5EF4-FFF2-40B4-BE49-F238E27FC236}">
                <a16:creationId xmlns:a16="http://schemas.microsoft.com/office/drawing/2014/main" id="{7E4A7754-FEA6-9EAC-26F0-2DB65E9D6C0E}"/>
              </a:ext>
            </a:extLst>
          </p:cNvPr>
          <p:cNvPicPr>
            <a:picLocks noChangeAspect="1"/>
          </p:cNvPicPr>
          <p:nvPr/>
        </p:nvPicPr>
        <p:blipFill>
          <a:blip r:embed="rId9"/>
          <a:stretch>
            <a:fillRect/>
          </a:stretch>
        </p:blipFill>
        <p:spPr>
          <a:xfrm>
            <a:off x="4663710" y="6858000"/>
            <a:ext cx="1203760" cy="1461947"/>
          </a:xfrm>
          <a:prstGeom prst="rect">
            <a:avLst/>
          </a:prstGeom>
        </p:spPr>
      </p:pic>
      <p:pic>
        <p:nvPicPr>
          <p:cNvPr id="19" name="Picture 18">
            <a:extLst>
              <a:ext uri="{FF2B5EF4-FFF2-40B4-BE49-F238E27FC236}">
                <a16:creationId xmlns:a16="http://schemas.microsoft.com/office/drawing/2014/main" id="{E2C207D6-84FE-8D41-960A-31430538FCEF}"/>
              </a:ext>
            </a:extLst>
          </p:cNvPr>
          <p:cNvPicPr>
            <a:picLocks noChangeAspect="1"/>
          </p:cNvPicPr>
          <p:nvPr/>
        </p:nvPicPr>
        <p:blipFill>
          <a:blip r:embed="rId9"/>
          <a:stretch>
            <a:fillRect/>
          </a:stretch>
        </p:blipFill>
        <p:spPr>
          <a:xfrm>
            <a:off x="-4667912" y="-41910"/>
            <a:ext cx="1203760" cy="1461947"/>
          </a:xfrm>
          <a:prstGeom prst="rect">
            <a:avLst/>
          </a:prstGeom>
        </p:spPr>
      </p:pic>
    </p:spTree>
    <p:extLst>
      <p:ext uri="{BB962C8B-B14F-4D97-AF65-F5344CB8AC3E}">
        <p14:creationId xmlns:p14="http://schemas.microsoft.com/office/powerpoint/2010/main" val="28392336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086" y="-527470"/>
            <a:ext cx="12279086" cy="7385470"/>
          </a:xfrm>
          <a:prstGeom prst="rect">
            <a:avLst/>
          </a:prstGeom>
        </p:spPr>
      </p:pic>
      <p:grpSp>
        <p:nvGrpSpPr>
          <p:cNvPr id="16" name="Group 15">
            <a:extLst>
              <a:ext uri="{FF2B5EF4-FFF2-40B4-BE49-F238E27FC236}">
                <a16:creationId xmlns:a16="http://schemas.microsoft.com/office/drawing/2014/main" id="{FB9CD9D1-40EC-4534-79F6-72AA27941132}"/>
              </a:ext>
            </a:extLst>
          </p:cNvPr>
          <p:cNvGrpSpPr/>
          <p:nvPr/>
        </p:nvGrpSpPr>
        <p:grpSpPr>
          <a:xfrm>
            <a:off x="0" y="413513"/>
            <a:ext cx="11937900" cy="1713304"/>
            <a:chOff x="-541090" y="54948"/>
            <a:chExt cx="17451033" cy="2860000"/>
          </a:xfrm>
        </p:grpSpPr>
        <p:sp>
          <p:nvSpPr>
            <p:cNvPr id="17" name="Rectangle 1">
              <a:extLst>
                <a:ext uri="{FF2B5EF4-FFF2-40B4-BE49-F238E27FC236}">
                  <a16:creationId xmlns:a16="http://schemas.microsoft.com/office/drawing/2014/main" id="{9025C253-2A0B-A657-2E38-4B5D25742778}"/>
                </a:ext>
              </a:extLst>
            </p:cNvPr>
            <p:cNvSpPr/>
            <p:nvPr/>
          </p:nvSpPr>
          <p:spPr>
            <a:xfrm>
              <a:off x="-218290" y="54948"/>
              <a:ext cx="17128233" cy="2775145"/>
            </a:xfrm>
            <a:custGeom>
              <a:avLst/>
              <a:gdLst>
                <a:gd name="connsiteX0" fmla="*/ 0 w 17128233"/>
                <a:gd name="connsiteY0" fmla="*/ 0 h 2775145"/>
                <a:gd name="connsiteX1" fmla="*/ 17128233 w 17128233"/>
                <a:gd name="connsiteY1" fmla="*/ 0 h 2775145"/>
                <a:gd name="connsiteX2" fmla="*/ 17128233 w 17128233"/>
                <a:gd name="connsiteY2" fmla="*/ 2775145 h 2775145"/>
                <a:gd name="connsiteX3" fmla="*/ 0 w 17128233"/>
                <a:gd name="connsiteY3" fmla="*/ 2775145 h 2775145"/>
                <a:gd name="connsiteX4" fmla="*/ 0 w 17128233"/>
                <a:gd name="connsiteY4" fmla="*/ 0 h 2775145"/>
                <a:gd name="connsiteX0" fmla="*/ 0 w 17128233"/>
                <a:gd name="connsiteY0" fmla="*/ 0 h 2775145"/>
                <a:gd name="connsiteX1" fmla="*/ 17128233 w 17128233"/>
                <a:gd name="connsiteY1" fmla="*/ 0 h 2775145"/>
                <a:gd name="connsiteX2" fmla="*/ 17128233 w 17128233"/>
                <a:gd name="connsiteY2" fmla="*/ 2775145 h 2775145"/>
                <a:gd name="connsiteX3" fmla="*/ 0 w 17128233"/>
                <a:gd name="connsiteY3" fmla="*/ 2775145 h 2775145"/>
                <a:gd name="connsiteX4" fmla="*/ 0 w 17128233"/>
                <a:gd name="connsiteY4" fmla="*/ 0 h 2775145"/>
                <a:gd name="connsiteX0" fmla="*/ 0 w 17128233"/>
                <a:gd name="connsiteY0" fmla="*/ 0 h 2775145"/>
                <a:gd name="connsiteX1" fmla="*/ 17128233 w 17128233"/>
                <a:gd name="connsiteY1" fmla="*/ 0 h 2775145"/>
                <a:gd name="connsiteX2" fmla="*/ 17128233 w 17128233"/>
                <a:gd name="connsiteY2" fmla="*/ 2775145 h 2775145"/>
                <a:gd name="connsiteX3" fmla="*/ 0 w 17128233"/>
                <a:gd name="connsiteY3" fmla="*/ 2775145 h 2775145"/>
                <a:gd name="connsiteX4" fmla="*/ 0 w 17128233"/>
                <a:gd name="connsiteY4" fmla="*/ 0 h 2775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28233" h="2775145" fill="none" extrusionOk="0">
                  <a:moveTo>
                    <a:pt x="0" y="0"/>
                  </a:moveTo>
                  <a:cubicBezTo>
                    <a:pt x="6098357" y="104505"/>
                    <a:pt x="9696927" y="327191"/>
                    <a:pt x="17128233" y="0"/>
                  </a:cubicBezTo>
                  <a:cubicBezTo>
                    <a:pt x="16772282" y="693231"/>
                    <a:pt x="16892830" y="1921725"/>
                    <a:pt x="17128233" y="2775145"/>
                  </a:cubicBezTo>
                  <a:cubicBezTo>
                    <a:pt x="9109070" y="2552099"/>
                    <a:pt x="3755578" y="1686672"/>
                    <a:pt x="0" y="2775145"/>
                  </a:cubicBezTo>
                  <a:cubicBezTo>
                    <a:pt x="123829" y="1808020"/>
                    <a:pt x="152364" y="698917"/>
                    <a:pt x="0" y="0"/>
                  </a:cubicBezTo>
                  <a:close/>
                </a:path>
                <a:path w="17128233" h="2775145" stroke="0" extrusionOk="0">
                  <a:moveTo>
                    <a:pt x="0" y="0"/>
                  </a:moveTo>
                  <a:cubicBezTo>
                    <a:pt x="8452211" y="30879"/>
                    <a:pt x="13356489" y="-205632"/>
                    <a:pt x="17128233" y="0"/>
                  </a:cubicBezTo>
                  <a:cubicBezTo>
                    <a:pt x="16934582" y="277599"/>
                    <a:pt x="17277315" y="1653795"/>
                    <a:pt x="17128233" y="2775145"/>
                  </a:cubicBezTo>
                  <a:cubicBezTo>
                    <a:pt x="11344112" y="2657717"/>
                    <a:pt x="4317832" y="3331937"/>
                    <a:pt x="0" y="2775145"/>
                  </a:cubicBezTo>
                  <a:cubicBezTo>
                    <a:pt x="69947" y="1977950"/>
                    <a:pt x="147671" y="1405263"/>
                    <a:pt x="0" y="0"/>
                  </a:cubicBezTo>
                  <a:close/>
                </a:path>
                <a:path w="17128233" h="2775145" fill="none" stroke="0" extrusionOk="0">
                  <a:moveTo>
                    <a:pt x="0" y="0"/>
                  </a:moveTo>
                  <a:cubicBezTo>
                    <a:pt x="5528583" y="-632304"/>
                    <a:pt x="10767505" y="591907"/>
                    <a:pt x="17128233" y="0"/>
                  </a:cubicBezTo>
                  <a:cubicBezTo>
                    <a:pt x="16794471" y="525111"/>
                    <a:pt x="17132098" y="1947332"/>
                    <a:pt x="17128233" y="2775145"/>
                  </a:cubicBezTo>
                  <a:cubicBezTo>
                    <a:pt x="8696450" y="1911444"/>
                    <a:pt x="4842777" y="2704079"/>
                    <a:pt x="0" y="2775145"/>
                  </a:cubicBezTo>
                  <a:cubicBezTo>
                    <a:pt x="75087" y="1816247"/>
                    <a:pt x="-2616" y="512428"/>
                    <a:pt x="0" y="0"/>
                  </a:cubicBezTo>
                  <a:close/>
                </a:path>
                <a:path w="17128233" h="2775145" fill="none" stroke="0" extrusionOk="0">
                  <a:moveTo>
                    <a:pt x="0" y="0"/>
                  </a:moveTo>
                  <a:cubicBezTo>
                    <a:pt x="6428610" y="95327"/>
                    <a:pt x="9900711" y="476645"/>
                    <a:pt x="17128233" y="0"/>
                  </a:cubicBezTo>
                  <a:cubicBezTo>
                    <a:pt x="16747165" y="612323"/>
                    <a:pt x="17031618" y="2021701"/>
                    <a:pt x="17128233" y="2775145"/>
                  </a:cubicBezTo>
                  <a:cubicBezTo>
                    <a:pt x="8629199" y="2028302"/>
                    <a:pt x="4009692" y="1900555"/>
                    <a:pt x="0" y="2775145"/>
                  </a:cubicBezTo>
                  <a:cubicBezTo>
                    <a:pt x="129097" y="1820325"/>
                    <a:pt x="84159" y="576998"/>
                    <a:pt x="0" y="0"/>
                  </a:cubicBezTo>
                  <a:close/>
                </a:path>
              </a:pathLst>
            </a:custGeom>
            <a:solidFill>
              <a:sysClr val="window" lastClr="FFFFFF"/>
            </a:solidFill>
            <a:ln w="28575" cap="flat" cmpd="sng" algn="ctr">
              <a:solidFill>
                <a:schemeClr val="accent1">
                  <a:lumMod val="50000"/>
                </a:schemeClr>
              </a:solidFill>
              <a:prstDash val="solid"/>
              <a:miter lim="800000"/>
              <a:extLst>
                <a:ext uri="{C807C97D-BFC1-408E-A445-0C87EB9F89A2}">
                  <ask:lineSketchStyleProps xmlns:ask="http://schemas.microsoft.com/office/drawing/2018/sketchyshapes" sd="1018328812">
                    <a:custGeom>
                      <a:avLst/>
                      <a:gdLst>
                        <a:gd name="connsiteX0" fmla="*/ 0 w 11717079"/>
                        <a:gd name="connsiteY0" fmla="*/ 0 h 1662471"/>
                        <a:gd name="connsiteX1" fmla="*/ 11717079 w 11717079"/>
                        <a:gd name="connsiteY1" fmla="*/ 0 h 1662471"/>
                        <a:gd name="connsiteX2" fmla="*/ 11717079 w 11717079"/>
                        <a:gd name="connsiteY2" fmla="*/ 1662471 h 1662471"/>
                        <a:gd name="connsiteX3" fmla="*/ 0 w 11717079"/>
                        <a:gd name="connsiteY3" fmla="*/ 1662471 h 1662471"/>
                        <a:gd name="connsiteX4" fmla="*/ 0 w 11717079"/>
                        <a:gd name="connsiteY4" fmla="*/ 0 h 1662471"/>
                        <a:gd name="connsiteX0" fmla="*/ 0 w 11717079"/>
                        <a:gd name="connsiteY0" fmla="*/ 0 h 1662471"/>
                        <a:gd name="connsiteX1" fmla="*/ 11717079 w 11717079"/>
                        <a:gd name="connsiteY1" fmla="*/ 0 h 1662471"/>
                        <a:gd name="connsiteX2" fmla="*/ 11717079 w 11717079"/>
                        <a:gd name="connsiteY2" fmla="*/ 1662471 h 1662471"/>
                        <a:gd name="connsiteX3" fmla="*/ 0 w 11717079"/>
                        <a:gd name="connsiteY3" fmla="*/ 1662471 h 1662471"/>
                        <a:gd name="connsiteX4" fmla="*/ 0 w 11717079"/>
                        <a:gd name="connsiteY4" fmla="*/ 0 h 1662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7079" h="1662471" fill="none" extrusionOk="0">
                          <a:moveTo>
                            <a:pt x="0" y="0"/>
                          </a:moveTo>
                          <a:cubicBezTo>
                            <a:pt x="4132757" y="43473"/>
                            <a:pt x="6667221" y="147864"/>
                            <a:pt x="11717079" y="0"/>
                          </a:cubicBezTo>
                          <a:cubicBezTo>
                            <a:pt x="11511739" y="371800"/>
                            <a:pt x="11653305" y="1174989"/>
                            <a:pt x="11717079" y="1662471"/>
                          </a:cubicBezTo>
                          <a:cubicBezTo>
                            <a:pt x="6116722" y="1580071"/>
                            <a:pt x="2690281" y="1265659"/>
                            <a:pt x="0" y="1662471"/>
                          </a:cubicBezTo>
                          <a:cubicBezTo>
                            <a:pt x="67314" y="1128724"/>
                            <a:pt x="60545" y="375735"/>
                            <a:pt x="0" y="0"/>
                          </a:cubicBezTo>
                          <a:close/>
                        </a:path>
                        <a:path w="11717079" h="1662471" stroke="0" extrusionOk="0">
                          <a:moveTo>
                            <a:pt x="0" y="0"/>
                          </a:moveTo>
                          <a:cubicBezTo>
                            <a:pt x="5485031" y="-58498"/>
                            <a:pt x="8729398" y="-68279"/>
                            <a:pt x="11717079" y="0"/>
                          </a:cubicBezTo>
                          <a:cubicBezTo>
                            <a:pt x="11611604" y="188532"/>
                            <a:pt x="11754228" y="1073396"/>
                            <a:pt x="11717079" y="1662471"/>
                          </a:cubicBezTo>
                          <a:cubicBezTo>
                            <a:pt x="7394551" y="1566732"/>
                            <a:pt x="2625875" y="1837368"/>
                            <a:pt x="0" y="1662471"/>
                          </a:cubicBezTo>
                          <a:cubicBezTo>
                            <a:pt x="72425" y="1190314"/>
                            <a:pt x="100787" y="796744"/>
                            <a:pt x="0" y="0"/>
                          </a:cubicBezTo>
                          <a:close/>
                        </a:path>
                        <a:path w="11717079" h="1662471" fill="none" stroke="0" extrusionOk="0">
                          <a:moveTo>
                            <a:pt x="0" y="0"/>
                          </a:moveTo>
                          <a:cubicBezTo>
                            <a:pt x="4139244" y="-110757"/>
                            <a:pt x="7050966" y="207127"/>
                            <a:pt x="11717079" y="0"/>
                          </a:cubicBezTo>
                          <a:cubicBezTo>
                            <a:pt x="11477751" y="288259"/>
                            <a:pt x="11719483" y="1200903"/>
                            <a:pt x="11717079" y="1662471"/>
                          </a:cubicBezTo>
                          <a:cubicBezTo>
                            <a:pt x="5841973" y="1431174"/>
                            <a:pt x="2896651" y="1277739"/>
                            <a:pt x="0" y="1662471"/>
                          </a:cubicBezTo>
                          <a:cubicBezTo>
                            <a:pt x="80111" y="1104373"/>
                            <a:pt x="31245" y="311491"/>
                            <a:pt x="0" y="0"/>
                          </a:cubicBezTo>
                          <a:close/>
                        </a:path>
                      </a:pathLst>
                    </a:cu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a:ln>
                    <a:noFill/>
                  </a:ln>
                  <a:solidFill>
                    <a:prstClr val="white"/>
                  </a:solidFill>
                  <a:effectLst/>
                  <a:uLnTx/>
                  <a:uFillTx/>
                  <a:latin typeface="Cambria" panose="02040503050406030204" pitchFamily="18" charset="0"/>
                  <a:ea typeface="字魂37号-波纹乖乖体"/>
                  <a:cs typeface="+mn-cs"/>
                </a:rPr>
                <a:t>*</a:t>
              </a:r>
            </a:p>
          </p:txBody>
        </p:sp>
        <p:sp>
          <p:nvSpPr>
            <p:cNvPr id="18" name="TextBox 17">
              <a:extLst>
                <a:ext uri="{FF2B5EF4-FFF2-40B4-BE49-F238E27FC236}">
                  <a16:creationId xmlns:a16="http://schemas.microsoft.com/office/drawing/2014/main" id="{77830632-B98D-D8E6-9C39-9D4AD7F2E6B4}"/>
                </a:ext>
              </a:extLst>
            </p:cNvPr>
            <p:cNvSpPr txBox="1"/>
            <p:nvPr/>
          </p:nvSpPr>
          <p:spPr>
            <a:xfrm>
              <a:off x="-541090" y="140601"/>
              <a:ext cx="17442205" cy="2774347"/>
            </a:xfrm>
            <a:prstGeom prst="rect">
              <a:avLst/>
            </a:prstGeom>
            <a:noFill/>
          </p:spPr>
          <p:txBody>
            <a:bodyPr wrap="square">
              <a:spAutoFit/>
            </a:bodyPr>
            <a:lstStyle/>
            <a:p>
              <a:pPr marL="914400" indent="-914400" algn="ctr">
                <a:spcBef>
                  <a:spcPts val="1200"/>
                </a:spcBef>
                <a:buAutoNum type="alphaLcPeriod"/>
                <a:defRPr/>
              </a:pPr>
              <a:r>
                <a:rPr lang="vi-VN" altLang="en-US" sz="4600" b="1" kern="0" spc="-150" dirty="0">
                  <a:ln w="13462">
                    <a:solidFill>
                      <a:prstClr val="white"/>
                    </a:solidFill>
                    <a:prstDash val="solid"/>
                  </a:ln>
                  <a:solidFill>
                    <a:prstClr val="black">
                      <a:lumMod val="85000"/>
                      <a:lumOff val="15000"/>
                    </a:prstClr>
                  </a:solidFill>
                  <a:effectLst>
                    <a:outerShdw dist="38100" dir="2700000" algn="bl" rotWithShape="0">
                      <a:srgbClr val="5B9BD5"/>
                    </a:outerShdw>
                  </a:effectLst>
                  <a:latin typeface="Cambria" panose="02040503050406030204" pitchFamily="18" charset="0"/>
                  <a:ea typeface="字魂37号-波纹乖乖体"/>
                </a:rPr>
                <a:t>Đơn trên viết nhằm mục đích gì?</a:t>
              </a:r>
            </a:p>
            <a:p>
              <a:pPr algn="ctr">
                <a:spcBef>
                  <a:spcPts val="1200"/>
                </a:spcBef>
                <a:defRPr/>
              </a:pPr>
              <a:r>
                <a:rPr kumimoji="0" lang="vi-VN" altLang="en-US" sz="4600" b="1" i="0" u="none" strike="noStrike" kern="0" cap="none" spc="-15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mbria" panose="02040503050406030204" pitchFamily="18" charset="0"/>
                  <a:ea typeface="字魂37号-波纹乖乖体"/>
                  <a:cs typeface="+mn-cs"/>
                </a:rPr>
                <a:t> Tìm câu trả lời đúng. </a:t>
              </a:r>
            </a:p>
          </p:txBody>
        </p:sp>
      </p:grpSp>
      <p:grpSp>
        <p:nvGrpSpPr>
          <p:cNvPr id="19" name="Group 18">
            <a:extLst>
              <a:ext uri="{FF2B5EF4-FFF2-40B4-BE49-F238E27FC236}">
                <a16:creationId xmlns:a16="http://schemas.microsoft.com/office/drawing/2014/main" id="{47A2A0E7-4B81-F070-888D-D37B09E9BEE1}"/>
              </a:ext>
            </a:extLst>
          </p:cNvPr>
          <p:cNvGrpSpPr/>
          <p:nvPr/>
        </p:nvGrpSpPr>
        <p:grpSpPr>
          <a:xfrm>
            <a:off x="2148178" y="3656037"/>
            <a:ext cx="8401083" cy="1234803"/>
            <a:chOff x="6700677" y="2864057"/>
            <a:chExt cx="4613081" cy="1058871"/>
          </a:xfrm>
          <a:solidFill>
            <a:schemeClr val="bg1"/>
          </a:solidFill>
        </p:grpSpPr>
        <p:sp>
          <p:nvSpPr>
            <p:cNvPr id="20" name="Rectangle: Rounded Corners 5">
              <a:extLst>
                <a:ext uri="{FF2B5EF4-FFF2-40B4-BE49-F238E27FC236}">
                  <a16:creationId xmlns:a16="http://schemas.microsoft.com/office/drawing/2014/main" id="{71DABA43-E4D3-DCAD-9907-360294583FF9}"/>
                </a:ext>
              </a:extLst>
            </p:cNvPr>
            <p:cNvSpPr/>
            <p:nvPr/>
          </p:nvSpPr>
          <p:spPr>
            <a:xfrm>
              <a:off x="6700677" y="2864058"/>
              <a:ext cx="4613081" cy="1058870"/>
            </a:xfrm>
            <a:prstGeom prst="roundRect">
              <a:avLst>
                <a:gd name="adj" fmla="val 13859"/>
              </a:avLst>
            </a:prstGeom>
            <a:grpFill/>
            <a:ln w="19050">
              <a:solidFill>
                <a:srgbClr val="FAA40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7C3ABB6E-A7C5-C9E2-7DC5-FD0990F22B6B}"/>
                </a:ext>
              </a:extLst>
            </p:cNvPr>
            <p:cNvSpPr txBox="1"/>
            <p:nvPr/>
          </p:nvSpPr>
          <p:spPr>
            <a:xfrm>
              <a:off x="6762802" y="2864057"/>
              <a:ext cx="4271278" cy="10293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solidFill>
                    <a:prstClr val="black"/>
                  </a:solidFill>
                  <a:latin typeface="Cambria" panose="02040503050406030204" pitchFamily="18" charset="0"/>
                </a:rPr>
                <a:t>Thuật</a:t>
              </a:r>
              <a:r>
                <a:rPr lang="en-US" sz="3600" b="1" dirty="0">
                  <a:solidFill>
                    <a:prstClr val="black"/>
                  </a:solidFill>
                  <a:latin typeface="Cambria" panose="02040503050406030204" pitchFamily="18" charset="0"/>
                </a:rPr>
                <a:t> </a:t>
              </a:r>
              <a:r>
                <a:rPr lang="en-US" sz="3600" b="1" dirty="0" err="1">
                  <a:solidFill>
                    <a:prstClr val="black"/>
                  </a:solidFill>
                  <a:latin typeface="Cambria" panose="02040503050406030204" pitchFamily="18" charset="0"/>
                </a:rPr>
                <a:t>lại</a:t>
              </a:r>
              <a:r>
                <a:rPr lang="en-US" sz="3600" b="1" dirty="0">
                  <a:solidFill>
                    <a:prstClr val="black"/>
                  </a:solidFill>
                  <a:latin typeface="Cambria" panose="02040503050406030204" pitchFamily="18" charset="0"/>
                </a:rPr>
                <a:t> </a:t>
              </a:r>
              <a:r>
                <a:rPr lang="vi-VN" sz="3600" b="1" dirty="0">
                  <a:solidFill>
                    <a:prstClr val="black"/>
                  </a:solidFill>
                  <a:latin typeface="Cambria" panose="02040503050406030204" pitchFamily="18" charset="0"/>
                </a:rPr>
                <a:t>việc tham gia Câu lạc bộ Sáng tạo</a:t>
              </a:r>
              <a:endParaRPr lang="en-US" sz="3600" b="1" dirty="0">
                <a:solidFill>
                  <a:prstClr val="black"/>
                </a:solidFill>
                <a:latin typeface="Cambria" panose="02040503050406030204" pitchFamily="18" charset="0"/>
              </a:endParaRPr>
            </a:p>
          </p:txBody>
        </p:sp>
      </p:grpSp>
      <p:grpSp>
        <p:nvGrpSpPr>
          <p:cNvPr id="22" name="Group 21">
            <a:extLst>
              <a:ext uri="{FF2B5EF4-FFF2-40B4-BE49-F238E27FC236}">
                <a16:creationId xmlns:a16="http://schemas.microsoft.com/office/drawing/2014/main" id="{C3DC3189-B611-5911-BF75-0EA7EC2A2BCF}"/>
              </a:ext>
            </a:extLst>
          </p:cNvPr>
          <p:cNvGrpSpPr/>
          <p:nvPr/>
        </p:nvGrpSpPr>
        <p:grpSpPr>
          <a:xfrm>
            <a:off x="2148179" y="2216763"/>
            <a:ext cx="8401084" cy="1077623"/>
            <a:chOff x="1051131" y="2851422"/>
            <a:chExt cx="8401084" cy="1077623"/>
          </a:xfrm>
        </p:grpSpPr>
        <p:sp>
          <p:nvSpPr>
            <p:cNvPr id="23" name="Rectangle: Rounded Corners 8">
              <a:extLst>
                <a:ext uri="{FF2B5EF4-FFF2-40B4-BE49-F238E27FC236}">
                  <a16:creationId xmlns:a16="http://schemas.microsoft.com/office/drawing/2014/main" id="{E947954E-DEAC-06FA-5903-719B51844594}"/>
                </a:ext>
              </a:extLst>
            </p:cNvPr>
            <p:cNvSpPr/>
            <p:nvPr/>
          </p:nvSpPr>
          <p:spPr>
            <a:xfrm>
              <a:off x="1051131" y="2851422"/>
              <a:ext cx="8401084" cy="1077623"/>
            </a:xfrm>
            <a:prstGeom prst="roundRect">
              <a:avLst>
                <a:gd name="adj" fmla="val 13859"/>
              </a:avLst>
            </a:prstGeom>
            <a:solidFill>
              <a:schemeClr val="bg1"/>
            </a:solid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D30B59DF-0E11-09EB-3201-532F7BA67BFC}"/>
                </a:ext>
              </a:extLst>
            </p:cNvPr>
            <p:cNvSpPr txBox="1"/>
            <p:nvPr/>
          </p:nvSpPr>
          <p:spPr>
            <a:xfrm>
              <a:off x="1418790" y="3020085"/>
              <a:ext cx="766576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4000" b="1" kern="0" dirty="0">
                  <a:solidFill>
                    <a:prstClr val="black"/>
                  </a:solidFill>
                  <a:latin typeface="Cambria" panose="02040503050406030204" pitchFamily="18" charset="0"/>
                </a:rPr>
                <a:t>Xin tham gia Câu lạc bộ Sáng tạo</a:t>
              </a:r>
              <a:endParaRPr kumimoji="0" lang="en-US" sz="4000" b="1" i="0" u="none" strike="noStrike" kern="0" cap="none" spc="0" normalizeH="0" baseline="0" noProof="0" dirty="0">
                <a:ln>
                  <a:noFill/>
                </a:ln>
                <a:solidFill>
                  <a:prstClr val="black"/>
                </a:solidFill>
                <a:effectLst/>
                <a:uLnTx/>
                <a:uFillTx/>
                <a:latin typeface="Cambria" panose="02040503050406030204" pitchFamily="18" charset="0"/>
              </a:endParaRPr>
            </a:p>
          </p:txBody>
        </p:sp>
      </p:grpSp>
      <p:grpSp>
        <p:nvGrpSpPr>
          <p:cNvPr id="25" name="Group 24">
            <a:extLst>
              <a:ext uri="{FF2B5EF4-FFF2-40B4-BE49-F238E27FC236}">
                <a16:creationId xmlns:a16="http://schemas.microsoft.com/office/drawing/2014/main" id="{F23C4A08-4FEF-5971-390E-82A611E0C8D4}"/>
              </a:ext>
            </a:extLst>
          </p:cNvPr>
          <p:cNvGrpSpPr/>
          <p:nvPr/>
        </p:nvGrpSpPr>
        <p:grpSpPr>
          <a:xfrm>
            <a:off x="2245516" y="5063131"/>
            <a:ext cx="8264966" cy="1200329"/>
            <a:chOff x="981375" y="4826357"/>
            <a:chExt cx="8264966" cy="1200329"/>
          </a:xfrm>
        </p:grpSpPr>
        <p:sp>
          <p:nvSpPr>
            <p:cNvPr id="26" name="Rectangle: Rounded Corners 11">
              <a:extLst>
                <a:ext uri="{FF2B5EF4-FFF2-40B4-BE49-F238E27FC236}">
                  <a16:creationId xmlns:a16="http://schemas.microsoft.com/office/drawing/2014/main" id="{28C9052A-8F3F-7BA2-BBFC-7270A0D0BD91}"/>
                </a:ext>
              </a:extLst>
            </p:cNvPr>
            <p:cNvSpPr/>
            <p:nvPr/>
          </p:nvSpPr>
          <p:spPr>
            <a:xfrm>
              <a:off x="981375" y="4872763"/>
              <a:ext cx="8264966" cy="1153923"/>
            </a:xfrm>
            <a:prstGeom prst="roundRect">
              <a:avLst>
                <a:gd name="adj" fmla="val 13859"/>
              </a:avLst>
            </a:prstGeom>
            <a:solidFill>
              <a:schemeClr val="bg1"/>
            </a:solidFill>
            <a:ln w="19050">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730FC69E-0355-CBF4-943D-4963542454FC}"/>
                </a:ext>
              </a:extLst>
            </p:cNvPr>
            <p:cNvSpPr txBox="1"/>
            <p:nvPr/>
          </p:nvSpPr>
          <p:spPr>
            <a:xfrm>
              <a:off x="1530101" y="4826357"/>
              <a:ext cx="707551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kern="0" dirty="0" err="1">
                  <a:solidFill>
                    <a:prstClr val="black"/>
                  </a:solidFill>
                  <a:latin typeface="Cambria" panose="02040503050406030204" pitchFamily="18" charset="0"/>
                </a:rPr>
                <a:t>Tả</a:t>
              </a:r>
              <a:r>
                <a:rPr lang="en-US" sz="3600" b="1" kern="0" dirty="0">
                  <a:solidFill>
                    <a:prstClr val="black"/>
                  </a:solidFill>
                  <a:latin typeface="Cambria" panose="02040503050406030204" pitchFamily="18" charset="0"/>
                </a:rPr>
                <a:t> </a:t>
              </a:r>
              <a:r>
                <a:rPr lang="en-US" sz="3600" b="1" kern="0" dirty="0" err="1">
                  <a:solidFill>
                    <a:prstClr val="black"/>
                  </a:solidFill>
                  <a:latin typeface="Cambria" panose="02040503050406030204" pitchFamily="18" charset="0"/>
                </a:rPr>
                <a:t>hình</a:t>
              </a:r>
              <a:r>
                <a:rPr lang="en-US" sz="3600" b="1" kern="0" dirty="0">
                  <a:solidFill>
                    <a:prstClr val="black"/>
                  </a:solidFill>
                  <a:latin typeface="Cambria" panose="02040503050406030204" pitchFamily="18" charset="0"/>
                </a:rPr>
                <a:t> </a:t>
              </a:r>
              <a:r>
                <a:rPr lang="en-US" sz="3600" b="1" kern="0" dirty="0" err="1">
                  <a:solidFill>
                    <a:prstClr val="black"/>
                  </a:solidFill>
                  <a:latin typeface="Cambria" panose="02040503050406030204" pitchFamily="18" charset="0"/>
                </a:rPr>
                <a:t>dáng</a:t>
              </a:r>
              <a:r>
                <a:rPr lang="en-US" sz="3600" b="1" kern="0" dirty="0">
                  <a:solidFill>
                    <a:prstClr val="black"/>
                  </a:solidFill>
                  <a:latin typeface="Cambria" panose="02040503050406030204" pitchFamily="18" charset="0"/>
                </a:rPr>
                <a:t>, </a:t>
              </a:r>
              <a:r>
                <a:rPr lang="en-US" sz="3600" b="1" kern="0" dirty="0" err="1">
                  <a:solidFill>
                    <a:prstClr val="black"/>
                  </a:solidFill>
                  <a:latin typeface="Cambria" panose="02040503050406030204" pitchFamily="18" charset="0"/>
                </a:rPr>
                <a:t>điệu</a:t>
              </a:r>
              <a:r>
                <a:rPr lang="en-US" sz="3600" b="1" kern="0" dirty="0">
                  <a:solidFill>
                    <a:prstClr val="black"/>
                  </a:solidFill>
                  <a:latin typeface="Cambria" panose="02040503050406030204" pitchFamily="18" charset="0"/>
                </a:rPr>
                <a:t> </a:t>
              </a:r>
              <a:r>
                <a:rPr lang="en-US" sz="3600" b="1" kern="0" dirty="0" err="1">
                  <a:solidFill>
                    <a:prstClr val="black"/>
                  </a:solidFill>
                  <a:latin typeface="Cambria" panose="02040503050406030204" pitchFamily="18" charset="0"/>
                </a:rPr>
                <a:t>bộ</a:t>
              </a:r>
              <a:r>
                <a:rPr lang="en-US" sz="3600" b="1" kern="0" dirty="0">
                  <a:solidFill>
                    <a:prstClr val="black"/>
                  </a:solidFill>
                  <a:latin typeface="Cambria" panose="02040503050406030204" pitchFamily="18" charset="0"/>
                </a:rPr>
                <a:t> </a:t>
              </a:r>
              <a:r>
                <a:rPr lang="en-US" sz="3600" b="1" kern="0" dirty="0" err="1">
                  <a:solidFill>
                    <a:prstClr val="black"/>
                  </a:solidFill>
                  <a:latin typeface="Cambria" panose="02040503050406030204" pitchFamily="18" charset="0"/>
                </a:rPr>
                <a:t>của</a:t>
              </a:r>
              <a:r>
                <a:rPr lang="en-US" sz="3600" b="1" kern="0" dirty="0">
                  <a:solidFill>
                    <a:prstClr val="black"/>
                  </a:solidFill>
                  <a:latin typeface="Cambria" panose="02040503050406030204" pitchFamily="18" charset="0"/>
                </a:rPr>
                <a:t> </a:t>
              </a:r>
              <a:r>
                <a:rPr lang="vi-VN" sz="3600" b="1" kern="0" dirty="0">
                  <a:solidFill>
                    <a:prstClr val="black"/>
                  </a:solidFill>
                  <a:latin typeface="Cambria" panose="02040503050406030204" pitchFamily="18" charset="0"/>
                </a:rPr>
                <a:t>Câu lạc bộ Sáng tạo.</a:t>
              </a:r>
              <a:endParaRPr kumimoji="0" lang="en-US" sz="3600" b="1" i="0" u="none" strike="noStrike" kern="0" cap="none" spc="0" normalizeH="0" baseline="0" noProof="0" dirty="0">
                <a:ln>
                  <a:noFill/>
                </a:ln>
                <a:solidFill>
                  <a:prstClr val="black"/>
                </a:solidFill>
                <a:effectLst/>
                <a:uLnTx/>
                <a:uFillTx/>
                <a:latin typeface="Cambria" panose="02040503050406030204" pitchFamily="18" charset="0"/>
                <a:ea typeface="+mn-ea"/>
                <a:cs typeface="+mn-cs"/>
              </a:endParaRPr>
            </a:p>
          </p:txBody>
        </p:sp>
      </p:grpSp>
      <p:pic>
        <p:nvPicPr>
          <p:cNvPr id="28" name="Picture 27">
            <a:extLst>
              <a:ext uri="{FF2B5EF4-FFF2-40B4-BE49-F238E27FC236}">
                <a16:creationId xmlns:a16="http://schemas.microsoft.com/office/drawing/2014/main" id="{5C921A17-A182-5780-36DA-99A39C7469E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8208" b="61433"/>
          <a:stretch/>
        </p:blipFill>
        <p:spPr>
          <a:xfrm>
            <a:off x="10039928" y="2327900"/>
            <a:ext cx="953350" cy="857536"/>
          </a:xfrm>
          <a:prstGeom prst="rect">
            <a:avLst/>
          </a:prstGeom>
        </p:spPr>
      </p:pic>
      <p:pic>
        <p:nvPicPr>
          <p:cNvPr id="29" name="Picture 28">
            <a:extLst>
              <a:ext uri="{FF2B5EF4-FFF2-40B4-BE49-F238E27FC236}">
                <a16:creationId xmlns:a16="http://schemas.microsoft.com/office/drawing/2014/main" id="{6354DE04-C819-2FD5-DD3C-4B39F81F836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60604" t="-2269" r="334" b="61951"/>
          <a:stretch/>
        </p:blipFill>
        <p:spPr>
          <a:xfrm>
            <a:off x="10017999" y="3836310"/>
            <a:ext cx="891076" cy="896464"/>
          </a:xfrm>
          <a:prstGeom prst="rect">
            <a:avLst/>
          </a:prstGeom>
        </p:spPr>
      </p:pic>
      <p:pic>
        <p:nvPicPr>
          <p:cNvPr id="30" name="Picture 29">
            <a:extLst>
              <a:ext uri="{FF2B5EF4-FFF2-40B4-BE49-F238E27FC236}">
                <a16:creationId xmlns:a16="http://schemas.microsoft.com/office/drawing/2014/main" id="{CB830F25-00F0-71FA-6B50-3D07482A058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60604" t="-2269" r="334" b="61951"/>
          <a:stretch/>
        </p:blipFill>
        <p:spPr>
          <a:xfrm>
            <a:off x="10064944" y="5196577"/>
            <a:ext cx="891076" cy="896464"/>
          </a:xfrm>
          <a:prstGeom prst="rect">
            <a:avLst/>
          </a:prstGeom>
        </p:spPr>
      </p:pic>
      <p:pic>
        <p:nvPicPr>
          <p:cNvPr id="32" name="Picture 31">
            <a:extLst>
              <a:ext uri="{FF2B5EF4-FFF2-40B4-BE49-F238E27FC236}">
                <a16:creationId xmlns:a16="http://schemas.microsoft.com/office/drawing/2014/main" id="{4ADDE360-56EF-720F-CA5B-0BEF36DE7F1E}"/>
              </a:ext>
            </a:extLst>
          </p:cNvPr>
          <p:cNvPicPr>
            <a:picLocks noChangeAspect="1"/>
          </p:cNvPicPr>
          <p:nvPr/>
        </p:nvPicPr>
        <p:blipFill>
          <a:blip r:embed="rId8"/>
          <a:stretch>
            <a:fillRect/>
          </a:stretch>
        </p:blipFill>
        <p:spPr>
          <a:xfrm>
            <a:off x="1334596" y="2068084"/>
            <a:ext cx="1377064" cy="1392713"/>
          </a:xfrm>
          <a:prstGeom prst="rect">
            <a:avLst/>
          </a:prstGeom>
        </p:spPr>
      </p:pic>
      <p:pic>
        <p:nvPicPr>
          <p:cNvPr id="42" name="Picture 41">
            <a:extLst>
              <a:ext uri="{FF2B5EF4-FFF2-40B4-BE49-F238E27FC236}">
                <a16:creationId xmlns:a16="http://schemas.microsoft.com/office/drawing/2014/main" id="{4FB52C0D-74C9-9EF8-C6E2-AA077544282A}"/>
              </a:ext>
            </a:extLst>
          </p:cNvPr>
          <p:cNvPicPr>
            <a:picLocks noChangeAspect="1"/>
          </p:cNvPicPr>
          <p:nvPr/>
        </p:nvPicPr>
        <p:blipFill rotWithShape="1">
          <a:blip r:embed="rId9">
            <a:extLst>
              <a:ext uri="{28A0092B-C50C-407E-A947-70E740481C1C}">
                <a14:useLocalDpi xmlns:a14="http://schemas.microsoft.com/office/drawing/2010/main" val="0"/>
              </a:ext>
            </a:extLst>
          </a:blip>
          <a:srcRect l="21716" r="58214" b="79914"/>
          <a:stretch/>
        </p:blipFill>
        <p:spPr>
          <a:xfrm>
            <a:off x="1369781" y="3576153"/>
            <a:ext cx="1501016" cy="1517588"/>
          </a:xfrm>
          <a:prstGeom prst="rect">
            <a:avLst/>
          </a:prstGeom>
        </p:spPr>
      </p:pic>
      <p:pic>
        <p:nvPicPr>
          <p:cNvPr id="43" name="Picture 42">
            <a:extLst>
              <a:ext uri="{FF2B5EF4-FFF2-40B4-BE49-F238E27FC236}">
                <a16:creationId xmlns:a16="http://schemas.microsoft.com/office/drawing/2014/main" id="{5C588969-C016-58E0-C73A-5D813DF33440}"/>
              </a:ext>
            </a:extLst>
          </p:cNvPr>
          <p:cNvPicPr>
            <a:picLocks noChangeAspect="1"/>
          </p:cNvPicPr>
          <p:nvPr/>
        </p:nvPicPr>
        <p:blipFill rotWithShape="1">
          <a:blip r:embed="rId10"/>
          <a:srcRect r="50703"/>
          <a:stretch/>
        </p:blipFill>
        <p:spPr>
          <a:xfrm>
            <a:off x="1449183" y="5010366"/>
            <a:ext cx="1487889" cy="1570786"/>
          </a:xfrm>
          <a:prstGeom prst="rect">
            <a:avLst/>
          </a:prstGeom>
        </p:spPr>
      </p:pic>
      <p:sp>
        <p:nvSpPr>
          <p:cNvPr id="44" name="TextBox 3">
            <a:extLst>
              <a:ext uri="{FF2B5EF4-FFF2-40B4-BE49-F238E27FC236}">
                <a16:creationId xmlns:a16="http://schemas.microsoft.com/office/drawing/2014/main" id="{93545BDC-7302-6930-CB18-56C93279FBE5}"/>
              </a:ext>
            </a:extLst>
          </p:cNvPr>
          <p:cNvSpPr txBox="1"/>
          <p:nvPr/>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11">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45" name="Picture 44">
            <a:extLst>
              <a:ext uri="{FF2B5EF4-FFF2-40B4-BE49-F238E27FC236}">
                <a16:creationId xmlns:a16="http://schemas.microsoft.com/office/drawing/2014/main" id="{175610CE-28E9-8C3E-CA6C-35FF0C501D88}"/>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6" name="Picture 45">
            <a:extLst>
              <a:ext uri="{FF2B5EF4-FFF2-40B4-BE49-F238E27FC236}">
                <a16:creationId xmlns:a16="http://schemas.microsoft.com/office/drawing/2014/main" id="{FC3C082E-75BC-EC05-7CB6-48DB63ECF0F7}"/>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47" name="Picture 46">
            <a:extLst>
              <a:ext uri="{FF2B5EF4-FFF2-40B4-BE49-F238E27FC236}">
                <a16:creationId xmlns:a16="http://schemas.microsoft.com/office/drawing/2014/main" id="{F0D308A2-37B5-E492-5185-4CED4AB0FD5C}"/>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48" name="Picture 47">
            <a:extLst>
              <a:ext uri="{FF2B5EF4-FFF2-40B4-BE49-F238E27FC236}">
                <a16:creationId xmlns:a16="http://schemas.microsoft.com/office/drawing/2014/main" id="{0E487FBE-8EB9-45A4-F296-6CBFB8B77A95}"/>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49" name="Title 1">
            <a:extLst>
              <a:ext uri="{FF2B5EF4-FFF2-40B4-BE49-F238E27FC236}">
                <a16:creationId xmlns:a16="http://schemas.microsoft.com/office/drawing/2014/main" id="{B95E3239-D3E2-C975-3710-C3FF22E27BAE}"/>
              </a:ext>
            </a:extLst>
          </p:cNvPr>
          <p:cNvSpPr txBox="1">
            <a:spLocks/>
          </p:cNvSpPr>
          <p:nvPr/>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50" name="Picture 49">
            <a:extLst>
              <a:ext uri="{FF2B5EF4-FFF2-40B4-BE49-F238E27FC236}">
                <a16:creationId xmlns:a16="http://schemas.microsoft.com/office/drawing/2014/main" id="{A55DC8D7-83A1-9E6B-9624-BDC78D235E80}"/>
              </a:ext>
            </a:extLst>
          </p:cNvPr>
          <p:cNvPicPr>
            <a:picLocks noChangeAspect="1"/>
          </p:cNvPicPr>
          <p:nvPr/>
        </p:nvPicPr>
        <p:blipFill>
          <a:blip r:embed="rId13"/>
          <a:stretch>
            <a:fillRect/>
          </a:stretch>
        </p:blipFill>
        <p:spPr>
          <a:xfrm>
            <a:off x="523006" y="7903349"/>
            <a:ext cx="2188654" cy="2658086"/>
          </a:xfrm>
          <a:prstGeom prst="rect">
            <a:avLst/>
          </a:prstGeom>
        </p:spPr>
      </p:pic>
      <p:pic>
        <p:nvPicPr>
          <p:cNvPr id="51" name="Picture 50">
            <a:extLst>
              <a:ext uri="{FF2B5EF4-FFF2-40B4-BE49-F238E27FC236}">
                <a16:creationId xmlns:a16="http://schemas.microsoft.com/office/drawing/2014/main" id="{E9B3A5F8-ED60-7317-E791-25BA780A738F}"/>
              </a:ext>
            </a:extLst>
          </p:cNvPr>
          <p:cNvPicPr>
            <a:picLocks noChangeAspect="1"/>
          </p:cNvPicPr>
          <p:nvPr/>
        </p:nvPicPr>
        <p:blipFill>
          <a:blip r:embed="rId13"/>
          <a:stretch>
            <a:fillRect/>
          </a:stretch>
        </p:blipFill>
        <p:spPr>
          <a:xfrm>
            <a:off x="-8487112" y="-76200"/>
            <a:ext cx="2188654" cy="2658086"/>
          </a:xfrm>
          <a:prstGeom prst="rect">
            <a:avLst/>
          </a:prstGeom>
        </p:spPr>
      </p:pic>
    </p:spTree>
    <p:extLst>
      <p:ext uri="{BB962C8B-B14F-4D97-AF65-F5344CB8AC3E}">
        <p14:creationId xmlns:p14="http://schemas.microsoft.com/office/powerpoint/2010/main" val="26715621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strVal val="4*#ppt_w"/>
                                          </p:val>
                                        </p:tav>
                                        <p:tav tm="100000">
                                          <p:val>
                                            <p:strVal val="#ppt_w"/>
                                          </p:val>
                                        </p:tav>
                                      </p:tavLst>
                                    </p:anim>
                                    <p:anim calcmode="lin" valueType="num">
                                      <p:cBhvr>
                                        <p:cTn id="8" dur="500" fill="hold"/>
                                        <p:tgtEl>
                                          <p:spTgt spid="2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2"/>
                  </p:tgtEl>
                </p:cond>
              </p:nextCondLst>
            </p:seq>
            <p:seq concurrent="1" nextAc="seek">
              <p:cTn id="9" restart="whenNotActive" fill="hold" evtFilter="cancelBubble" nodeType="interactiveSeq">
                <p:stCondLst>
                  <p:cond evt="onClick" delay="0">
                    <p:tgtEl>
                      <p:spTgt spid="19"/>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p:cTn id="14" dur="500" fill="hold"/>
                                        <p:tgtEl>
                                          <p:spTgt spid="29"/>
                                        </p:tgtEl>
                                        <p:attrNameLst>
                                          <p:attrName>ppt_w</p:attrName>
                                        </p:attrNameLst>
                                      </p:cBhvr>
                                      <p:tavLst>
                                        <p:tav tm="0">
                                          <p:val>
                                            <p:strVal val="4*#ppt_w"/>
                                          </p:val>
                                        </p:tav>
                                        <p:tav tm="100000">
                                          <p:val>
                                            <p:strVal val="#ppt_w"/>
                                          </p:val>
                                        </p:tav>
                                      </p:tavLst>
                                    </p:anim>
                                    <p:anim calcmode="lin" valueType="num">
                                      <p:cBhvr>
                                        <p:cTn id="15" dur="500" fill="hold"/>
                                        <p:tgtEl>
                                          <p:spTgt spid="2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4" name="explode.wav"/>
                                        </p:tgtEl>
                                      </p:cMediaNode>
                                    </p:audio>
                                  </p:subTnLst>
                                </p:cTn>
                              </p:par>
                            </p:childTnLst>
                          </p:cTn>
                        </p:par>
                      </p:childTnLst>
                    </p:cTn>
                  </p:par>
                </p:childTnLst>
              </p:cTn>
              <p:nextCondLst>
                <p:cond evt="onClick" delay="0">
                  <p:tgtEl>
                    <p:spTgt spid="19"/>
                  </p:tgtEl>
                </p:cond>
              </p:nextCondLst>
            </p:seq>
            <p:seq concurrent="1" nextAc="seek">
              <p:cTn id="16" restart="whenNotActive" fill="hold" evtFilter="cancelBubble" nodeType="interactiveSeq">
                <p:stCondLst>
                  <p:cond evt="onClick" delay="0">
                    <p:tgtEl>
                      <p:spTgt spid="25"/>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strVal val="4*#ppt_w"/>
                                          </p:val>
                                        </p:tav>
                                        <p:tav tm="100000">
                                          <p:val>
                                            <p:strVal val="#ppt_w"/>
                                          </p:val>
                                        </p:tav>
                                      </p:tavLst>
                                    </p:anim>
                                    <p:anim calcmode="lin" valueType="num">
                                      <p:cBhvr>
                                        <p:cTn id="22" dur="500" fill="hold"/>
                                        <p:tgtEl>
                                          <p:spTgt spid="3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4" name="explode.wav"/>
                                        </p:tgtEl>
                                      </p:cMediaNode>
                                    </p:audio>
                                  </p:subTnLst>
                                </p:cTn>
                              </p:par>
                            </p:childTnLst>
                          </p:cTn>
                        </p:par>
                      </p:childTnLst>
                    </p:cTn>
                  </p:par>
                </p:childTnLst>
              </p:cTn>
              <p:nextCondLst>
                <p:cond evt="onClick" delay="0">
                  <p:tgtEl>
                    <p:spTgt spid="25"/>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85" y="-527470"/>
            <a:ext cx="12279086" cy="7385470"/>
          </a:xfrm>
          <a:prstGeom prst="rect">
            <a:avLst/>
          </a:prstGeom>
        </p:spPr>
      </p:pic>
      <p:pic>
        <p:nvPicPr>
          <p:cNvPr id="6" name="图片 5">
            <a:extLst>
              <a:ext uri="{FF2B5EF4-FFF2-40B4-BE49-F238E27FC236}">
                <a16:creationId xmlns:a16="http://schemas.microsoft.com/office/drawing/2014/main" id="{3D7CA8BB-DBC1-465C-A8F8-DC9900452074}"/>
              </a:ext>
            </a:extLst>
          </p:cNvPr>
          <p:cNvPicPr>
            <a:picLocks noChangeAspect="1"/>
          </p:cNvPicPr>
          <p:nvPr/>
        </p:nvPicPr>
        <p:blipFill>
          <a:blip r:embed="rId4"/>
          <a:stretch>
            <a:fillRect/>
          </a:stretch>
        </p:blipFill>
        <p:spPr>
          <a:xfrm>
            <a:off x="5194255" y="-426381"/>
            <a:ext cx="1716405" cy="852762"/>
          </a:xfrm>
          <a:prstGeom prst="rect">
            <a:avLst/>
          </a:prstGeom>
        </p:spPr>
      </p:pic>
      <p:pic>
        <p:nvPicPr>
          <p:cNvPr id="8" name="图片 7">
            <a:extLst>
              <a:ext uri="{FF2B5EF4-FFF2-40B4-BE49-F238E27FC236}">
                <a16:creationId xmlns:a16="http://schemas.microsoft.com/office/drawing/2014/main" id="{B3F6A219-28DC-414F-9CB3-B1190C293349}"/>
              </a:ext>
            </a:extLst>
          </p:cNvPr>
          <p:cNvPicPr>
            <a:picLocks noChangeAspect="1"/>
          </p:cNvPicPr>
          <p:nvPr/>
        </p:nvPicPr>
        <p:blipFill>
          <a:blip r:embed="rId4"/>
          <a:stretch>
            <a:fillRect/>
          </a:stretch>
        </p:blipFill>
        <p:spPr>
          <a:xfrm>
            <a:off x="3187705" y="553249"/>
            <a:ext cx="1716405" cy="852762"/>
          </a:xfrm>
          <a:prstGeom prst="rect">
            <a:avLst/>
          </a:prstGeom>
        </p:spPr>
      </p:pic>
      <p:pic>
        <p:nvPicPr>
          <p:cNvPr id="9218" name="Picture 2" descr="C:\Users\HP\Desktop\kisspng-vector-graphics-illustration-clip-art-cartoon-imag-gifs-y-fondos-pazenlatormenta-imgenes-de-estudi-5ba3c320ada254.9897853215374589767112.jp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99615" l="10000" r="99333">
                        <a14:foregroundMark x1="64111" y1="17821" x2="65000" y2="23974"/>
                        <a14:foregroundMark x1="56111" y1="20641" x2="57667" y2="26410"/>
                        <a14:foregroundMark x1="80000" y1="47949" x2="93333" y2="62692"/>
                        <a14:foregroundMark x1="81444" y1="50000" x2="83667" y2="47051"/>
                        <a14:foregroundMark x1="67111" y1="43590" x2="72556" y2="36923"/>
                        <a14:foregroundMark x1="66222" y1="43333" x2="64111" y2="39615"/>
                        <a14:foregroundMark x1="64222" y1="40256" x2="60556" y2="48205"/>
                        <a14:foregroundMark x1="63889" y1="97564" x2="75778" y2="94231"/>
                        <a14:foregroundMark x1="65444" y1="94615" x2="72333" y2="91282"/>
                        <a14:foregroundMark x1="57111" y1="94231" x2="66333" y2="90000"/>
                        <a14:foregroundMark x1="58111" y1="92949" x2="62333" y2="89103"/>
                      </a14:backgroundRemoval>
                    </a14:imgEffect>
                  </a14:imgLayer>
                </a14:imgProps>
              </a:ext>
              <a:ext uri="{28A0092B-C50C-407E-A947-70E740481C1C}">
                <a14:useLocalDpi xmlns:a14="http://schemas.microsoft.com/office/drawing/2010/main" val="0"/>
              </a:ext>
            </a:extLst>
          </a:blip>
          <a:srcRect/>
          <a:stretch>
            <a:fillRect/>
          </a:stretch>
        </p:blipFill>
        <p:spPr bwMode="auto">
          <a:xfrm>
            <a:off x="7431727" y="2483975"/>
            <a:ext cx="5046952" cy="4374025"/>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HP\Desktop\155780a20e87740.jpg"/>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2344" b="100000" l="7500" r="96563">
                        <a14:foregroundMark x1="59062" y1="34844" x2="42656" y2="37969"/>
                        <a14:backgroundMark x1="40469" y1="32344" x2="37813" y2="29844"/>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353203" y="1981200"/>
            <a:ext cx="5087615" cy="4876800"/>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FB9CD9D1-40EC-4534-79F6-72AA27941132}"/>
              </a:ext>
            </a:extLst>
          </p:cNvPr>
          <p:cNvGrpSpPr/>
          <p:nvPr/>
        </p:nvGrpSpPr>
        <p:grpSpPr>
          <a:xfrm>
            <a:off x="0" y="413513"/>
            <a:ext cx="11937900" cy="1210529"/>
            <a:chOff x="-541090" y="54948"/>
            <a:chExt cx="17451033" cy="2775145"/>
          </a:xfrm>
        </p:grpSpPr>
        <p:sp>
          <p:nvSpPr>
            <p:cNvPr id="16" name="Rectangle 1">
              <a:extLst>
                <a:ext uri="{FF2B5EF4-FFF2-40B4-BE49-F238E27FC236}">
                  <a16:creationId xmlns:a16="http://schemas.microsoft.com/office/drawing/2014/main" id="{9025C253-2A0B-A657-2E38-4B5D25742778}"/>
                </a:ext>
              </a:extLst>
            </p:cNvPr>
            <p:cNvSpPr/>
            <p:nvPr/>
          </p:nvSpPr>
          <p:spPr>
            <a:xfrm>
              <a:off x="-218290" y="54948"/>
              <a:ext cx="17128233" cy="2775145"/>
            </a:xfrm>
            <a:custGeom>
              <a:avLst/>
              <a:gdLst>
                <a:gd name="connsiteX0" fmla="*/ 0 w 17128233"/>
                <a:gd name="connsiteY0" fmla="*/ 0 h 2775145"/>
                <a:gd name="connsiteX1" fmla="*/ 17128233 w 17128233"/>
                <a:gd name="connsiteY1" fmla="*/ 0 h 2775145"/>
                <a:gd name="connsiteX2" fmla="*/ 17128233 w 17128233"/>
                <a:gd name="connsiteY2" fmla="*/ 2775145 h 2775145"/>
                <a:gd name="connsiteX3" fmla="*/ 0 w 17128233"/>
                <a:gd name="connsiteY3" fmla="*/ 2775145 h 2775145"/>
                <a:gd name="connsiteX4" fmla="*/ 0 w 17128233"/>
                <a:gd name="connsiteY4" fmla="*/ 0 h 2775145"/>
                <a:gd name="connsiteX0" fmla="*/ 0 w 17128233"/>
                <a:gd name="connsiteY0" fmla="*/ 0 h 2775145"/>
                <a:gd name="connsiteX1" fmla="*/ 17128233 w 17128233"/>
                <a:gd name="connsiteY1" fmla="*/ 0 h 2775145"/>
                <a:gd name="connsiteX2" fmla="*/ 17128233 w 17128233"/>
                <a:gd name="connsiteY2" fmla="*/ 2775145 h 2775145"/>
                <a:gd name="connsiteX3" fmla="*/ 0 w 17128233"/>
                <a:gd name="connsiteY3" fmla="*/ 2775145 h 2775145"/>
                <a:gd name="connsiteX4" fmla="*/ 0 w 17128233"/>
                <a:gd name="connsiteY4" fmla="*/ 0 h 2775145"/>
                <a:gd name="connsiteX0" fmla="*/ 0 w 17128233"/>
                <a:gd name="connsiteY0" fmla="*/ 0 h 2775145"/>
                <a:gd name="connsiteX1" fmla="*/ 17128233 w 17128233"/>
                <a:gd name="connsiteY1" fmla="*/ 0 h 2775145"/>
                <a:gd name="connsiteX2" fmla="*/ 17128233 w 17128233"/>
                <a:gd name="connsiteY2" fmla="*/ 2775145 h 2775145"/>
                <a:gd name="connsiteX3" fmla="*/ 0 w 17128233"/>
                <a:gd name="connsiteY3" fmla="*/ 2775145 h 2775145"/>
                <a:gd name="connsiteX4" fmla="*/ 0 w 17128233"/>
                <a:gd name="connsiteY4" fmla="*/ 0 h 2775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28233" h="2775145" fill="none" extrusionOk="0">
                  <a:moveTo>
                    <a:pt x="0" y="0"/>
                  </a:moveTo>
                  <a:cubicBezTo>
                    <a:pt x="6098357" y="104505"/>
                    <a:pt x="9696927" y="327191"/>
                    <a:pt x="17128233" y="0"/>
                  </a:cubicBezTo>
                  <a:cubicBezTo>
                    <a:pt x="16772282" y="693231"/>
                    <a:pt x="16892830" y="1921725"/>
                    <a:pt x="17128233" y="2775145"/>
                  </a:cubicBezTo>
                  <a:cubicBezTo>
                    <a:pt x="9109070" y="2552099"/>
                    <a:pt x="3755578" y="1686672"/>
                    <a:pt x="0" y="2775145"/>
                  </a:cubicBezTo>
                  <a:cubicBezTo>
                    <a:pt x="123829" y="1808020"/>
                    <a:pt x="152364" y="698917"/>
                    <a:pt x="0" y="0"/>
                  </a:cubicBezTo>
                  <a:close/>
                </a:path>
                <a:path w="17128233" h="2775145" stroke="0" extrusionOk="0">
                  <a:moveTo>
                    <a:pt x="0" y="0"/>
                  </a:moveTo>
                  <a:cubicBezTo>
                    <a:pt x="8452211" y="30879"/>
                    <a:pt x="13356489" y="-205632"/>
                    <a:pt x="17128233" y="0"/>
                  </a:cubicBezTo>
                  <a:cubicBezTo>
                    <a:pt x="16934582" y="277599"/>
                    <a:pt x="17277315" y="1653795"/>
                    <a:pt x="17128233" y="2775145"/>
                  </a:cubicBezTo>
                  <a:cubicBezTo>
                    <a:pt x="11344112" y="2657717"/>
                    <a:pt x="4317832" y="3331937"/>
                    <a:pt x="0" y="2775145"/>
                  </a:cubicBezTo>
                  <a:cubicBezTo>
                    <a:pt x="69947" y="1977950"/>
                    <a:pt x="147671" y="1405263"/>
                    <a:pt x="0" y="0"/>
                  </a:cubicBezTo>
                  <a:close/>
                </a:path>
                <a:path w="17128233" h="2775145" fill="none" stroke="0" extrusionOk="0">
                  <a:moveTo>
                    <a:pt x="0" y="0"/>
                  </a:moveTo>
                  <a:cubicBezTo>
                    <a:pt x="5528583" y="-632304"/>
                    <a:pt x="10767505" y="591907"/>
                    <a:pt x="17128233" y="0"/>
                  </a:cubicBezTo>
                  <a:cubicBezTo>
                    <a:pt x="16794471" y="525111"/>
                    <a:pt x="17132098" y="1947332"/>
                    <a:pt x="17128233" y="2775145"/>
                  </a:cubicBezTo>
                  <a:cubicBezTo>
                    <a:pt x="8696450" y="1911444"/>
                    <a:pt x="4842777" y="2704079"/>
                    <a:pt x="0" y="2775145"/>
                  </a:cubicBezTo>
                  <a:cubicBezTo>
                    <a:pt x="75087" y="1816247"/>
                    <a:pt x="-2616" y="512428"/>
                    <a:pt x="0" y="0"/>
                  </a:cubicBezTo>
                  <a:close/>
                </a:path>
                <a:path w="17128233" h="2775145" fill="none" stroke="0" extrusionOk="0">
                  <a:moveTo>
                    <a:pt x="0" y="0"/>
                  </a:moveTo>
                  <a:cubicBezTo>
                    <a:pt x="6428610" y="95327"/>
                    <a:pt x="9900711" y="476645"/>
                    <a:pt x="17128233" y="0"/>
                  </a:cubicBezTo>
                  <a:cubicBezTo>
                    <a:pt x="16747165" y="612323"/>
                    <a:pt x="17031618" y="2021701"/>
                    <a:pt x="17128233" y="2775145"/>
                  </a:cubicBezTo>
                  <a:cubicBezTo>
                    <a:pt x="8629199" y="2028302"/>
                    <a:pt x="4009692" y="1900555"/>
                    <a:pt x="0" y="2775145"/>
                  </a:cubicBezTo>
                  <a:cubicBezTo>
                    <a:pt x="129097" y="1820325"/>
                    <a:pt x="84159" y="576998"/>
                    <a:pt x="0" y="0"/>
                  </a:cubicBezTo>
                  <a:close/>
                </a:path>
              </a:pathLst>
            </a:custGeom>
            <a:solidFill>
              <a:sysClr val="window" lastClr="FFFFFF"/>
            </a:solidFill>
            <a:ln w="28575" cap="flat" cmpd="sng" algn="ctr">
              <a:solidFill>
                <a:schemeClr val="accent1">
                  <a:lumMod val="50000"/>
                </a:schemeClr>
              </a:solidFill>
              <a:prstDash val="solid"/>
              <a:miter lim="800000"/>
              <a:extLst>
                <a:ext uri="{C807C97D-BFC1-408E-A445-0C87EB9F89A2}">
                  <ask:lineSketchStyleProps xmlns:ask="http://schemas.microsoft.com/office/drawing/2018/sketchyshapes" sd="1018328812">
                    <a:custGeom>
                      <a:avLst/>
                      <a:gdLst>
                        <a:gd name="connsiteX0" fmla="*/ 0 w 11717079"/>
                        <a:gd name="connsiteY0" fmla="*/ 0 h 1662471"/>
                        <a:gd name="connsiteX1" fmla="*/ 11717079 w 11717079"/>
                        <a:gd name="connsiteY1" fmla="*/ 0 h 1662471"/>
                        <a:gd name="connsiteX2" fmla="*/ 11717079 w 11717079"/>
                        <a:gd name="connsiteY2" fmla="*/ 1662471 h 1662471"/>
                        <a:gd name="connsiteX3" fmla="*/ 0 w 11717079"/>
                        <a:gd name="connsiteY3" fmla="*/ 1662471 h 1662471"/>
                        <a:gd name="connsiteX4" fmla="*/ 0 w 11717079"/>
                        <a:gd name="connsiteY4" fmla="*/ 0 h 1662471"/>
                        <a:gd name="connsiteX0" fmla="*/ 0 w 11717079"/>
                        <a:gd name="connsiteY0" fmla="*/ 0 h 1662471"/>
                        <a:gd name="connsiteX1" fmla="*/ 11717079 w 11717079"/>
                        <a:gd name="connsiteY1" fmla="*/ 0 h 1662471"/>
                        <a:gd name="connsiteX2" fmla="*/ 11717079 w 11717079"/>
                        <a:gd name="connsiteY2" fmla="*/ 1662471 h 1662471"/>
                        <a:gd name="connsiteX3" fmla="*/ 0 w 11717079"/>
                        <a:gd name="connsiteY3" fmla="*/ 1662471 h 1662471"/>
                        <a:gd name="connsiteX4" fmla="*/ 0 w 11717079"/>
                        <a:gd name="connsiteY4" fmla="*/ 0 h 1662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7079" h="1662471" fill="none" extrusionOk="0">
                          <a:moveTo>
                            <a:pt x="0" y="0"/>
                          </a:moveTo>
                          <a:cubicBezTo>
                            <a:pt x="4132757" y="43473"/>
                            <a:pt x="6667221" y="147864"/>
                            <a:pt x="11717079" y="0"/>
                          </a:cubicBezTo>
                          <a:cubicBezTo>
                            <a:pt x="11511739" y="371800"/>
                            <a:pt x="11653305" y="1174989"/>
                            <a:pt x="11717079" y="1662471"/>
                          </a:cubicBezTo>
                          <a:cubicBezTo>
                            <a:pt x="6116722" y="1580071"/>
                            <a:pt x="2690281" y="1265659"/>
                            <a:pt x="0" y="1662471"/>
                          </a:cubicBezTo>
                          <a:cubicBezTo>
                            <a:pt x="67314" y="1128724"/>
                            <a:pt x="60545" y="375735"/>
                            <a:pt x="0" y="0"/>
                          </a:cubicBezTo>
                          <a:close/>
                        </a:path>
                        <a:path w="11717079" h="1662471" stroke="0" extrusionOk="0">
                          <a:moveTo>
                            <a:pt x="0" y="0"/>
                          </a:moveTo>
                          <a:cubicBezTo>
                            <a:pt x="5485031" y="-58498"/>
                            <a:pt x="8729398" y="-68279"/>
                            <a:pt x="11717079" y="0"/>
                          </a:cubicBezTo>
                          <a:cubicBezTo>
                            <a:pt x="11611604" y="188532"/>
                            <a:pt x="11754228" y="1073396"/>
                            <a:pt x="11717079" y="1662471"/>
                          </a:cubicBezTo>
                          <a:cubicBezTo>
                            <a:pt x="7394551" y="1566732"/>
                            <a:pt x="2625875" y="1837368"/>
                            <a:pt x="0" y="1662471"/>
                          </a:cubicBezTo>
                          <a:cubicBezTo>
                            <a:pt x="72425" y="1190314"/>
                            <a:pt x="100787" y="796744"/>
                            <a:pt x="0" y="0"/>
                          </a:cubicBezTo>
                          <a:close/>
                        </a:path>
                        <a:path w="11717079" h="1662471" fill="none" stroke="0" extrusionOk="0">
                          <a:moveTo>
                            <a:pt x="0" y="0"/>
                          </a:moveTo>
                          <a:cubicBezTo>
                            <a:pt x="4139244" y="-110757"/>
                            <a:pt x="7050966" y="207127"/>
                            <a:pt x="11717079" y="0"/>
                          </a:cubicBezTo>
                          <a:cubicBezTo>
                            <a:pt x="11477751" y="288259"/>
                            <a:pt x="11719483" y="1200903"/>
                            <a:pt x="11717079" y="1662471"/>
                          </a:cubicBezTo>
                          <a:cubicBezTo>
                            <a:pt x="5841973" y="1431174"/>
                            <a:pt x="2896651" y="1277739"/>
                            <a:pt x="0" y="1662471"/>
                          </a:cubicBezTo>
                          <a:cubicBezTo>
                            <a:pt x="80111" y="1104373"/>
                            <a:pt x="31245" y="311491"/>
                            <a:pt x="0" y="0"/>
                          </a:cubicBezTo>
                          <a:close/>
                        </a:path>
                      </a:pathLst>
                    </a:cu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a:ln>
                    <a:noFill/>
                  </a:ln>
                  <a:solidFill>
                    <a:prstClr val="white"/>
                  </a:solidFill>
                  <a:effectLst/>
                  <a:uLnTx/>
                  <a:uFillTx/>
                  <a:latin typeface="Cambria" panose="02040503050406030204" pitchFamily="18" charset="0"/>
                  <a:ea typeface="字魂37号-波纹乖乖体"/>
                  <a:cs typeface="+mn-cs"/>
                </a:rPr>
                <a:t>*</a:t>
              </a:r>
            </a:p>
          </p:txBody>
        </p:sp>
        <p:sp>
          <p:nvSpPr>
            <p:cNvPr id="17" name="TextBox 16">
              <a:extLst>
                <a:ext uri="{FF2B5EF4-FFF2-40B4-BE49-F238E27FC236}">
                  <a16:creationId xmlns:a16="http://schemas.microsoft.com/office/drawing/2014/main" id="{77830632-B98D-D8E6-9C39-9D4AD7F2E6B4}"/>
                </a:ext>
              </a:extLst>
            </p:cNvPr>
            <p:cNvSpPr txBox="1"/>
            <p:nvPr/>
          </p:nvSpPr>
          <p:spPr>
            <a:xfrm>
              <a:off x="-541090" y="140601"/>
              <a:ext cx="17442205" cy="1387174"/>
            </a:xfrm>
            <a:prstGeom prst="rect">
              <a:avLst/>
            </a:prstGeom>
            <a:noFill/>
          </p:spPr>
          <p:txBody>
            <a:bodyPr wrap="square">
              <a:spAutoFit/>
            </a:bodyPr>
            <a:lstStyle/>
            <a:p>
              <a:pPr algn="ctr">
                <a:spcBef>
                  <a:spcPts val="1200"/>
                </a:spcBef>
                <a:defRPr/>
              </a:pPr>
              <a:r>
                <a:rPr lang="vi-VN" altLang="en-US" sz="4800" b="1" kern="0" spc="-15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latin typeface="Cambria" panose="02040503050406030204" pitchFamily="18" charset="0"/>
                  <a:ea typeface="字魂37号-波纹乖乖体"/>
                </a:rPr>
                <a:t>b. Đơn do ai viết? Đơn được gửi cho ai?</a:t>
              </a:r>
              <a:endParaRPr kumimoji="0" lang="vi-VN" altLang="en-US" sz="4800" b="1" i="0" u="none" strike="noStrike" kern="0" cap="none" spc="-15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mbria" panose="02040503050406030204" pitchFamily="18" charset="0"/>
                <a:ea typeface="字魂37号-波纹乖乖体"/>
              </a:endParaRPr>
            </a:p>
          </p:txBody>
        </p:sp>
      </p:grpSp>
      <p:grpSp>
        <p:nvGrpSpPr>
          <p:cNvPr id="18" name="Group 17">
            <a:extLst>
              <a:ext uri="{FF2B5EF4-FFF2-40B4-BE49-F238E27FC236}">
                <a16:creationId xmlns:a16="http://schemas.microsoft.com/office/drawing/2014/main" id="{BC92C270-1267-4514-C3EF-DA2511011A04}"/>
              </a:ext>
            </a:extLst>
          </p:cNvPr>
          <p:cNvGrpSpPr/>
          <p:nvPr/>
        </p:nvGrpSpPr>
        <p:grpSpPr>
          <a:xfrm>
            <a:off x="2521153" y="1981200"/>
            <a:ext cx="6889553" cy="6491403"/>
            <a:chOff x="1320800" y="3616960"/>
            <a:chExt cx="4989946" cy="5743216"/>
          </a:xfrm>
        </p:grpSpPr>
        <p:sp>
          <p:nvSpPr>
            <p:cNvPr id="19" name="Rectangle: Rounded Corners 13">
              <a:extLst>
                <a:ext uri="{FF2B5EF4-FFF2-40B4-BE49-F238E27FC236}">
                  <a16:creationId xmlns:a16="http://schemas.microsoft.com/office/drawing/2014/main" id="{E282AADD-BAF4-5AAC-4CF2-8791B5B9925E}"/>
                </a:ext>
              </a:extLst>
            </p:cNvPr>
            <p:cNvSpPr/>
            <p:nvPr/>
          </p:nvSpPr>
          <p:spPr>
            <a:xfrm>
              <a:off x="1320800" y="3616960"/>
              <a:ext cx="4989946" cy="3483229"/>
            </a:xfrm>
            <a:prstGeom prst="roundRect">
              <a:avLst>
                <a:gd name="adj" fmla="val 23397"/>
              </a:avLst>
            </a:prstGeom>
            <a:solidFill>
              <a:srgbClr val="CDF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BDCA91A-F112-C331-AF63-E33FE37AAECF}"/>
                </a:ext>
              </a:extLst>
            </p:cNvPr>
            <p:cNvSpPr txBox="1"/>
            <p:nvPr/>
          </p:nvSpPr>
          <p:spPr>
            <a:xfrm>
              <a:off x="1380373" y="3850976"/>
              <a:ext cx="4715627" cy="5509200"/>
            </a:xfrm>
            <a:prstGeom prst="rect">
              <a:avLst/>
            </a:prstGeom>
            <a:noFill/>
          </p:spPr>
          <p:txBody>
            <a:bodyPr wrap="square" rtlCol="0">
              <a:spAutoFit/>
            </a:bodyPr>
            <a:lstStyle/>
            <a:p>
              <a:pPr marL="457200" indent="-457200" algn="just">
                <a:buFontTx/>
                <a:buChar char="-"/>
              </a:pPr>
              <a:r>
                <a:rPr lang="vi-VN" sz="4400" dirty="0">
                  <a:latin typeface="Cambria" panose="02040503050406030204" pitchFamily="18" charset="0"/>
                </a:rPr>
                <a:t>Đơn do bạn Vũ Nam Hải, học sinh lớp 4C viết.</a:t>
              </a:r>
              <a:endParaRPr lang="en-US" sz="4400" dirty="0">
                <a:latin typeface="Cambria" panose="02040503050406030204" pitchFamily="18" charset="0"/>
              </a:endParaRPr>
            </a:p>
            <a:p>
              <a:pPr marL="457200" indent="-457200" algn="just">
                <a:buFontTx/>
                <a:buChar char="-"/>
              </a:pPr>
              <a:r>
                <a:rPr lang="vi-VN" sz="4400" dirty="0">
                  <a:latin typeface="Cambria" panose="02040503050406030204" pitchFamily="18" charset="0"/>
                </a:rPr>
                <a:t>Đơn được gửi cho Ban Giám hiệu Trường Tiểu học Trung Hòa</a:t>
              </a:r>
              <a:endParaRPr lang="en-US" sz="4400" dirty="0">
                <a:latin typeface="Cambria" panose="02040503050406030204" pitchFamily="18" charset="0"/>
              </a:endParaRPr>
            </a:p>
          </p:txBody>
        </p:sp>
      </p:grpSp>
    </p:spTree>
    <p:extLst>
      <p:ext uri="{BB962C8B-B14F-4D97-AF65-F5344CB8AC3E}">
        <p14:creationId xmlns:p14="http://schemas.microsoft.com/office/powerpoint/2010/main" val="34205714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1000"/>
                                        <p:tgtEl>
                                          <p:spTgt spid="18"/>
                                        </p:tgtEl>
                                      </p:cBhvr>
                                    </p:animEffect>
                                    <p:anim calcmode="lin" valueType="num">
                                      <p:cBhvr>
                                        <p:cTn id="19" dur="1000" fill="hold"/>
                                        <p:tgtEl>
                                          <p:spTgt spid="18"/>
                                        </p:tgtEl>
                                        <p:attrNameLst>
                                          <p:attrName>ppt_x</p:attrName>
                                        </p:attrNameLst>
                                      </p:cBhvr>
                                      <p:tavLst>
                                        <p:tav tm="0">
                                          <p:val>
                                            <p:strVal val="#ppt_x"/>
                                          </p:val>
                                        </p:tav>
                                        <p:tav tm="100000">
                                          <p:val>
                                            <p:strVal val="#ppt_x"/>
                                          </p:val>
                                        </p:tav>
                                      </p:tavLst>
                                    </p:anim>
                                    <p:anim calcmode="lin" valueType="num">
                                      <p:cBhvr>
                                        <p:cTn id="2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935" y="-2280072"/>
            <a:ext cx="13208000" cy="9366671"/>
          </a:xfrm>
          <a:prstGeom prst="rect">
            <a:avLst/>
          </a:prstGeom>
        </p:spPr>
      </p:pic>
      <p:pic>
        <p:nvPicPr>
          <p:cNvPr id="6" name="图片 5">
            <a:extLst>
              <a:ext uri="{FF2B5EF4-FFF2-40B4-BE49-F238E27FC236}">
                <a16:creationId xmlns:a16="http://schemas.microsoft.com/office/drawing/2014/main" id="{3D7CA8BB-DBC1-465C-A8F8-DC9900452074}"/>
              </a:ext>
            </a:extLst>
          </p:cNvPr>
          <p:cNvPicPr>
            <a:picLocks noChangeAspect="1"/>
          </p:cNvPicPr>
          <p:nvPr/>
        </p:nvPicPr>
        <p:blipFill>
          <a:blip r:embed="rId4"/>
          <a:stretch>
            <a:fillRect/>
          </a:stretch>
        </p:blipFill>
        <p:spPr>
          <a:xfrm>
            <a:off x="0" y="-527470"/>
            <a:ext cx="1716405" cy="852762"/>
          </a:xfrm>
          <a:prstGeom prst="rect">
            <a:avLst/>
          </a:prstGeom>
        </p:spPr>
      </p:pic>
      <p:pic>
        <p:nvPicPr>
          <p:cNvPr id="8" name="图片 7">
            <a:extLst>
              <a:ext uri="{FF2B5EF4-FFF2-40B4-BE49-F238E27FC236}">
                <a16:creationId xmlns:a16="http://schemas.microsoft.com/office/drawing/2014/main" id="{B3F6A219-28DC-414F-9CB3-B1190C293349}"/>
              </a:ext>
            </a:extLst>
          </p:cNvPr>
          <p:cNvPicPr>
            <a:picLocks noChangeAspect="1"/>
          </p:cNvPicPr>
          <p:nvPr/>
        </p:nvPicPr>
        <p:blipFill>
          <a:blip r:embed="rId4"/>
          <a:stretch>
            <a:fillRect/>
          </a:stretch>
        </p:blipFill>
        <p:spPr>
          <a:xfrm>
            <a:off x="3187705" y="553249"/>
            <a:ext cx="1716405" cy="852762"/>
          </a:xfrm>
          <a:prstGeom prst="rect">
            <a:avLst/>
          </a:prstGeom>
        </p:spPr>
      </p:pic>
      <p:grpSp>
        <p:nvGrpSpPr>
          <p:cNvPr id="10" name="Group 9">
            <a:extLst>
              <a:ext uri="{FF2B5EF4-FFF2-40B4-BE49-F238E27FC236}">
                <a16:creationId xmlns:a16="http://schemas.microsoft.com/office/drawing/2014/main" id="{FB9CD9D1-40EC-4534-79F6-72AA27941132}"/>
              </a:ext>
            </a:extLst>
          </p:cNvPr>
          <p:cNvGrpSpPr/>
          <p:nvPr/>
        </p:nvGrpSpPr>
        <p:grpSpPr>
          <a:xfrm>
            <a:off x="-19250" y="3019900"/>
            <a:ext cx="11937900" cy="2813009"/>
            <a:chOff x="-541090" y="54948"/>
            <a:chExt cx="17451033" cy="6448842"/>
          </a:xfrm>
        </p:grpSpPr>
        <p:sp>
          <p:nvSpPr>
            <p:cNvPr id="12" name="Rectangle 1">
              <a:extLst>
                <a:ext uri="{FF2B5EF4-FFF2-40B4-BE49-F238E27FC236}">
                  <a16:creationId xmlns:a16="http://schemas.microsoft.com/office/drawing/2014/main" id="{9025C253-2A0B-A657-2E38-4B5D25742778}"/>
                </a:ext>
              </a:extLst>
            </p:cNvPr>
            <p:cNvSpPr/>
            <p:nvPr/>
          </p:nvSpPr>
          <p:spPr>
            <a:xfrm>
              <a:off x="-218290" y="54948"/>
              <a:ext cx="17128233" cy="6448842"/>
            </a:xfrm>
            <a:custGeom>
              <a:avLst/>
              <a:gdLst>
                <a:gd name="connsiteX0" fmla="*/ 0 w 17128233"/>
                <a:gd name="connsiteY0" fmla="*/ 0 h 6448842"/>
                <a:gd name="connsiteX1" fmla="*/ 17128233 w 17128233"/>
                <a:gd name="connsiteY1" fmla="*/ 0 h 6448842"/>
                <a:gd name="connsiteX2" fmla="*/ 17128233 w 17128233"/>
                <a:gd name="connsiteY2" fmla="*/ 6448842 h 6448842"/>
                <a:gd name="connsiteX3" fmla="*/ 0 w 17128233"/>
                <a:gd name="connsiteY3" fmla="*/ 6448842 h 6448842"/>
                <a:gd name="connsiteX4" fmla="*/ 0 w 17128233"/>
                <a:gd name="connsiteY4" fmla="*/ 0 h 6448842"/>
                <a:gd name="connsiteX0" fmla="*/ 0 w 17128233"/>
                <a:gd name="connsiteY0" fmla="*/ 0 h 6448842"/>
                <a:gd name="connsiteX1" fmla="*/ 17128233 w 17128233"/>
                <a:gd name="connsiteY1" fmla="*/ 0 h 6448842"/>
                <a:gd name="connsiteX2" fmla="*/ 17128233 w 17128233"/>
                <a:gd name="connsiteY2" fmla="*/ 6448842 h 6448842"/>
                <a:gd name="connsiteX3" fmla="*/ 0 w 17128233"/>
                <a:gd name="connsiteY3" fmla="*/ 6448842 h 6448842"/>
                <a:gd name="connsiteX4" fmla="*/ 0 w 17128233"/>
                <a:gd name="connsiteY4" fmla="*/ 0 h 6448842"/>
                <a:gd name="connsiteX0" fmla="*/ 0 w 17128233"/>
                <a:gd name="connsiteY0" fmla="*/ 0 h 6448842"/>
                <a:gd name="connsiteX1" fmla="*/ 17128233 w 17128233"/>
                <a:gd name="connsiteY1" fmla="*/ 0 h 6448842"/>
                <a:gd name="connsiteX2" fmla="*/ 17128233 w 17128233"/>
                <a:gd name="connsiteY2" fmla="*/ 6448842 h 6448842"/>
                <a:gd name="connsiteX3" fmla="*/ 0 w 17128233"/>
                <a:gd name="connsiteY3" fmla="*/ 6448842 h 6448842"/>
                <a:gd name="connsiteX4" fmla="*/ 0 w 17128233"/>
                <a:gd name="connsiteY4" fmla="*/ 0 h 6448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28233" h="6448842" fill="none" extrusionOk="0">
                  <a:moveTo>
                    <a:pt x="0" y="0"/>
                  </a:moveTo>
                  <a:cubicBezTo>
                    <a:pt x="6246701" y="283655"/>
                    <a:pt x="9684161" y="674734"/>
                    <a:pt x="17128233" y="0"/>
                  </a:cubicBezTo>
                  <a:cubicBezTo>
                    <a:pt x="16631091" y="1698565"/>
                    <a:pt x="16948676" y="4533777"/>
                    <a:pt x="17128233" y="6448842"/>
                  </a:cubicBezTo>
                  <a:cubicBezTo>
                    <a:pt x="9566661" y="5810199"/>
                    <a:pt x="3687522" y="4319787"/>
                    <a:pt x="0" y="6448842"/>
                  </a:cubicBezTo>
                  <a:cubicBezTo>
                    <a:pt x="187840" y="4110572"/>
                    <a:pt x="179979" y="1560217"/>
                    <a:pt x="0" y="0"/>
                  </a:cubicBezTo>
                  <a:close/>
                </a:path>
                <a:path w="17128233" h="6448842" stroke="0" extrusionOk="0">
                  <a:moveTo>
                    <a:pt x="0" y="0"/>
                  </a:moveTo>
                  <a:cubicBezTo>
                    <a:pt x="8658418" y="-37333"/>
                    <a:pt x="13355595" y="-356376"/>
                    <a:pt x="17128233" y="0"/>
                  </a:cubicBezTo>
                  <a:cubicBezTo>
                    <a:pt x="16923246" y="683552"/>
                    <a:pt x="17299508" y="3993449"/>
                    <a:pt x="17128233" y="6448842"/>
                  </a:cubicBezTo>
                  <a:cubicBezTo>
                    <a:pt x="11471908" y="6129985"/>
                    <a:pt x="4280320" y="7371391"/>
                    <a:pt x="0" y="6448842"/>
                  </a:cubicBezTo>
                  <a:cubicBezTo>
                    <a:pt x="-63394" y="4574773"/>
                    <a:pt x="148320" y="3310051"/>
                    <a:pt x="0" y="0"/>
                  </a:cubicBezTo>
                  <a:close/>
                </a:path>
                <a:path w="17128233" h="6448842" fill="none" stroke="0" extrusionOk="0">
                  <a:moveTo>
                    <a:pt x="0" y="0"/>
                  </a:moveTo>
                  <a:cubicBezTo>
                    <a:pt x="5390795" y="-995100"/>
                    <a:pt x="11078796" y="1216089"/>
                    <a:pt x="17128233" y="0"/>
                  </a:cubicBezTo>
                  <a:cubicBezTo>
                    <a:pt x="16894317" y="1434642"/>
                    <a:pt x="17132422" y="4548160"/>
                    <a:pt x="17128233" y="6448842"/>
                  </a:cubicBezTo>
                  <a:cubicBezTo>
                    <a:pt x="8626250" y="5288190"/>
                    <a:pt x="4830544" y="5516118"/>
                    <a:pt x="0" y="6448842"/>
                  </a:cubicBezTo>
                  <a:cubicBezTo>
                    <a:pt x="-37025" y="4183914"/>
                    <a:pt x="-119712" y="1182470"/>
                    <a:pt x="0" y="0"/>
                  </a:cubicBezTo>
                  <a:close/>
                </a:path>
                <a:path w="17128233" h="6448842" fill="none" stroke="0" extrusionOk="0">
                  <a:moveTo>
                    <a:pt x="0" y="0"/>
                  </a:moveTo>
                  <a:cubicBezTo>
                    <a:pt x="6261397" y="181566"/>
                    <a:pt x="10127747" y="1141218"/>
                    <a:pt x="17128233" y="0"/>
                  </a:cubicBezTo>
                  <a:cubicBezTo>
                    <a:pt x="16555003" y="1414163"/>
                    <a:pt x="17028561" y="4672567"/>
                    <a:pt x="17128233" y="6448842"/>
                  </a:cubicBezTo>
                  <a:cubicBezTo>
                    <a:pt x="8894105" y="6036686"/>
                    <a:pt x="4068792" y="4534501"/>
                    <a:pt x="0" y="6448842"/>
                  </a:cubicBezTo>
                  <a:cubicBezTo>
                    <a:pt x="185845" y="4196540"/>
                    <a:pt x="83256" y="1396849"/>
                    <a:pt x="0" y="0"/>
                  </a:cubicBezTo>
                  <a:close/>
                </a:path>
              </a:pathLst>
            </a:custGeom>
            <a:solidFill>
              <a:sysClr val="window" lastClr="FFFFFF"/>
            </a:solidFill>
            <a:ln w="28575" cap="flat" cmpd="sng" algn="ctr">
              <a:solidFill>
                <a:schemeClr val="accent1">
                  <a:lumMod val="50000"/>
                </a:schemeClr>
              </a:solidFill>
              <a:prstDash val="solid"/>
              <a:miter lim="800000"/>
              <a:extLst>
                <a:ext uri="{C807C97D-BFC1-408E-A445-0C87EB9F89A2}">
                  <ask:lineSketchStyleProps xmlns:ask="http://schemas.microsoft.com/office/drawing/2018/sketchyshapes" sd="1018328812">
                    <a:custGeom>
                      <a:avLst/>
                      <a:gdLst>
                        <a:gd name="connsiteX0" fmla="*/ 0 w 11717079"/>
                        <a:gd name="connsiteY0" fmla="*/ 0 h 1662471"/>
                        <a:gd name="connsiteX1" fmla="*/ 11717079 w 11717079"/>
                        <a:gd name="connsiteY1" fmla="*/ 0 h 1662471"/>
                        <a:gd name="connsiteX2" fmla="*/ 11717079 w 11717079"/>
                        <a:gd name="connsiteY2" fmla="*/ 1662471 h 1662471"/>
                        <a:gd name="connsiteX3" fmla="*/ 0 w 11717079"/>
                        <a:gd name="connsiteY3" fmla="*/ 1662471 h 1662471"/>
                        <a:gd name="connsiteX4" fmla="*/ 0 w 11717079"/>
                        <a:gd name="connsiteY4" fmla="*/ 0 h 1662471"/>
                        <a:gd name="connsiteX0" fmla="*/ 0 w 11717079"/>
                        <a:gd name="connsiteY0" fmla="*/ 0 h 1662471"/>
                        <a:gd name="connsiteX1" fmla="*/ 11717079 w 11717079"/>
                        <a:gd name="connsiteY1" fmla="*/ 0 h 1662471"/>
                        <a:gd name="connsiteX2" fmla="*/ 11717079 w 11717079"/>
                        <a:gd name="connsiteY2" fmla="*/ 1662471 h 1662471"/>
                        <a:gd name="connsiteX3" fmla="*/ 0 w 11717079"/>
                        <a:gd name="connsiteY3" fmla="*/ 1662471 h 1662471"/>
                        <a:gd name="connsiteX4" fmla="*/ 0 w 11717079"/>
                        <a:gd name="connsiteY4" fmla="*/ 0 h 1662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7079" h="1662471" fill="none" extrusionOk="0">
                          <a:moveTo>
                            <a:pt x="0" y="0"/>
                          </a:moveTo>
                          <a:cubicBezTo>
                            <a:pt x="4132757" y="43473"/>
                            <a:pt x="6667221" y="147864"/>
                            <a:pt x="11717079" y="0"/>
                          </a:cubicBezTo>
                          <a:cubicBezTo>
                            <a:pt x="11511739" y="371800"/>
                            <a:pt x="11653305" y="1174989"/>
                            <a:pt x="11717079" y="1662471"/>
                          </a:cubicBezTo>
                          <a:cubicBezTo>
                            <a:pt x="6116722" y="1580071"/>
                            <a:pt x="2690281" y="1265659"/>
                            <a:pt x="0" y="1662471"/>
                          </a:cubicBezTo>
                          <a:cubicBezTo>
                            <a:pt x="67314" y="1128724"/>
                            <a:pt x="60545" y="375735"/>
                            <a:pt x="0" y="0"/>
                          </a:cubicBezTo>
                          <a:close/>
                        </a:path>
                        <a:path w="11717079" h="1662471" stroke="0" extrusionOk="0">
                          <a:moveTo>
                            <a:pt x="0" y="0"/>
                          </a:moveTo>
                          <a:cubicBezTo>
                            <a:pt x="5485031" y="-58498"/>
                            <a:pt x="8729398" y="-68279"/>
                            <a:pt x="11717079" y="0"/>
                          </a:cubicBezTo>
                          <a:cubicBezTo>
                            <a:pt x="11611604" y="188532"/>
                            <a:pt x="11754228" y="1073396"/>
                            <a:pt x="11717079" y="1662471"/>
                          </a:cubicBezTo>
                          <a:cubicBezTo>
                            <a:pt x="7394551" y="1566732"/>
                            <a:pt x="2625875" y="1837368"/>
                            <a:pt x="0" y="1662471"/>
                          </a:cubicBezTo>
                          <a:cubicBezTo>
                            <a:pt x="72425" y="1190314"/>
                            <a:pt x="100787" y="796744"/>
                            <a:pt x="0" y="0"/>
                          </a:cubicBezTo>
                          <a:close/>
                        </a:path>
                        <a:path w="11717079" h="1662471" fill="none" stroke="0" extrusionOk="0">
                          <a:moveTo>
                            <a:pt x="0" y="0"/>
                          </a:moveTo>
                          <a:cubicBezTo>
                            <a:pt x="4139244" y="-110757"/>
                            <a:pt x="7050966" y="207127"/>
                            <a:pt x="11717079" y="0"/>
                          </a:cubicBezTo>
                          <a:cubicBezTo>
                            <a:pt x="11477751" y="288259"/>
                            <a:pt x="11719483" y="1200903"/>
                            <a:pt x="11717079" y="1662471"/>
                          </a:cubicBezTo>
                          <a:cubicBezTo>
                            <a:pt x="5841973" y="1431174"/>
                            <a:pt x="2896651" y="1277739"/>
                            <a:pt x="0" y="1662471"/>
                          </a:cubicBezTo>
                          <a:cubicBezTo>
                            <a:pt x="80111" y="1104373"/>
                            <a:pt x="31245" y="311491"/>
                            <a:pt x="0" y="0"/>
                          </a:cubicBezTo>
                          <a:close/>
                        </a:path>
                      </a:pathLst>
                    </a:cu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a:ln>
                    <a:noFill/>
                  </a:ln>
                  <a:solidFill>
                    <a:prstClr val="white"/>
                  </a:solidFill>
                  <a:effectLst/>
                  <a:uLnTx/>
                  <a:uFillTx/>
                  <a:latin typeface="Cambria" panose="02040503050406030204" pitchFamily="18" charset="0"/>
                  <a:ea typeface="字魂37号-波纹乖乖体"/>
                  <a:cs typeface="+mn-cs"/>
                </a:rPr>
                <a:t>*</a:t>
              </a:r>
            </a:p>
          </p:txBody>
        </p:sp>
        <p:sp>
          <p:nvSpPr>
            <p:cNvPr id="13" name="TextBox 12">
              <a:extLst>
                <a:ext uri="{FF2B5EF4-FFF2-40B4-BE49-F238E27FC236}">
                  <a16:creationId xmlns:a16="http://schemas.microsoft.com/office/drawing/2014/main" id="{77830632-B98D-D8E6-9C39-9D4AD7F2E6B4}"/>
                </a:ext>
              </a:extLst>
            </p:cNvPr>
            <p:cNvSpPr txBox="1"/>
            <p:nvPr/>
          </p:nvSpPr>
          <p:spPr>
            <a:xfrm>
              <a:off x="-541090" y="140601"/>
              <a:ext cx="17442205" cy="5856311"/>
            </a:xfrm>
            <a:prstGeom prst="rect">
              <a:avLst/>
            </a:prstGeom>
            <a:noFill/>
          </p:spPr>
          <p:txBody>
            <a:bodyPr wrap="square">
              <a:spAutoFit/>
            </a:bodyPr>
            <a:lstStyle/>
            <a:p>
              <a:pPr algn="ctr">
                <a:spcBef>
                  <a:spcPts val="1200"/>
                </a:spcBef>
                <a:defRPr/>
              </a:pPr>
              <a:r>
                <a:rPr lang="vi-VN" altLang="en-US" sz="8000" b="1" kern="0" spc="-15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latin typeface="Cambria" panose="02040503050406030204" pitchFamily="18" charset="0"/>
                  <a:ea typeface="字魂37号-波纹乖乖体"/>
                </a:rPr>
                <a:t>c. Người viết đã trình bày những gì trong đơn?</a:t>
              </a:r>
              <a:endParaRPr kumimoji="0" lang="vi-VN" altLang="en-US" sz="8000" b="1" i="0" u="none" strike="noStrike" kern="0" cap="none" spc="-15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mbria" panose="02040503050406030204" pitchFamily="18" charset="0"/>
                <a:ea typeface="字魂37号-波纹乖乖体"/>
              </a:endParaRPr>
            </a:p>
          </p:txBody>
        </p:sp>
      </p:grpSp>
      <p:pic>
        <p:nvPicPr>
          <p:cNvPr id="7"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76463" y="1582470"/>
            <a:ext cx="4553905" cy="1588794"/>
          </a:xfrm>
          <a:prstGeom prst="rect">
            <a:avLst/>
          </a:prstGeom>
        </p:spPr>
      </p:pic>
    </p:spTree>
    <p:extLst>
      <p:ext uri="{BB962C8B-B14F-4D97-AF65-F5344CB8AC3E}">
        <p14:creationId xmlns:p14="http://schemas.microsoft.com/office/powerpoint/2010/main" val="12192010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TotalTime>
  <Words>949</Words>
  <Application>Microsoft Office PowerPoint</Application>
  <PresentationFormat>Widescreen</PresentationFormat>
  <Paragraphs>147</Paragraphs>
  <Slides>21</Slides>
  <Notes>21</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21</vt:i4>
      </vt:variant>
    </vt:vector>
  </HeadingPairs>
  <TitlesOfParts>
    <vt:vector size="36" baseType="lpstr">
      <vt:lpstr>#9Slide03 AmpleSoft Bold</vt:lpstr>
      <vt:lpstr>SVN-Newton</vt:lpstr>
      <vt:lpstr>#9Slide05 SVNClementine</vt:lpstr>
      <vt:lpstr>#9Slide03 IcielPanton Black</vt:lpstr>
      <vt:lpstr>DengXian</vt:lpstr>
      <vt:lpstr>印品黑体</vt:lpstr>
      <vt:lpstr>Cambria</vt:lpstr>
      <vt:lpstr>#9Slide07 HoneyCream</vt:lpstr>
      <vt:lpstr>#9Slide03 Jura Bold</vt:lpstr>
      <vt:lpstr>#9Slide03 SVNEvery Movie Every </vt:lpstr>
      <vt:lpstr>Calibri</vt:lpstr>
      <vt:lpstr>Arial</vt:lpstr>
      <vt:lpstr>Times New Roman</vt:lpstr>
      <vt:lpstr>SVN-Ready</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MANG NON</dc:creator>
  <cp:keywords>MANG NON</cp:keywords>
  <cp:lastModifiedBy>Administrator</cp:lastModifiedBy>
  <cp:revision>19</cp:revision>
  <dcterms:created xsi:type="dcterms:W3CDTF">2023-10-18T03:17:36Z</dcterms:created>
  <dcterms:modified xsi:type="dcterms:W3CDTF">2024-01-22T05:54:56Z</dcterms:modified>
</cp:coreProperties>
</file>