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UTM Avo Bold" panose="020B0604020202020204"/>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78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85.png"/><Relationship Id="rId26" Type="http://schemas.openxmlformats.org/officeDocument/2006/relationships/image" Target="../media/image5.png"/><Relationship Id="rId39" Type="http://schemas.openxmlformats.org/officeDocument/2006/relationships/image" Target="../media/image100.svg"/><Relationship Id="rId21" Type="http://schemas.openxmlformats.org/officeDocument/2006/relationships/image" Target="../media/image88.svg"/><Relationship Id="rId34" Type="http://schemas.openxmlformats.org/officeDocument/2006/relationships/image" Target="../media/image69.png"/><Relationship Id="rId42" Type="http://schemas.openxmlformats.org/officeDocument/2006/relationships/image" Target="../media/image103.png"/><Relationship Id="rId47" Type="http://schemas.openxmlformats.org/officeDocument/2006/relationships/image" Target="../media/image108.svg"/><Relationship Id="rId50" Type="http://schemas.openxmlformats.org/officeDocument/2006/relationships/image" Target="../media/image111.png"/><Relationship Id="rId55" Type="http://schemas.openxmlformats.org/officeDocument/2006/relationships/image" Target="../media/image116.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4.svg"/><Relationship Id="rId25" Type="http://schemas.openxmlformats.org/officeDocument/2006/relationships/image" Target="../media/image90.svg"/><Relationship Id="rId33" Type="http://schemas.openxmlformats.org/officeDocument/2006/relationships/image" Target="../media/image96.svg"/><Relationship Id="rId38" Type="http://schemas.openxmlformats.org/officeDocument/2006/relationships/image" Target="../media/image99.png"/><Relationship Id="rId46" Type="http://schemas.openxmlformats.org/officeDocument/2006/relationships/image" Target="../media/image107.png"/><Relationship Id="rId59" Type="http://schemas.openxmlformats.org/officeDocument/2006/relationships/image" Target="../media/image118.svg"/><Relationship Id="rId2" Type="http://schemas.openxmlformats.org/officeDocument/2006/relationships/image" Target="../media/image51.pn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2.svg"/><Relationship Id="rId41" Type="http://schemas.openxmlformats.org/officeDocument/2006/relationships/image" Target="../media/image102.svg"/><Relationship Id="rId54"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24" Type="http://schemas.openxmlformats.org/officeDocument/2006/relationships/image" Target="../media/image89.png"/><Relationship Id="rId32" Type="http://schemas.openxmlformats.org/officeDocument/2006/relationships/image" Target="../media/image95.png"/><Relationship Id="rId37" Type="http://schemas.openxmlformats.org/officeDocument/2006/relationships/image" Target="../media/image98.svg"/><Relationship Id="rId40" Type="http://schemas.openxmlformats.org/officeDocument/2006/relationships/image" Target="../media/image101.png"/><Relationship Id="rId45" Type="http://schemas.openxmlformats.org/officeDocument/2006/relationships/image" Target="../media/image106.svg"/><Relationship Id="rId53" Type="http://schemas.openxmlformats.org/officeDocument/2006/relationships/image" Target="../media/image114.svg"/><Relationship Id="rId58" Type="http://schemas.openxmlformats.org/officeDocument/2006/relationships/image" Target="../media/image117.png"/><Relationship Id="rId5" Type="http://schemas.openxmlformats.org/officeDocument/2006/relationships/image" Target="../media/image74.svg"/><Relationship Id="rId15" Type="http://schemas.openxmlformats.org/officeDocument/2006/relationships/image" Target="../media/image54.svg"/><Relationship Id="rId23" Type="http://schemas.openxmlformats.org/officeDocument/2006/relationships/image" Target="../media/image64.svg"/><Relationship Id="rId28" Type="http://schemas.openxmlformats.org/officeDocument/2006/relationships/image" Target="../media/image91.png"/><Relationship Id="rId36" Type="http://schemas.openxmlformats.org/officeDocument/2006/relationships/image" Target="../media/image97.png"/><Relationship Id="rId49" Type="http://schemas.openxmlformats.org/officeDocument/2006/relationships/image" Target="../media/image110.svg"/><Relationship Id="rId57" Type="http://schemas.openxmlformats.org/officeDocument/2006/relationships/image" Target="../media/image4.svg"/><Relationship Id="rId10" Type="http://schemas.openxmlformats.org/officeDocument/2006/relationships/image" Target="../media/image79.png"/><Relationship Id="rId19" Type="http://schemas.openxmlformats.org/officeDocument/2006/relationships/image" Target="../media/image86.svg"/><Relationship Id="rId31" Type="http://schemas.openxmlformats.org/officeDocument/2006/relationships/image" Target="../media/image94.svg"/><Relationship Id="rId44" Type="http://schemas.openxmlformats.org/officeDocument/2006/relationships/image" Target="../media/image105.png"/><Relationship Id="rId52" Type="http://schemas.openxmlformats.org/officeDocument/2006/relationships/image" Target="../media/image113.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53.png"/><Relationship Id="rId22" Type="http://schemas.openxmlformats.org/officeDocument/2006/relationships/image" Target="../media/image63.png"/><Relationship Id="rId27" Type="http://schemas.openxmlformats.org/officeDocument/2006/relationships/image" Target="../media/image6.svg"/><Relationship Id="rId30" Type="http://schemas.openxmlformats.org/officeDocument/2006/relationships/image" Target="../media/image93.png"/><Relationship Id="rId35" Type="http://schemas.openxmlformats.org/officeDocument/2006/relationships/image" Target="../media/image70.svg"/><Relationship Id="rId43" Type="http://schemas.openxmlformats.org/officeDocument/2006/relationships/image" Target="../media/image104.svg"/><Relationship Id="rId48" Type="http://schemas.openxmlformats.org/officeDocument/2006/relationships/image" Target="../media/image109.png"/><Relationship Id="rId56" Type="http://schemas.openxmlformats.org/officeDocument/2006/relationships/image" Target="../media/image3.png"/><Relationship Id="rId8" Type="http://schemas.openxmlformats.org/officeDocument/2006/relationships/image" Target="../media/image77.png"/><Relationship Id="rId51" Type="http://schemas.openxmlformats.org/officeDocument/2006/relationships/image" Target="../media/image112.svg"/><Relationship Id="rId3" Type="http://schemas.openxmlformats.org/officeDocument/2006/relationships/image" Target="../media/image52.sv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9.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9.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841779" y="-873409"/>
            <a:ext cx="19971558" cy="5117684"/>
            <a:chOff x="0" y="0"/>
            <a:chExt cx="5259999" cy="1347867"/>
          </a:xfrm>
        </p:grpSpPr>
        <p:sp>
          <p:nvSpPr>
            <p:cNvPr id="3" name="Freeform 3"/>
            <p:cNvSpPr/>
            <p:nvPr/>
          </p:nvSpPr>
          <p:spPr>
            <a:xfrm>
              <a:off x="0" y="0"/>
              <a:ext cx="5259999" cy="1347867"/>
            </a:xfrm>
            <a:custGeom>
              <a:avLst/>
              <a:gdLst/>
              <a:ahLst/>
              <a:cxnLst/>
              <a:rect l="l" t="t" r="r" b="b"/>
              <a:pathLst>
                <a:path w="5259999" h="1347867">
                  <a:moveTo>
                    <a:pt x="0" y="0"/>
                  </a:moveTo>
                  <a:lnTo>
                    <a:pt x="5259999" y="0"/>
                  </a:lnTo>
                  <a:lnTo>
                    <a:pt x="5259999" y="1347867"/>
                  </a:lnTo>
                  <a:lnTo>
                    <a:pt x="0" y="1347867"/>
                  </a:lnTo>
                  <a:close/>
                </a:path>
              </a:pathLst>
            </a:custGeom>
            <a:solidFill>
              <a:srgbClr val="291F44"/>
            </a:solidFill>
          </p:spPr>
        </p:sp>
        <p:sp>
          <p:nvSpPr>
            <p:cNvPr id="4" name="TextBox 4"/>
            <p:cNvSpPr txBox="1"/>
            <p:nvPr/>
          </p:nvSpPr>
          <p:spPr>
            <a:xfrm>
              <a:off x="0" y="-38100"/>
              <a:ext cx="5259999" cy="13859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74309" y="669641"/>
            <a:ext cx="21836619" cy="7282486"/>
            <a:chOff x="0" y="0"/>
            <a:chExt cx="5751208" cy="1918021"/>
          </a:xfrm>
        </p:grpSpPr>
        <p:sp>
          <p:nvSpPr>
            <p:cNvPr id="6" name="Freeform 6"/>
            <p:cNvSpPr/>
            <p:nvPr/>
          </p:nvSpPr>
          <p:spPr>
            <a:xfrm>
              <a:off x="0" y="0"/>
              <a:ext cx="5751208" cy="1918021"/>
            </a:xfrm>
            <a:custGeom>
              <a:avLst/>
              <a:gdLst/>
              <a:ahLst/>
              <a:cxnLst/>
              <a:rect l="l" t="t" r="r" b="b"/>
              <a:pathLst>
                <a:path w="5751208" h="1918021">
                  <a:moveTo>
                    <a:pt x="2875604" y="0"/>
                  </a:moveTo>
                  <a:cubicBezTo>
                    <a:pt x="1287452" y="0"/>
                    <a:pt x="0" y="429364"/>
                    <a:pt x="0" y="959011"/>
                  </a:cubicBezTo>
                  <a:cubicBezTo>
                    <a:pt x="0" y="1488657"/>
                    <a:pt x="1287452" y="1918021"/>
                    <a:pt x="2875604" y="1918021"/>
                  </a:cubicBezTo>
                  <a:cubicBezTo>
                    <a:pt x="4463756" y="1918021"/>
                    <a:pt x="5751208" y="1488657"/>
                    <a:pt x="5751208" y="959011"/>
                  </a:cubicBezTo>
                  <a:cubicBezTo>
                    <a:pt x="5751208" y="429364"/>
                    <a:pt x="4463756" y="0"/>
                    <a:pt x="2875604" y="0"/>
                  </a:cubicBezTo>
                  <a:close/>
                </a:path>
              </a:pathLst>
            </a:custGeom>
            <a:solidFill>
              <a:srgbClr val="FFF9E8"/>
            </a:solidFill>
          </p:spPr>
        </p:sp>
        <p:sp>
          <p:nvSpPr>
            <p:cNvPr id="7" name="TextBox 7"/>
            <p:cNvSpPr txBox="1"/>
            <p:nvPr/>
          </p:nvSpPr>
          <p:spPr>
            <a:xfrm>
              <a:off x="76200" y="38100"/>
              <a:ext cx="5598808" cy="18037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3165479" y="5429250"/>
            <a:ext cx="10416555" cy="15403409"/>
          </a:xfrm>
          <a:custGeom>
            <a:avLst/>
            <a:gdLst/>
            <a:ahLst/>
            <a:cxnLst/>
            <a:rect l="l" t="t" r="r" b="b"/>
            <a:pathLst>
              <a:path w="10416555" h="15403409">
                <a:moveTo>
                  <a:pt x="10416555" y="0"/>
                </a:moveTo>
                <a:lnTo>
                  <a:pt x="0" y="0"/>
                </a:lnTo>
                <a:lnTo>
                  <a:pt x="0" y="15403409"/>
                </a:lnTo>
                <a:lnTo>
                  <a:pt x="10416555" y="15403409"/>
                </a:lnTo>
                <a:lnTo>
                  <a:pt x="1041655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9576702" y="5429250"/>
            <a:ext cx="12240904" cy="13359786"/>
          </a:xfrm>
          <a:custGeom>
            <a:avLst/>
            <a:gdLst/>
            <a:ahLst/>
            <a:cxnLst/>
            <a:rect l="l" t="t" r="r" b="b"/>
            <a:pathLst>
              <a:path w="12240904" h="13359786">
                <a:moveTo>
                  <a:pt x="0" y="0"/>
                </a:moveTo>
                <a:lnTo>
                  <a:pt x="12240904" y="0"/>
                </a:lnTo>
                <a:lnTo>
                  <a:pt x="12240904" y="13359786"/>
                </a:lnTo>
                <a:lnTo>
                  <a:pt x="0" y="1335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2557907" y="4821852"/>
            <a:ext cx="11553426" cy="16046425"/>
          </a:xfrm>
          <a:custGeom>
            <a:avLst/>
            <a:gdLst/>
            <a:ahLst/>
            <a:cxnLst/>
            <a:rect l="l" t="t" r="r" b="b"/>
            <a:pathLst>
              <a:path w="11553426" h="16046425">
                <a:moveTo>
                  <a:pt x="11553426" y="0"/>
                </a:moveTo>
                <a:lnTo>
                  <a:pt x="0" y="0"/>
                </a:lnTo>
                <a:lnTo>
                  <a:pt x="0" y="16046425"/>
                </a:lnTo>
                <a:lnTo>
                  <a:pt x="11553426" y="16046425"/>
                </a:lnTo>
                <a:lnTo>
                  <a:pt x="11553426"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p:cNvPicPr>
            <a:picLocks noChangeAspect="1"/>
          </p:cNvPicPr>
          <p:nvPr/>
        </p:nvPicPr>
        <p:blipFill>
          <a:blip r:embed="rId8"/>
          <a:stretch>
            <a:fillRect/>
          </a:stretch>
        </p:blipFill>
        <p:spPr>
          <a:xfrm>
            <a:off x="1776345" y="1296766"/>
            <a:ext cx="14735309" cy="3987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2045570"/>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0" y="484538"/>
                <a:ext cx="5409116" cy="328262"/>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332706"/>
              <a:ext cx="28227916" cy="4440491"/>
              <a:chOff x="0" y="-38100"/>
              <a:chExt cx="5409116" cy="850900"/>
            </a:xfrm>
          </p:grpSpPr>
          <p:sp>
            <p:nvSpPr>
              <p:cNvPr id="7" name="Freeform 7"/>
              <p:cNvSpPr/>
              <p:nvPr/>
            </p:nvSpPr>
            <p:spPr>
              <a:xfrm>
                <a:off x="0" y="0"/>
                <a:ext cx="5409116" cy="328263"/>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5" name="TextBox 15"/>
          <p:cNvSpPr txBox="1"/>
          <p:nvPr/>
        </p:nvSpPr>
        <p:spPr>
          <a:xfrm>
            <a:off x="1377657" y="3244850"/>
            <a:ext cx="16250911" cy="1898650"/>
          </a:xfrm>
          <a:prstGeom prst="rect">
            <a:avLst/>
          </a:prstGeom>
        </p:spPr>
        <p:txBody>
          <a:bodyPr lIns="0" tIns="0" rIns="0" bIns="0" rtlCol="0" anchor="t">
            <a:spAutoFit/>
          </a:bodyPr>
          <a:lstStyle/>
          <a:p>
            <a:pPr algn="just">
              <a:lnSpc>
                <a:spcPts val="7699"/>
              </a:lnSpc>
              <a:spcBef>
                <a:spcPct val="0"/>
              </a:spcBef>
            </a:pPr>
            <a:r>
              <a:rPr lang="en-US" sz="5499" dirty="0">
                <a:solidFill>
                  <a:srgbClr val="291F44"/>
                </a:solidFill>
                <a:latin typeface="UTM Avo"/>
              </a:rPr>
              <a:t>a. </a:t>
            </a:r>
            <a:r>
              <a:rPr lang="en-US" sz="5499" dirty="0" err="1">
                <a:solidFill>
                  <a:srgbClr val="291F44"/>
                </a:solidFill>
                <a:latin typeface="UTM Avo"/>
              </a:rPr>
              <a:t>Tìm</a:t>
            </a:r>
            <a:r>
              <a:rPr lang="en-US" sz="5499" dirty="0">
                <a:solidFill>
                  <a:srgbClr val="291F44"/>
                </a:solidFill>
                <a:latin typeface="UTM Avo"/>
              </a:rPr>
              <a:t> </a:t>
            </a:r>
            <a:r>
              <a:rPr lang="en-US" sz="5499" dirty="0" err="1">
                <a:solidFill>
                  <a:srgbClr val="291F44"/>
                </a:solidFill>
                <a:latin typeface="UTM Avo"/>
              </a:rPr>
              <a:t>phần</a:t>
            </a:r>
            <a:r>
              <a:rPr lang="en-US" sz="5499" dirty="0">
                <a:solidFill>
                  <a:srgbClr val="291F44"/>
                </a:solidFill>
                <a:latin typeface="UTM Avo"/>
              </a:rPr>
              <a:t> </a:t>
            </a:r>
            <a:r>
              <a:rPr lang="en-US" sz="5499" dirty="0" err="1">
                <a:solidFill>
                  <a:srgbClr val="291F44"/>
                </a:solidFill>
                <a:latin typeface="UTM Avo"/>
              </a:rPr>
              <a:t>mở</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thân</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và</a:t>
            </a:r>
            <a:r>
              <a:rPr lang="en-US" sz="5499" dirty="0">
                <a:solidFill>
                  <a:srgbClr val="291F44"/>
                </a:solidFill>
                <a:latin typeface="UTM Avo"/>
              </a:rPr>
              <a:t> </a:t>
            </a:r>
            <a:r>
              <a:rPr lang="en-US" sz="5499" dirty="0" err="1">
                <a:solidFill>
                  <a:srgbClr val="291F44"/>
                </a:solidFill>
                <a:latin typeface="UTM Avo"/>
              </a:rPr>
              <a:t>kết</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của</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văn</a:t>
            </a:r>
            <a:r>
              <a:rPr lang="en-US" sz="5499" dirty="0">
                <a:solidFill>
                  <a:srgbClr val="291F44"/>
                </a:solidFill>
                <a:latin typeface="UTM Avo"/>
              </a:rPr>
              <a:t> </a:t>
            </a:r>
            <a:r>
              <a:rPr lang="en-US" sz="5499" dirty="0" err="1">
                <a:solidFill>
                  <a:srgbClr val="291F44"/>
                </a:solidFill>
                <a:latin typeface="UTM Avo"/>
              </a:rPr>
              <a:t>trên</a:t>
            </a:r>
            <a:r>
              <a:rPr lang="en-US" sz="5499" dirty="0">
                <a:solidFill>
                  <a:srgbClr val="291F44"/>
                </a:solidFill>
                <a:latin typeface="UTM Avo"/>
              </a:rPr>
              <a:t>. </a:t>
            </a:r>
            <a:r>
              <a:rPr lang="en-US" sz="5499" dirty="0" err="1">
                <a:solidFill>
                  <a:srgbClr val="291F44"/>
                </a:solidFill>
                <a:latin typeface="UTM Avo"/>
              </a:rPr>
              <a:t>Nêu</a:t>
            </a:r>
            <a:r>
              <a:rPr lang="en-US" sz="5499" dirty="0">
                <a:solidFill>
                  <a:srgbClr val="291F44"/>
                </a:solidFill>
                <a:latin typeface="UTM Avo"/>
              </a:rPr>
              <a:t> </a:t>
            </a:r>
            <a:r>
              <a:rPr lang="en-US" sz="5499" dirty="0" err="1">
                <a:solidFill>
                  <a:srgbClr val="291F44"/>
                </a:solidFill>
                <a:latin typeface="UTM Avo"/>
              </a:rPr>
              <a:t>nội</a:t>
            </a:r>
            <a:r>
              <a:rPr lang="en-US" sz="5499" dirty="0">
                <a:solidFill>
                  <a:srgbClr val="291F44"/>
                </a:solidFill>
                <a:latin typeface="UTM Avo"/>
              </a:rPr>
              <a:t> dung </a:t>
            </a:r>
            <a:r>
              <a:rPr lang="en-US" sz="5499" dirty="0" err="1">
                <a:solidFill>
                  <a:srgbClr val="291F44"/>
                </a:solidFill>
                <a:latin typeface="UTM Avo"/>
              </a:rPr>
              <a:t>chính</a:t>
            </a:r>
            <a:r>
              <a:rPr lang="en-US" sz="5499" dirty="0">
                <a:solidFill>
                  <a:srgbClr val="291F44"/>
                </a:solidFill>
                <a:latin typeface="UTM Avo"/>
              </a:rPr>
              <a:t> </a:t>
            </a:r>
            <a:r>
              <a:rPr lang="en-US" sz="5499" dirty="0" err="1">
                <a:solidFill>
                  <a:srgbClr val="291F44"/>
                </a:solidFill>
                <a:latin typeface="UTM Avo"/>
              </a:rPr>
              <a:t>của</a:t>
            </a:r>
            <a:r>
              <a:rPr lang="en-US" sz="5499" dirty="0">
                <a:solidFill>
                  <a:srgbClr val="291F44"/>
                </a:solidFill>
                <a:latin typeface="UTM Avo"/>
              </a:rPr>
              <a:t> </a:t>
            </a:r>
            <a:r>
              <a:rPr lang="en-US" sz="5499" dirty="0" err="1">
                <a:solidFill>
                  <a:srgbClr val="291F44"/>
                </a:solidFill>
                <a:latin typeface="UTM Avo"/>
              </a:rPr>
              <a:t>mỗi</a:t>
            </a:r>
            <a:r>
              <a:rPr lang="en-US" sz="5499" dirty="0">
                <a:solidFill>
                  <a:srgbClr val="291F44"/>
                </a:solidFill>
                <a:latin typeface="UTM Avo"/>
              </a:rPr>
              <a:t> </a:t>
            </a:r>
            <a:r>
              <a:rPr lang="en-US" sz="5499" dirty="0" err="1">
                <a:solidFill>
                  <a:srgbClr val="291F44"/>
                </a:solidFill>
                <a:latin typeface="UTM Avo"/>
              </a:rPr>
              <a:t>phần</a:t>
            </a:r>
            <a:r>
              <a:rPr lang="en-US" sz="5499" dirty="0">
                <a:solidFill>
                  <a:srgbClr val="291F44"/>
                </a:solidFill>
                <a:latin typeface="UTM Avo"/>
              </a:rPr>
              <a:t>.</a:t>
            </a:r>
          </a:p>
        </p:txBody>
      </p:sp>
      <p:pic>
        <p:nvPicPr>
          <p:cNvPr id="16" name="Picture 15"/>
          <p:cNvPicPr>
            <a:picLocks noChangeAspect="1"/>
          </p:cNvPicPr>
          <p:nvPr/>
        </p:nvPicPr>
        <p:blipFill>
          <a:blip r:embed="rId2"/>
          <a:stretch>
            <a:fillRect/>
          </a:stretch>
        </p:blipFill>
        <p:spPr>
          <a:xfrm>
            <a:off x="4196669" y="6121080"/>
            <a:ext cx="9339881" cy="4139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920657" y="-514350"/>
            <a:ext cx="21170937" cy="13514036"/>
            <a:chOff x="0" y="0"/>
            <a:chExt cx="28227916" cy="18018714"/>
          </a:xfrm>
        </p:grpSpPr>
        <p:grpSp>
          <p:nvGrpSpPr>
            <p:cNvPr id="3" name="Group 3"/>
            <p:cNvGrpSpPr/>
            <p:nvPr/>
          </p:nvGrpSpPr>
          <p:grpSpPr>
            <a:xfrm>
              <a:off x="0" y="0"/>
              <a:ext cx="28227916" cy="1371600"/>
              <a:chOff x="0" y="0"/>
              <a:chExt cx="5409116" cy="262830"/>
            </a:xfrm>
          </p:grpSpPr>
          <p:sp>
            <p:nvSpPr>
              <p:cNvPr id="4" name="Freeform 4"/>
              <p:cNvSpPr/>
              <p:nvPr/>
            </p:nvSpPr>
            <p:spPr>
              <a:xfrm>
                <a:off x="0" y="0"/>
                <a:ext cx="5409116" cy="262830"/>
              </a:xfrm>
              <a:custGeom>
                <a:avLst/>
                <a:gdLst/>
                <a:ahLst/>
                <a:cxnLst/>
                <a:rect l="l" t="t" r="r" b="b"/>
                <a:pathLst>
                  <a:path w="5409116" h="262830">
                    <a:moveTo>
                      <a:pt x="0" y="0"/>
                    </a:moveTo>
                    <a:lnTo>
                      <a:pt x="5409116" y="0"/>
                    </a:lnTo>
                    <a:lnTo>
                      <a:pt x="5409116" y="262830"/>
                    </a:lnTo>
                    <a:lnTo>
                      <a:pt x="0" y="262830"/>
                    </a:lnTo>
                    <a:close/>
                  </a:path>
                </a:pathLst>
              </a:custGeom>
              <a:solidFill>
                <a:srgbClr val="291F44"/>
              </a:solidFill>
            </p:spPr>
          </p:sp>
          <p:sp>
            <p:nvSpPr>
              <p:cNvPr id="5" name="TextBox 5"/>
              <p:cNvSpPr txBox="1"/>
              <p:nvPr/>
            </p:nvSpPr>
            <p:spPr>
              <a:xfrm>
                <a:off x="0" y="-38100"/>
                <a:ext cx="5409116" cy="300930"/>
              </a:xfrm>
              <a:prstGeom prst="rect">
                <a:avLst/>
              </a:prstGeom>
            </p:spPr>
            <p:txBody>
              <a:bodyPr lIns="52366" tIns="52366" rIns="52366" bIns="52366" rtlCol="0" anchor="ctr"/>
              <a:lstStyle/>
              <a:p>
                <a:pPr algn="ctr">
                  <a:lnSpc>
                    <a:spcPts val="2659"/>
                  </a:lnSpc>
                  <a:spcBef>
                    <a:spcPct val="0"/>
                  </a:spcBef>
                </a:pPr>
                <a:endParaRPr/>
              </a:p>
            </p:txBody>
          </p:sp>
        </p:grpSp>
        <p:grpSp>
          <p:nvGrpSpPr>
            <p:cNvPr id="6" name="Group 6"/>
            <p:cNvGrpSpPr/>
            <p:nvPr/>
          </p:nvGrpSpPr>
          <p:grpSpPr>
            <a:xfrm>
              <a:off x="0" y="13777051"/>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2366" tIns="52366" rIns="52366" bIns="52366" rtlCol="0" anchor="ctr"/>
              <a:lstStyle/>
              <a:p>
                <a:pPr algn="ctr">
                  <a:lnSpc>
                    <a:spcPts val="2659"/>
                  </a:lnSpc>
                  <a:spcBef>
                    <a:spcPct val="0"/>
                  </a:spcBef>
                </a:pPr>
                <a:endParaRPr/>
              </a:p>
            </p:txBody>
          </p:sp>
        </p:grpSp>
      </p:grpSp>
      <p:sp>
        <p:nvSpPr>
          <p:cNvPr id="9" name="Freeform 9"/>
          <p:cNvSpPr/>
          <p:nvPr/>
        </p:nvSpPr>
        <p:spPr>
          <a:xfrm>
            <a:off x="13478938" y="4219150"/>
            <a:ext cx="4809062" cy="6331623"/>
          </a:xfrm>
          <a:custGeom>
            <a:avLst/>
            <a:gdLst/>
            <a:ahLst/>
            <a:cxnLst/>
            <a:rect l="l" t="t" r="r" b="b"/>
            <a:pathLst>
              <a:path w="4809062" h="6331623">
                <a:moveTo>
                  <a:pt x="0" y="0"/>
                </a:moveTo>
                <a:lnTo>
                  <a:pt x="4809062" y="0"/>
                </a:lnTo>
                <a:lnTo>
                  <a:pt x="4809062" y="6331623"/>
                </a:lnTo>
                <a:lnTo>
                  <a:pt x="0" y="6331623"/>
                </a:lnTo>
                <a:lnTo>
                  <a:pt x="0" y="0"/>
                </a:lnTo>
                <a:close/>
              </a:path>
            </a:pathLst>
          </a:custGeom>
          <a:blipFill>
            <a:blip r:embed="rId2"/>
            <a:stretch>
              <a:fillRect/>
            </a:stretch>
          </a:blipFill>
        </p:spPr>
      </p:sp>
      <p:grpSp>
        <p:nvGrpSpPr>
          <p:cNvPr id="10" name="Group 10"/>
          <p:cNvGrpSpPr/>
          <p:nvPr/>
        </p:nvGrpSpPr>
        <p:grpSpPr>
          <a:xfrm>
            <a:off x="343853" y="8697957"/>
            <a:ext cx="11795091" cy="689423"/>
            <a:chOff x="0" y="0"/>
            <a:chExt cx="576078" cy="33672"/>
          </a:xfrm>
        </p:grpSpPr>
        <p:sp>
          <p:nvSpPr>
            <p:cNvPr id="11" name="Freeform 11"/>
            <p:cNvSpPr/>
            <p:nvPr/>
          </p:nvSpPr>
          <p:spPr>
            <a:xfrm>
              <a:off x="0" y="0"/>
              <a:ext cx="576078" cy="33672"/>
            </a:xfrm>
            <a:custGeom>
              <a:avLst/>
              <a:gdLst/>
              <a:ahLst/>
              <a:cxnLst/>
              <a:rect l="l" t="t" r="r" b="b"/>
              <a:pathLst>
                <a:path w="576078" h="33672">
                  <a:moveTo>
                    <a:pt x="0" y="0"/>
                  </a:moveTo>
                  <a:lnTo>
                    <a:pt x="576078" y="0"/>
                  </a:lnTo>
                  <a:lnTo>
                    <a:pt x="576078" y="33672"/>
                  </a:lnTo>
                  <a:lnTo>
                    <a:pt x="0" y="33672"/>
                  </a:lnTo>
                  <a:close/>
                </a:path>
              </a:pathLst>
            </a:custGeom>
            <a:solidFill>
              <a:srgbClr val="E85525">
                <a:alpha val="71765"/>
              </a:srgbClr>
            </a:solidFill>
          </p:spPr>
        </p:sp>
        <p:sp>
          <p:nvSpPr>
            <p:cNvPr id="12" name="TextBox 12"/>
            <p:cNvSpPr txBox="1"/>
            <p:nvPr/>
          </p:nvSpPr>
          <p:spPr>
            <a:xfrm>
              <a:off x="0" y="-38100"/>
              <a:ext cx="576078" cy="7177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10718" y="1855504"/>
            <a:ext cx="15454939" cy="6553234"/>
            <a:chOff x="0" y="0"/>
            <a:chExt cx="754827" cy="320063"/>
          </a:xfrm>
        </p:grpSpPr>
        <p:sp>
          <p:nvSpPr>
            <p:cNvPr id="14" name="Freeform 14"/>
            <p:cNvSpPr/>
            <p:nvPr/>
          </p:nvSpPr>
          <p:spPr>
            <a:xfrm>
              <a:off x="0" y="0"/>
              <a:ext cx="754827" cy="320063"/>
            </a:xfrm>
            <a:custGeom>
              <a:avLst/>
              <a:gdLst/>
              <a:ahLst/>
              <a:cxnLst/>
              <a:rect l="l" t="t" r="r" b="b"/>
              <a:pathLst>
                <a:path w="754827" h="320063">
                  <a:moveTo>
                    <a:pt x="0" y="0"/>
                  </a:moveTo>
                  <a:lnTo>
                    <a:pt x="754827" y="0"/>
                  </a:lnTo>
                  <a:lnTo>
                    <a:pt x="754827" y="320063"/>
                  </a:lnTo>
                  <a:lnTo>
                    <a:pt x="0" y="320063"/>
                  </a:lnTo>
                  <a:close/>
                </a:path>
              </a:pathLst>
            </a:custGeom>
            <a:solidFill>
              <a:srgbClr val="53C285">
                <a:alpha val="89804"/>
              </a:srgbClr>
            </a:solidFill>
          </p:spPr>
        </p:sp>
        <p:sp>
          <p:nvSpPr>
            <p:cNvPr id="15" name="TextBox 15"/>
            <p:cNvSpPr txBox="1"/>
            <p:nvPr/>
          </p:nvSpPr>
          <p:spPr>
            <a:xfrm>
              <a:off x="0" y="-38100"/>
              <a:ext cx="754827" cy="358163"/>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10718" y="1788829"/>
            <a:ext cx="15221641" cy="2887980"/>
          </a:xfrm>
          <a:prstGeom prst="rect">
            <a:avLst/>
          </a:prstGeom>
        </p:spPr>
        <p:txBody>
          <a:bodyPr lIns="0" tIns="0" rIns="0" bIns="0" rtlCol="0" anchor="t">
            <a:spAutoFit/>
          </a:bodyPr>
          <a:lstStyle/>
          <a:p>
            <a:pPr algn="just">
              <a:lnSpc>
                <a:spcPts val="4620"/>
              </a:lnSpc>
              <a:spcBef>
                <a:spcPct val="0"/>
              </a:spcBef>
            </a:pPr>
            <a:r>
              <a:rPr lang="en-US" sz="3300">
                <a:solidFill>
                  <a:srgbClr val="000000"/>
                </a:solidFill>
                <a:latin typeface="UTM Avo"/>
              </a:rPr>
              <a:t>    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hé mở đôi mắt nhỏ xíu như hạt đậu, thấy an toàn rồi, chú mới chịu chui ra ngoài.</a:t>
            </a:r>
          </a:p>
        </p:txBody>
      </p:sp>
      <p:sp>
        <p:nvSpPr>
          <p:cNvPr id="17" name="TextBox 17"/>
          <p:cNvSpPr txBox="1"/>
          <p:nvPr/>
        </p:nvSpPr>
        <p:spPr>
          <a:xfrm>
            <a:off x="210718" y="4939733"/>
            <a:ext cx="14384462" cy="3469005"/>
          </a:xfrm>
          <a:prstGeom prst="rect">
            <a:avLst/>
          </a:prstGeom>
        </p:spPr>
        <p:txBody>
          <a:bodyPr lIns="0" tIns="0" rIns="0" bIns="0" rtlCol="0" anchor="t">
            <a:spAutoFit/>
          </a:bodyPr>
          <a:lstStyle/>
          <a:p>
            <a:pPr algn="just">
              <a:lnSpc>
                <a:spcPts val="4620"/>
              </a:lnSpc>
              <a:spcBef>
                <a:spcPct val="0"/>
              </a:spcBef>
            </a:pPr>
            <a:r>
              <a:rPr lang="en-US" sz="3300">
                <a:solidFill>
                  <a:srgbClr val="000000"/>
                </a:solidFill>
                <a:latin typeface="UTM Avo"/>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p>
        </p:txBody>
      </p:sp>
      <p:grpSp>
        <p:nvGrpSpPr>
          <p:cNvPr id="18" name="Group 18"/>
          <p:cNvGrpSpPr/>
          <p:nvPr/>
        </p:nvGrpSpPr>
        <p:grpSpPr>
          <a:xfrm>
            <a:off x="343853" y="119518"/>
            <a:ext cx="16641917" cy="1535488"/>
            <a:chOff x="0" y="-38100"/>
            <a:chExt cx="812800" cy="74993"/>
          </a:xfrm>
        </p:grpSpPr>
        <p:sp>
          <p:nvSpPr>
            <p:cNvPr id="19" name="Freeform 19"/>
            <p:cNvSpPr/>
            <p:nvPr/>
          </p:nvSpPr>
          <p:spPr>
            <a:xfrm>
              <a:off x="0" y="0"/>
              <a:ext cx="812800" cy="36893"/>
            </a:xfrm>
            <a:custGeom>
              <a:avLst/>
              <a:gdLst/>
              <a:ahLst/>
              <a:cxnLst/>
              <a:rect l="l" t="t" r="r" b="b"/>
              <a:pathLst>
                <a:path w="812800" h="36893">
                  <a:moveTo>
                    <a:pt x="0" y="0"/>
                  </a:moveTo>
                  <a:lnTo>
                    <a:pt x="812800" y="0"/>
                  </a:lnTo>
                  <a:lnTo>
                    <a:pt x="812800" y="36893"/>
                  </a:lnTo>
                  <a:lnTo>
                    <a:pt x="0" y="36893"/>
                  </a:lnTo>
                  <a:close/>
                </a:path>
              </a:pathLst>
            </a:custGeom>
            <a:solidFill>
              <a:srgbClr val="C7783D">
                <a:alpha val="71765"/>
              </a:srgbClr>
            </a:solidFill>
          </p:spPr>
        </p:sp>
        <p:sp>
          <p:nvSpPr>
            <p:cNvPr id="20" name="TextBox 20"/>
            <p:cNvSpPr txBox="1"/>
            <p:nvPr/>
          </p:nvSpPr>
          <p:spPr>
            <a:xfrm>
              <a:off x="0" y="-38100"/>
              <a:ext cx="812800" cy="74992"/>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07789" y="962025"/>
            <a:ext cx="15914045" cy="563880"/>
          </a:xfrm>
          <a:prstGeom prst="rect">
            <a:avLst/>
          </a:prstGeom>
        </p:spPr>
        <p:txBody>
          <a:bodyPr lIns="0" tIns="0" rIns="0" bIns="0" rtlCol="0" anchor="t">
            <a:spAutoFit/>
          </a:bodyPr>
          <a:lstStyle/>
          <a:p>
            <a:pPr algn="just">
              <a:lnSpc>
                <a:spcPts val="4620"/>
              </a:lnSpc>
              <a:spcBef>
                <a:spcPct val="0"/>
              </a:spcBef>
            </a:pPr>
            <a:r>
              <a:rPr lang="en-US" sz="3300">
                <a:solidFill>
                  <a:srgbClr val="000000"/>
                </a:solidFill>
                <a:latin typeface="UTM Avo"/>
              </a:rPr>
              <a:t>Su là chú rùa nhỏ, ngộ nghĩnh, đáng yêu mà ông bà em nuôi đã bảy năm rồi.</a:t>
            </a:r>
          </a:p>
        </p:txBody>
      </p:sp>
      <p:sp>
        <p:nvSpPr>
          <p:cNvPr id="22" name="TextBox 22"/>
          <p:cNvSpPr txBox="1"/>
          <p:nvPr/>
        </p:nvSpPr>
        <p:spPr>
          <a:xfrm>
            <a:off x="210718" y="8694420"/>
            <a:ext cx="13073841" cy="563880"/>
          </a:xfrm>
          <a:prstGeom prst="rect">
            <a:avLst/>
          </a:prstGeom>
        </p:spPr>
        <p:txBody>
          <a:bodyPr lIns="0" tIns="0" rIns="0" bIns="0" rtlCol="0" anchor="t">
            <a:spAutoFit/>
          </a:bodyPr>
          <a:lstStyle/>
          <a:p>
            <a:pPr>
              <a:lnSpc>
                <a:spcPts val="4620"/>
              </a:lnSpc>
              <a:spcBef>
                <a:spcPct val="0"/>
              </a:spcBef>
            </a:pPr>
            <a:r>
              <a:rPr lang="en-US" sz="3300" dirty="0">
                <a:solidFill>
                  <a:srgbClr val="000000"/>
                </a:solidFill>
                <a:latin typeface="UTM Avo"/>
              </a:rPr>
              <a:t>    </a:t>
            </a:r>
            <a:r>
              <a:rPr lang="en-US" sz="3300" dirty="0" err="1">
                <a:solidFill>
                  <a:srgbClr val="000000"/>
                </a:solidFill>
                <a:latin typeface="UTM Avo"/>
              </a:rPr>
              <a:t>Em</a:t>
            </a:r>
            <a:r>
              <a:rPr lang="en-US" sz="3300" dirty="0">
                <a:solidFill>
                  <a:srgbClr val="000000"/>
                </a:solidFill>
                <a:latin typeface="UTM Avo"/>
              </a:rPr>
              <a:t> </a:t>
            </a:r>
            <a:r>
              <a:rPr lang="en-US" sz="3300" dirty="0" err="1">
                <a:solidFill>
                  <a:srgbClr val="000000"/>
                </a:solidFill>
                <a:latin typeface="UTM Avo"/>
              </a:rPr>
              <a:t>rất</a:t>
            </a:r>
            <a:r>
              <a:rPr lang="en-US" sz="3300" dirty="0">
                <a:solidFill>
                  <a:srgbClr val="000000"/>
                </a:solidFill>
                <a:latin typeface="UTM Avo"/>
              </a:rPr>
              <a:t> </a:t>
            </a:r>
            <a:r>
              <a:rPr lang="en-US" sz="3300" dirty="0" err="1">
                <a:solidFill>
                  <a:srgbClr val="000000"/>
                </a:solidFill>
                <a:latin typeface="UTM Avo"/>
              </a:rPr>
              <a:t>thích</a:t>
            </a: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rùa</a:t>
            </a:r>
            <a:r>
              <a:rPr lang="en-US" sz="3300" dirty="0">
                <a:solidFill>
                  <a:srgbClr val="000000"/>
                </a:solidFill>
                <a:latin typeface="UTM Avo"/>
              </a:rPr>
              <a:t> Su </a:t>
            </a:r>
            <a:r>
              <a:rPr lang="en-US" sz="3300" dirty="0" err="1">
                <a:solidFill>
                  <a:srgbClr val="000000"/>
                </a:solidFill>
                <a:latin typeface="UTM Avo"/>
              </a:rPr>
              <a:t>và</a:t>
            </a:r>
            <a:r>
              <a:rPr lang="en-US" sz="3300" dirty="0">
                <a:solidFill>
                  <a:srgbClr val="000000"/>
                </a:solidFill>
                <a:latin typeface="UTM Avo"/>
              </a:rPr>
              <a:t> </a:t>
            </a:r>
            <a:r>
              <a:rPr lang="en-US" sz="3300" dirty="0" err="1">
                <a:solidFill>
                  <a:srgbClr val="000000"/>
                </a:solidFill>
                <a:latin typeface="UTM Avo"/>
              </a:rPr>
              <a:t>có</a:t>
            </a:r>
            <a:r>
              <a:rPr lang="en-US" sz="3300" dirty="0">
                <a:solidFill>
                  <a:srgbClr val="000000"/>
                </a:solidFill>
                <a:latin typeface="UTM Avo"/>
              </a:rPr>
              <a:t> </a:t>
            </a:r>
            <a:r>
              <a:rPr lang="en-US" sz="3300" dirty="0" err="1">
                <a:solidFill>
                  <a:srgbClr val="000000"/>
                </a:solidFill>
                <a:latin typeface="UTM Avo"/>
              </a:rPr>
              <a:t>lẽ</a:t>
            </a:r>
            <a:r>
              <a:rPr lang="en-US" sz="3300" dirty="0">
                <a:solidFill>
                  <a:srgbClr val="000000"/>
                </a:solidFill>
                <a:latin typeface="UTM Avo"/>
              </a:rPr>
              <a:t> Su </a:t>
            </a:r>
            <a:r>
              <a:rPr lang="en-US" sz="3300" dirty="0" err="1">
                <a:solidFill>
                  <a:srgbClr val="000000"/>
                </a:solidFill>
                <a:latin typeface="UTM Avo"/>
              </a:rPr>
              <a:t>cũng</a:t>
            </a:r>
            <a:r>
              <a:rPr lang="en-US" sz="3300" dirty="0">
                <a:solidFill>
                  <a:srgbClr val="000000"/>
                </a:solidFill>
                <a:latin typeface="UTM Avo"/>
              </a:rPr>
              <a:t> </a:t>
            </a:r>
            <a:r>
              <a:rPr lang="en-US" sz="3300" dirty="0" err="1">
                <a:solidFill>
                  <a:srgbClr val="000000"/>
                </a:solidFill>
                <a:latin typeface="UTM Avo"/>
              </a:rPr>
              <a:t>rất</a:t>
            </a:r>
            <a:r>
              <a:rPr lang="en-US" sz="3300" dirty="0">
                <a:solidFill>
                  <a:srgbClr val="000000"/>
                </a:solidFill>
                <a:latin typeface="UTM Avo"/>
              </a:rPr>
              <a:t> </a:t>
            </a:r>
            <a:r>
              <a:rPr lang="en-US" sz="3300" dirty="0" err="1">
                <a:solidFill>
                  <a:srgbClr val="000000"/>
                </a:solidFill>
                <a:latin typeface="UTM Avo"/>
              </a:rPr>
              <a:t>thích</a:t>
            </a:r>
            <a:r>
              <a:rPr lang="en-US" sz="3300" dirty="0">
                <a:solidFill>
                  <a:srgbClr val="000000"/>
                </a:solidFill>
                <a:latin typeface="UTM Avo"/>
              </a:rPr>
              <a:t> </a:t>
            </a:r>
            <a:r>
              <a:rPr lang="en-US" sz="3300" dirty="0" err="1">
                <a:solidFill>
                  <a:srgbClr val="000000"/>
                </a:solidFill>
                <a:latin typeface="UTM Avo"/>
              </a:rPr>
              <a:t>em</a:t>
            </a:r>
            <a:r>
              <a:rPr lang="en-US" sz="3300" dirty="0">
                <a:solidFill>
                  <a:srgbClr val="000000"/>
                </a:solidFill>
                <a:latin typeface="UTM Avo"/>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2045570"/>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0" y="456874"/>
                <a:ext cx="5409116" cy="355926"/>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2" name="Freeform 12"/>
          <p:cNvSpPr/>
          <p:nvPr/>
        </p:nvSpPr>
        <p:spPr>
          <a:xfrm>
            <a:off x="434025" y="3952015"/>
            <a:ext cx="7486748" cy="5016121"/>
          </a:xfrm>
          <a:custGeom>
            <a:avLst/>
            <a:gdLst/>
            <a:ahLst/>
            <a:cxnLst/>
            <a:rect l="l" t="t" r="r" b="b"/>
            <a:pathLst>
              <a:path w="7486748" h="5016121">
                <a:moveTo>
                  <a:pt x="0" y="0"/>
                </a:moveTo>
                <a:lnTo>
                  <a:pt x="7486748" y="0"/>
                </a:lnTo>
                <a:lnTo>
                  <a:pt x="7486748" y="5016121"/>
                </a:lnTo>
                <a:lnTo>
                  <a:pt x="0" y="5016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4241478" y="6977524"/>
            <a:ext cx="2556163" cy="1990612"/>
          </a:xfrm>
          <a:custGeom>
            <a:avLst/>
            <a:gdLst/>
            <a:ahLst/>
            <a:cxnLst/>
            <a:rect l="l" t="t" r="r" b="b"/>
            <a:pathLst>
              <a:path w="2556163" h="1990612">
                <a:moveTo>
                  <a:pt x="0" y="0"/>
                </a:moveTo>
                <a:lnTo>
                  <a:pt x="2556164" y="0"/>
                </a:lnTo>
                <a:lnTo>
                  <a:pt x="2556164" y="1990612"/>
                </a:lnTo>
                <a:lnTo>
                  <a:pt x="0" y="1990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7920773" y="3783013"/>
            <a:ext cx="10172659" cy="2625725"/>
          </a:xfrm>
          <a:prstGeom prst="rect">
            <a:avLst/>
          </a:prstGeom>
        </p:spPr>
        <p:txBody>
          <a:bodyPr lIns="0" tIns="0" rIns="0" bIns="0" rtlCol="0" anchor="t">
            <a:spAutoFit/>
          </a:bodyPr>
          <a:lstStyle/>
          <a:p>
            <a:pPr algn="just">
              <a:lnSpc>
                <a:spcPts val="7000"/>
              </a:lnSpc>
              <a:spcBef>
                <a:spcPct val="0"/>
              </a:spcBef>
            </a:pPr>
            <a:r>
              <a:rPr lang="en-US" sz="5000" dirty="0">
                <a:solidFill>
                  <a:srgbClr val="000000"/>
                </a:solidFill>
                <a:latin typeface="UTM Avo"/>
              </a:rPr>
              <a:t>    Su </a:t>
            </a:r>
            <a:r>
              <a:rPr lang="en-US" sz="5000" dirty="0" err="1">
                <a:solidFill>
                  <a:srgbClr val="000000"/>
                </a:solidFill>
                <a:latin typeface="UTM Avo"/>
              </a:rPr>
              <a:t>là</a:t>
            </a:r>
            <a:r>
              <a:rPr lang="en-US" sz="5000" dirty="0">
                <a:solidFill>
                  <a:srgbClr val="000000"/>
                </a:solidFill>
                <a:latin typeface="UTM Avo"/>
              </a:rPr>
              <a:t> </a:t>
            </a:r>
            <a:r>
              <a:rPr lang="en-US" sz="5000" dirty="0" err="1">
                <a:solidFill>
                  <a:srgbClr val="000000"/>
                </a:solidFill>
                <a:latin typeface="UTM Avo"/>
              </a:rPr>
              <a:t>chú</a:t>
            </a:r>
            <a:r>
              <a:rPr lang="en-US" sz="5000" dirty="0">
                <a:solidFill>
                  <a:srgbClr val="000000"/>
                </a:solidFill>
                <a:latin typeface="UTM Avo"/>
              </a:rPr>
              <a:t> </a:t>
            </a:r>
            <a:r>
              <a:rPr lang="en-US" sz="5000" dirty="0" err="1">
                <a:solidFill>
                  <a:srgbClr val="000000"/>
                </a:solidFill>
                <a:latin typeface="UTM Avo"/>
              </a:rPr>
              <a:t>rùa</a:t>
            </a:r>
            <a:r>
              <a:rPr lang="en-US" sz="5000" dirty="0">
                <a:solidFill>
                  <a:srgbClr val="000000"/>
                </a:solidFill>
                <a:latin typeface="UTM Avo"/>
              </a:rPr>
              <a:t> </a:t>
            </a:r>
            <a:r>
              <a:rPr lang="en-US" sz="5000" dirty="0" err="1">
                <a:solidFill>
                  <a:srgbClr val="000000"/>
                </a:solidFill>
                <a:latin typeface="UTM Avo"/>
              </a:rPr>
              <a:t>nhỏ</a:t>
            </a:r>
            <a:r>
              <a:rPr lang="en-US" sz="5000" dirty="0">
                <a:solidFill>
                  <a:srgbClr val="000000"/>
                </a:solidFill>
                <a:latin typeface="UTM Avo"/>
              </a:rPr>
              <a:t>, </a:t>
            </a:r>
            <a:r>
              <a:rPr lang="en-US" sz="5000" dirty="0" err="1">
                <a:solidFill>
                  <a:srgbClr val="000000"/>
                </a:solidFill>
                <a:latin typeface="UTM Avo"/>
              </a:rPr>
              <a:t>ngộ</a:t>
            </a:r>
            <a:r>
              <a:rPr lang="en-US" sz="5000" dirty="0">
                <a:solidFill>
                  <a:srgbClr val="000000"/>
                </a:solidFill>
                <a:latin typeface="UTM Avo"/>
              </a:rPr>
              <a:t> </a:t>
            </a:r>
            <a:r>
              <a:rPr lang="en-US" sz="5000" dirty="0" err="1">
                <a:solidFill>
                  <a:srgbClr val="000000"/>
                </a:solidFill>
                <a:latin typeface="UTM Avo"/>
              </a:rPr>
              <a:t>nghĩnh</a:t>
            </a:r>
            <a:r>
              <a:rPr lang="en-US" sz="5000" dirty="0">
                <a:solidFill>
                  <a:srgbClr val="000000"/>
                </a:solidFill>
                <a:latin typeface="UTM Avo"/>
              </a:rPr>
              <a:t>, </a:t>
            </a:r>
            <a:r>
              <a:rPr lang="en-US" sz="5000" dirty="0" err="1">
                <a:solidFill>
                  <a:srgbClr val="000000"/>
                </a:solidFill>
                <a:latin typeface="UTM Avo"/>
              </a:rPr>
              <a:t>đáng</a:t>
            </a:r>
            <a:r>
              <a:rPr lang="en-US" sz="5000" dirty="0">
                <a:solidFill>
                  <a:srgbClr val="000000"/>
                </a:solidFill>
                <a:latin typeface="UTM Avo"/>
              </a:rPr>
              <a:t> </a:t>
            </a:r>
            <a:r>
              <a:rPr lang="en-US" sz="5000" dirty="0" err="1">
                <a:solidFill>
                  <a:srgbClr val="000000"/>
                </a:solidFill>
                <a:latin typeface="UTM Avo"/>
              </a:rPr>
              <a:t>yêu</a:t>
            </a:r>
            <a:r>
              <a:rPr lang="en-US" sz="5000" dirty="0">
                <a:solidFill>
                  <a:srgbClr val="000000"/>
                </a:solidFill>
                <a:latin typeface="UTM Avo"/>
              </a:rPr>
              <a:t> </a:t>
            </a:r>
            <a:r>
              <a:rPr lang="en-US" sz="5000" dirty="0" err="1">
                <a:solidFill>
                  <a:srgbClr val="000000"/>
                </a:solidFill>
                <a:latin typeface="UTM Avo"/>
              </a:rPr>
              <a:t>mà</a:t>
            </a:r>
            <a:r>
              <a:rPr lang="en-US" sz="5000" dirty="0">
                <a:solidFill>
                  <a:srgbClr val="000000"/>
                </a:solidFill>
                <a:latin typeface="UTM Avo"/>
              </a:rPr>
              <a:t> </a:t>
            </a:r>
            <a:r>
              <a:rPr lang="en-US" sz="5000" dirty="0" err="1">
                <a:solidFill>
                  <a:srgbClr val="000000"/>
                </a:solidFill>
                <a:latin typeface="UTM Avo"/>
              </a:rPr>
              <a:t>ông</a:t>
            </a:r>
            <a:r>
              <a:rPr lang="en-US" sz="5000" dirty="0">
                <a:solidFill>
                  <a:srgbClr val="000000"/>
                </a:solidFill>
                <a:latin typeface="UTM Avo"/>
              </a:rPr>
              <a:t> </a:t>
            </a:r>
            <a:r>
              <a:rPr lang="en-US" sz="5000" dirty="0" err="1">
                <a:solidFill>
                  <a:srgbClr val="000000"/>
                </a:solidFill>
                <a:latin typeface="UTM Avo"/>
              </a:rPr>
              <a:t>bà</a:t>
            </a:r>
            <a:r>
              <a:rPr lang="en-US" sz="5000" dirty="0">
                <a:solidFill>
                  <a:srgbClr val="000000"/>
                </a:solidFill>
                <a:latin typeface="UTM Avo"/>
              </a:rPr>
              <a:t> </a:t>
            </a:r>
            <a:r>
              <a:rPr lang="en-US" sz="5000" dirty="0" err="1">
                <a:solidFill>
                  <a:srgbClr val="000000"/>
                </a:solidFill>
                <a:latin typeface="UTM Avo"/>
              </a:rPr>
              <a:t>em</a:t>
            </a:r>
            <a:r>
              <a:rPr lang="en-US" sz="5000" dirty="0">
                <a:solidFill>
                  <a:srgbClr val="000000"/>
                </a:solidFill>
                <a:latin typeface="UTM Avo"/>
              </a:rPr>
              <a:t> </a:t>
            </a:r>
            <a:r>
              <a:rPr lang="en-US" sz="5000" dirty="0" err="1">
                <a:solidFill>
                  <a:srgbClr val="000000"/>
                </a:solidFill>
                <a:latin typeface="UTM Avo"/>
              </a:rPr>
              <a:t>nuôi</a:t>
            </a:r>
            <a:r>
              <a:rPr lang="en-US" sz="5000" dirty="0">
                <a:solidFill>
                  <a:srgbClr val="000000"/>
                </a:solidFill>
                <a:latin typeface="UTM Avo"/>
              </a:rPr>
              <a:t> </a:t>
            </a:r>
            <a:r>
              <a:rPr lang="en-US" sz="5000" dirty="0" err="1">
                <a:solidFill>
                  <a:srgbClr val="000000"/>
                </a:solidFill>
                <a:latin typeface="UTM Avo"/>
              </a:rPr>
              <a:t>đã</a:t>
            </a:r>
            <a:r>
              <a:rPr lang="en-US" sz="5000" dirty="0">
                <a:solidFill>
                  <a:srgbClr val="000000"/>
                </a:solidFill>
                <a:latin typeface="UTM Avo"/>
              </a:rPr>
              <a:t> </a:t>
            </a:r>
            <a:r>
              <a:rPr lang="en-US" sz="5000" dirty="0" err="1">
                <a:solidFill>
                  <a:srgbClr val="000000"/>
                </a:solidFill>
                <a:latin typeface="UTM Avo"/>
              </a:rPr>
              <a:t>bảy</a:t>
            </a:r>
            <a:r>
              <a:rPr lang="en-US" sz="5000" dirty="0">
                <a:solidFill>
                  <a:srgbClr val="000000"/>
                </a:solidFill>
                <a:latin typeface="UTM Avo"/>
              </a:rPr>
              <a:t> </a:t>
            </a:r>
            <a:r>
              <a:rPr lang="en-US" sz="5000" dirty="0" err="1">
                <a:solidFill>
                  <a:srgbClr val="000000"/>
                </a:solidFill>
                <a:latin typeface="UTM Avo"/>
              </a:rPr>
              <a:t>năm</a:t>
            </a:r>
            <a:r>
              <a:rPr lang="en-US" sz="5000" dirty="0">
                <a:solidFill>
                  <a:srgbClr val="000000"/>
                </a:solidFill>
                <a:latin typeface="UTM Avo"/>
              </a:rPr>
              <a:t> </a:t>
            </a:r>
            <a:r>
              <a:rPr lang="en-US" sz="5000" dirty="0" err="1">
                <a:solidFill>
                  <a:srgbClr val="000000"/>
                </a:solidFill>
                <a:latin typeface="UTM Avo"/>
              </a:rPr>
              <a:t>rồi</a:t>
            </a:r>
            <a:r>
              <a:rPr lang="en-US" sz="5000" dirty="0">
                <a:solidFill>
                  <a:srgbClr val="000000"/>
                </a:solidFill>
                <a:latin typeface="UTM Avo"/>
              </a:rPr>
              <a:t>.</a:t>
            </a:r>
          </a:p>
        </p:txBody>
      </p:sp>
      <p:sp>
        <p:nvSpPr>
          <p:cNvPr id="15" name="TextBox 15"/>
          <p:cNvSpPr txBox="1"/>
          <p:nvPr/>
        </p:nvSpPr>
        <p:spPr>
          <a:xfrm>
            <a:off x="2478177" y="9163050"/>
            <a:ext cx="13331646" cy="854075"/>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Nội</a:t>
            </a:r>
            <a:r>
              <a:rPr lang="en-US" sz="5000" dirty="0">
                <a:solidFill>
                  <a:srgbClr val="FFDE59"/>
                </a:solidFill>
                <a:latin typeface="UTM Avo Bold"/>
              </a:rPr>
              <a:t> dung </a:t>
            </a:r>
            <a:r>
              <a:rPr lang="en-US" sz="5000" dirty="0" err="1">
                <a:solidFill>
                  <a:srgbClr val="FFDE59"/>
                </a:solidFill>
                <a:latin typeface="UTM Avo Bold"/>
              </a:rPr>
              <a:t>chính</a:t>
            </a:r>
            <a:r>
              <a:rPr lang="en-US" sz="5000" dirty="0">
                <a:solidFill>
                  <a:srgbClr val="FFDE59"/>
                </a:solidFill>
                <a:latin typeface="UTM Avo Bold"/>
              </a:rPr>
              <a:t>: </a:t>
            </a:r>
            <a:r>
              <a:rPr lang="en-US" sz="5000" dirty="0" err="1">
                <a:solidFill>
                  <a:srgbClr val="FFDE59"/>
                </a:solidFill>
                <a:latin typeface="UTM Avo Bold"/>
              </a:rPr>
              <a:t>Giới</a:t>
            </a:r>
            <a:r>
              <a:rPr lang="en-US" sz="5000" dirty="0">
                <a:solidFill>
                  <a:srgbClr val="FFDE59"/>
                </a:solidFill>
                <a:latin typeface="UTM Avo Bold"/>
              </a:rPr>
              <a:t> </a:t>
            </a:r>
            <a:r>
              <a:rPr lang="en-US" sz="5000" dirty="0" err="1">
                <a:solidFill>
                  <a:srgbClr val="FFDE59"/>
                </a:solidFill>
                <a:latin typeface="UTM Avo Bold"/>
              </a:rPr>
              <a:t>thiệu</a:t>
            </a:r>
            <a:r>
              <a:rPr lang="en-US" sz="5000" dirty="0">
                <a:solidFill>
                  <a:srgbClr val="FFDE59"/>
                </a:solidFill>
                <a:latin typeface="UTM Avo Bold"/>
              </a:rPr>
              <a:t> </a:t>
            </a:r>
            <a:r>
              <a:rPr lang="en-US" sz="5000" dirty="0" err="1">
                <a:solidFill>
                  <a:srgbClr val="FFDE59"/>
                </a:solidFill>
                <a:latin typeface="UTM Avo Bold"/>
              </a:rPr>
              <a:t>về</a:t>
            </a:r>
            <a:r>
              <a:rPr lang="en-US" sz="5000" dirty="0">
                <a:solidFill>
                  <a:srgbClr val="FFDE59"/>
                </a:solidFill>
                <a:latin typeface="UTM Avo Bold"/>
              </a:rPr>
              <a:t> </a:t>
            </a:r>
            <a:r>
              <a:rPr lang="en-US" sz="5000" dirty="0" err="1">
                <a:solidFill>
                  <a:srgbClr val="FFDE59"/>
                </a:solidFill>
                <a:latin typeface="UTM Avo Bold"/>
              </a:rPr>
              <a:t>chú</a:t>
            </a:r>
            <a:r>
              <a:rPr lang="en-US" sz="5000" dirty="0">
                <a:solidFill>
                  <a:srgbClr val="FFDE59"/>
                </a:solidFill>
                <a:latin typeface="UTM Avo Bold"/>
              </a:rPr>
              <a:t> </a:t>
            </a:r>
            <a:r>
              <a:rPr lang="en-US" sz="5000" dirty="0" err="1">
                <a:solidFill>
                  <a:srgbClr val="FFDE59"/>
                </a:solidFill>
                <a:latin typeface="UTM Avo Bold"/>
              </a:rPr>
              <a:t>rùa</a:t>
            </a:r>
            <a:r>
              <a:rPr lang="en-US" sz="5000" dirty="0">
                <a:solidFill>
                  <a:srgbClr val="FFDE59"/>
                </a:solidFill>
                <a:latin typeface="UTM Avo Bold"/>
              </a:rPr>
              <a:t> Su.</a:t>
            </a:r>
          </a:p>
        </p:txBody>
      </p:sp>
      <p:pic>
        <p:nvPicPr>
          <p:cNvPr id="16" name="Picture 15"/>
          <p:cNvPicPr>
            <a:picLocks noChangeAspect="1"/>
          </p:cNvPicPr>
          <p:nvPr/>
        </p:nvPicPr>
        <p:blipFill>
          <a:blip r:embed="rId7"/>
          <a:stretch>
            <a:fillRect/>
          </a:stretch>
        </p:blipFill>
        <p:spPr>
          <a:xfrm>
            <a:off x="5537905" y="822298"/>
            <a:ext cx="6657409" cy="2030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95055" y="-2507173"/>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0" y="602476"/>
                <a:ext cx="5409116" cy="210324"/>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2" name="Freeform 12"/>
          <p:cNvSpPr/>
          <p:nvPr/>
        </p:nvSpPr>
        <p:spPr>
          <a:xfrm>
            <a:off x="14097000" y="424096"/>
            <a:ext cx="2346687" cy="1827483"/>
          </a:xfrm>
          <a:custGeom>
            <a:avLst/>
            <a:gdLst/>
            <a:ahLst/>
            <a:cxnLst/>
            <a:rect l="l" t="t" r="r" b="b"/>
            <a:pathLst>
              <a:path w="2346687" h="1827483">
                <a:moveTo>
                  <a:pt x="0" y="0"/>
                </a:moveTo>
                <a:lnTo>
                  <a:pt x="2346688" y="0"/>
                </a:lnTo>
                <a:lnTo>
                  <a:pt x="2346688" y="1827482"/>
                </a:lnTo>
                <a:lnTo>
                  <a:pt x="0" y="1827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220760" y="2251579"/>
            <a:ext cx="17559390" cy="3073400"/>
          </a:xfrm>
          <a:prstGeom prst="rect">
            <a:avLst/>
          </a:prstGeom>
        </p:spPr>
        <p:txBody>
          <a:bodyPr lIns="0" tIns="0" rIns="0" bIns="0" rtlCol="0" anchor="t">
            <a:spAutoFit/>
          </a:bodyPr>
          <a:lstStyle/>
          <a:p>
            <a:pPr algn="just">
              <a:lnSpc>
                <a:spcPts val="4900"/>
              </a:lnSpc>
              <a:spcBef>
                <a:spcPct val="0"/>
              </a:spcBef>
            </a:pP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rùa</a:t>
            </a:r>
            <a:r>
              <a:rPr lang="en-US" sz="3500" dirty="0">
                <a:solidFill>
                  <a:srgbClr val="000000"/>
                </a:solidFill>
                <a:latin typeface="UTM Avo"/>
              </a:rPr>
              <a:t> Su </a:t>
            </a:r>
            <a:r>
              <a:rPr lang="en-US" sz="3500" dirty="0" err="1">
                <a:solidFill>
                  <a:srgbClr val="000000"/>
                </a:solidFill>
                <a:latin typeface="UTM Avo"/>
              </a:rPr>
              <a:t>có</a:t>
            </a:r>
            <a:r>
              <a:rPr lang="en-US" sz="3500" dirty="0">
                <a:solidFill>
                  <a:srgbClr val="000000"/>
                </a:solidFill>
                <a:latin typeface="UTM Avo"/>
              </a:rPr>
              <a:t> </a:t>
            </a:r>
            <a:r>
              <a:rPr lang="en-US" sz="3500" dirty="0" err="1">
                <a:solidFill>
                  <a:srgbClr val="000000"/>
                </a:solidFill>
                <a:latin typeface="UTM Avo"/>
              </a:rPr>
              <a:t>cái</a:t>
            </a:r>
            <a:r>
              <a:rPr lang="en-US" sz="3500" dirty="0">
                <a:solidFill>
                  <a:srgbClr val="000000"/>
                </a:solidFill>
                <a:latin typeface="UTM Avo"/>
              </a:rPr>
              <a:t> </a:t>
            </a:r>
            <a:r>
              <a:rPr lang="en-US" sz="3500" dirty="0" err="1">
                <a:solidFill>
                  <a:srgbClr val="000000"/>
                </a:solidFill>
                <a:latin typeface="UTM Avo"/>
              </a:rPr>
              <a:t>mai</a:t>
            </a:r>
            <a:r>
              <a:rPr lang="en-US" sz="3500" dirty="0">
                <a:solidFill>
                  <a:srgbClr val="000000"/>
                </a:solidFill>
                <a:latin typeface="UTM Avo"/>
              </a:rPr>
              <a:t> </a:t>
            </a:r>
            <a:r>
              <a:rPr lang="en-US" sz="3500" dirty="0" err="1">
                <a:solidFill>
                  <a:srgbClr val="000000"/>
                </a:solidFill>
                <a:latin typeface="UTM Avo"/>
              </a:rPr>
              <a:t>rất</a:t>
            </a:r>
            <a:r>
              <a:rPr lang="en-US" sz="3500" dirty="0">
                <a:solidFill>
                  <a:srgbClr val="000000"/>
                </a:solidFill>
                <a:latin typeface="UTM Avo"/>
              </a:rPr>
              <a:t> </a:t>
            </a:r>
            <a:r>
              <a:rPr lang="en-US" sz="3500" dirty="0" err="1">
                <a:solidFill>
                  <a:srgbClr val="000000"/>
                </a:solidFill>
                <a:latin typeface="UTM Avo"/>
              </a:rPr>
              <a:t>cứng</a:t>
            </a:r>
            <a:r>
              <a:rPr lang="en-US" sz="3500" dirty="0">
                <a:solidFill>
                  <a:srgbClr val="000000"/>
                </a:solidFill>
                <a:latin typeface="UTM Avo"/>
              </a:rPr>
              <a:t>, </a:t>
            </a:r>
            <a:r>
              <a:rPr lang="en-US" sz="3500" dirty="0" err="1">
                <a:solidFill>
                  <a:srgbClr val="000000"/>
                </a:solidFill>
                <a:latin typeface="UTM Avo"/>
              </a:rPr>
              <a:t>trông</a:t>
            </a:r>
            <a:r>
              <a:rPr lang="en-US" sz="3500" dirty="0">
                <a:solidFill>
                  <a:srgbClr val="000000"/>
                </a:solidFill>
                <a:latin typeface="UTM Avo"/>
              </a:rPr>
              <a:t> </a:t>
            </a:r>
            <a:r>
              <a:rPr lang="en-US" sz="3500" dirty="0" err="1">
                <a:solidFill>
                  <a:srgbClr val="000000"/>
                </a:solidFill>
                <a:latin typeface="UTM Avo"/>
              </a:rPr>
              <a:t>như</a:t>
            </a:r>
            <a:r>
              <a:rPr lang="en-US" sz="3500" dirty="0">
                <a:solidFill>
                  <a:srgbClr val="000000"/>
                </a:solidFill>
                <a:latin typeface="UTM Avo"/>
              </a:rPr>
              <a:t> </a:t>
            </a:r>
            <a:r>
              <a:rPr lang="en-US" sz="3500" dirty="0" err="1">
                <a:solidFill>
                  <a:srgbClr val="000000"/>
                </a:solidFill>
                <a:latin typeface="UTM Avo"/>
              </a:rPr>
              <a:t>được</a:t>
            </a:r>
            <a:r>
              <a:rPr lang="en-US" sz="3500" dirty="0">
                <a:solidFill>
                  <a:srgbClr val="000000"/>
                </a:solidFill>
                <a:latin typeface="UTM Avo"/>
              </a:rPr>
              <a:t> </a:t>
            </a:r>
            <a:r>
              <a:rPr lang="en-US" sz="3500" dirty="0" err="1">
                <a:solidFill>
                  <a:srgbClr val="000000"/>
                </a:solidFill>
                <a:latin typeface="UTM Avo"/>
              </a:rPr>
              <a:t>ghép</a:t>
            </a:r>
            <a:r>
              <a:rPr lang="en-US" sz="3500" dirty="0">
                <a:solidFill>
                  <a:srgbClr val="000000"/>
                </a:solidFill>
                <a:latin typeface="UTM Avo"/>
              </a:rPr>
              <a:t> </a:t>
            </a:r>
            <a:r>
              <a:rPr lang="en-US" sz="3500" dirty="0" err="1">
                <a:solidFill>
                  <a:srgbClr val="000000"/>
                </a:solidFill>
                <a:latin typeface="UTM Avo"/>
              </a:rPr>
              <a:t>bởi</a:t>
            </a:r>
            <a:r>
              <a:rPr lang="en-US" sz="3500" dirty="0">
                <a:solidFill>
                  <a:srgbClr val="000000"/>
                </a:solidFill>
                <a:latin typeface="UTM Avo"/>
              </a:rPr>
              <a:t> </a:t>
            </a:r>
            <a:r>
              <a:rPr lang="en-US" sz="3500" dirty="0" err="1">
                <a:solidFill>
                  <a:srgbClr val="000000"/>
                </a:solidFill>
                <a:latin typeface="UTM Avo"/>
              </a:rPr>
              <a:t>các</a:t>
            </a:r>
            <a:r>
              <a:rPr lang="en-US" sz="3500" dirty="0">
                <a:solidFill>
                  <a:srgbClr val="000000"/>
                </a:solidFill>
                <a:latin typeface="UTM Avo"/>
              </a:rPr>
              <a:t> </a:t>
            </a:r>
            <a:r>
              <a:rPr lang="en-US" sz="3500" dirty="0" err="1">
                <a:solidFill>
                  <a:srgbClr val="000000"/>
                </a:solidFill>
                <a:latin typeface="UTM Avo"/>
              </a:rPr>
              <a:t>mảnh</a:t>
            </a:r>
            <a:r>
              <a:rPr lang="en-US" sz="3500" dirty="0">
                <a:solidFill>
                  <a:srgbClr val="000000"/>
                </a:solidFill>
                <a:latin typeface="UTM Avo"/>
              </a:rPr>
              <a:t> </a:t>
            </a:r>
            <a:r>
              <a:rPr lang="en-US" sz="3500" dirty="0" err="1">
                <a:solidFill>
                  <a:srgbClr val="000000"/>
                </a:solidFill>
                <a:latin typeface="UTM Avo"/>
              </a:rPr>
              <a:t>gỗ</a:t>
            </a:r>
            <a:r>
              <a:rPr lang="en-US" sz="3500" dirty="0">
                <a:solidFill>
                  <a:srgbClr val="000000"/>
                </a:solidFill>
                <a:latin typeface="UTM Avo"/>
              </a:rPr>
              <a:t> </a:t>
            </a:r>
            <a:r>
              <a:rPr lang="en-US" sz="3500" dirty="0" err="1">
                <a:solidFill>
                  <a:srgbClr val="000000"/>
                </a:solidFill>
                <a:latin typeface="UTM Avo"/>
              </a:rPr>
              <a:t>gồ</a:t>
            </a:r>
            <a:r>
              <a:rPr lang="en-US" sz="3500" dirty="0">
                <a:solidFill>
                  <a:srgbClr val="000000"/>
                </a:solidFill>
                <a:latin typeface="UTM Avo"/>
              </a:rPr>
              <a:t> </a:t>
            </a:r>
            <a:r>
              <a:rPr lang="en-US" sz="3500" dirty="0" err="1">
                <a:solidFill>
                  <a:srgbClr val="000000"/>
                </a:solidFill>
                <a:latin typeface="UTM Avo"/>
              </a:rPr>
              <a:t>ghề</a:t>
            </a:r>
            <a:r>
              <a:rPr lang="en-US" sz="3500" dirty="0">
                <a:solidFill>
                  <a:srgbClr val="000000"/>
                </a:solidFill>
                <a:latin typeface="UTM Avo"/>
              </a:rPr>
              <a:t> </a:t>
            </a:r>
            <a:r>
              <a:rPr lang="en-US" sz="3500" dirty="0" err="1">
                <a:solidFill>
                  <a:srgbClr val="000000"/>
                </a:solidFill>
                <a:latin typeface="UTM Avo"/>
              </a:rPr>
              <a:t>màu</a:t>
            </a:r>
            <a:r>
              <a:rPr lang="en-US" sz="3500" dirty="0">
                <a:solidFill>
                  <a:srgbClr val="000000"/>
                </a:solidFill>
                <a:latin typeface="UTM Avo"/>
              </a:rPr>
              <a:t> </a:t>
            </a:r>
            <a:r>
              <a:rPr lang="en-US" sz="3500" dirty="0" err="1">
                <a:solidFill>
                  <a:srgbClr val="000000"/>
                </a:solidFill>
                <a:latin typeface="UTM Avo"/>
              </a:rPr>
              <a:t>nâu</a:t>
            </a:r>
            <a:r>
              <a:rPr lang="en-US" sz="3500" dirty="0">
                <a:solidFill>
                  <a:srgbClr val="000000"/>
                </a:solidFill>
                <a:latin typeface="UTM Avo"/>
              </a:rPr>
              <a:t> </a:t>
            </a:r>
            <a:r>
              <a:rPr lang="en-US" sz="3500" dirty="0" err="1">
                <a:solidFill>
                  <a:srgbClr val="000000"/>
                </a:solidFill>
                <a:latin typeface="UTM Avo"/>
              </a:rPr>
              <a:t>vàng</a:t>
            </a:r>
            <a:r>
              <a:rPr lang="en-US" sz="3500" dirty="0">
                <a:solidFill>
                  <a:srgbClr val="000000"/>
                </a:solidFill>
                <a:latin typeface="UTM Avo"/>
              </a:rPr>
              <a:t>. </a:t>
            </a:r>
            <a:r>
              <a:rPr lang="en-US" sz="3500" dirty="0" err="1">
                <a:solidFill>
                  <a:srgbClr val="000000"/>
                </a:solidFill>
                <a:latin typeface="UTM Avo"/>
              </a:rPr>
              <a:t>Nó</a:t>
            </a:r>
            <a:r>
              <a:rPr lang="en-US" sz="3500" dirty="0">
                <a:solidFill>
                  <a:srgbClr val="000000"/>
                </a:solidFill>
                <a:latin typeface="UTM Avo"/>
              </a:rPr>
              <a:t> </a:t>
            </a:r>
            <a:r>
              <a:rPr lang="en-US" sz="3500" dirty="0" err="1">
                <a:solidFill>
                  <a:srgbClr val="000000"/>
                </a:solidFill>
                <a:latin typeface="UTM Avo"/>
              </a:rPr>
              <a:t>như</a:t>
            </a:r>
            <a:r>
              <a:rPr lang="en-US" sz="3500" dirty="0">
                <a:solidFill>
                  <a:srgbClr val="000000"/>
                </a:solidFill>
                <a:latin typeface="UTM Avo"/>
              </a:rPr>
              <a:t> </a:t>
            </a:r>
            <a:r>
              <a:rPr lang="en-US" sz="3500" dirty="0" err="1">
                <a:solidFill>
                  <a:srgbClr val="000000"/>
                </a:solidFill>
                <a:latin typeface="UTM Avo"/>
              </a:rPr>
              <a:t>một</a:t>
            </a:r>
            <a:r>
              <a:rPr lang="en-US" sz="3500" dirty="0">
                <a:solidFill>
                  <a:srgbClr val="000000"/>
                </a:solidFill>
                <a:latin typeface="UTM Avo"/>
              </a:rPr>
              <a:t> </a:t>
            </a:r>
            <a:r>
              <a:rPr lang="en-US" sz="3500" dirty="0" err="1">
                <a:solidFill>
                  <a:srgbClr val="000000"/>
                </a:solidFill>
                <a:latin typeface="UTM Avo"/>
              </a:rPr>
              <a:t>chiếc</a:t>
            </a:r>
            <a:r>
              <a:rPr lang="en-US" sz="3500" dirty="0">
                <a:solidFill>
                  <a:srgbClr val="000000"/>
                </a:solidFill>
                <a:latin typeface="UTM Avo"/>
              </a:rPr>
              <a:t> </a:t>
            </a:r>
            <a:r>
              <a:rPr lang="en-US" sz="3500" dirty="0" err="1">
                <a:solidFill>
                  <a:srgbClr val="000000"/>
                </a:solidFill>
                <a:latin typeface="UTM Avo"/>
              </a:rPr>
              <a:t>áo</a:t>
            </a:r>
            <a:r>
              <a:rPr lang="en-US" sz="3500" dirty="0">
                <a:solidFill>
                  <a:srgbClr val="000000"/>
                </a:solidFill>
                <a:latin typeface="UTM Avo"/>
              </a:rPr>
              <a:t> </a:t>
            </a:r>
            <a:r>
              <a:rPr lang="en-US" sz="3500" dirty="0" err="1">
                <a:solidFill>
                  <a:srgbClr val="000000"/>
                </a:solidFill>
                <a:latin typeface="UTM Avo"/>
              </a:rPr>
              <a:t>giáp</a:t>
            </a:r>
            <a:r>
              <a:rPr lang="en-US" sz="3500" dirty="0">
                <a:solidFill>
                  <a:srgbClr val="000000"/>
                </a:solidFill>
                <a:latin typeface="UTM Avo"/>
              </a:rPr>
              <a:t> </a:t>
            </a:r>
            <a:r>
              <a:rPr lang="en-US" sz="3500" dirty="0" err="1">
                <a:solidFill>
                  <a:srgbClr val="000000"/>
                </a:solidFill>
                <a:latin typeface="UTM Avo"/>
              </a:rPr>
              <a:t>mà</a:t>
            </a:r>
            <a:r>
              <a:rPr lang="en-US" sz="3500" dirty="0">
                <a:solidFill>
                  <a:srgbClr val="000000"/>
                </a:solidFill>
                <a:latin typeface="UTM Avo"/>
              </a:rPr>
              <a:t> Su </a:t>
            </a:r>
            <a:r>
              <a:rPr lang="en-US" sz="3500" dirty="0" err="1">
                <a:solidFill>
                  <a:srgbClr val="000000"/>
                </a:solidFill>
                <a:latin typeface="UTM Avo"/>
              </a:rPr>
              <a:t>chẳng</a:t>
            </a:r>
            <a:r>
              <a:rPr lang="en-US" sz="3500" dirty="0">
                <a:solidFill>
                  <a:srgbClr val="000000"/>
                </a:solidFill>
                <a:latin typeface="UTM Avo"/>
              </a:rPr>
              <a:t> </a:t>
            </a:r>
            <a:r>
              <a:rPr lang="en-US" sz="3500" dirty="0" err="1">
                <a:solidFill>
                  <a:srgbClr val="000000"/>
                </a:solidFill>
                <a:latin typeface="UTM Avo"/>
              </a:rPr>
              <a:t>bao</a:t>
            </a:r>
            <a:r>
              <a:rPr lang="en-US" sz="3500" dirty="0">
                <a:solidFill>
                  <a:srgbClr val="000000"/>
                </a:solidFill>
                <a:latin typeface="UTM Avo"/>
              </a:rPr>
              <a:t> </a:t>
            </a:r>
            <a:r>
              <a:rPr lang="en-US" sz="3500" dirty="0" err="1">
                <a:solidFill>
                  <a:srgbClr val="000000"/>
                </a:solidFill>
                <a:latin typeface="UTM Avo"/>
              </a:rPr>
              <a:t>giờ</a:t>
            </a:r>
            <a:r>
              <a:rPr lang="en-US" sz="3500" dirty="0">
                <a:solidFill>
                  <a:srgbClr val="000000"/>
                </a:solidFill>
                <a:latin typeface="UTM Avo"/>
              </a:rPr>
              <a:t> </a:t>
            </a:r>
            <a:r>
              <a:rPr lang="en-US" sz="3500" dirty="0" err="1">
                <a:solidFill>
                  <a:srgbClr val="000000"/>
                </a:solidFill>
                <a:latin typeface="UTM Avo"/>
              </a:rPr>
              <a:t>cởi</a:t>
            </a:r>
            <a:r>
              <a:rPr lang="en-US" sz="3500" dirty="0">
                <a:solidFill>
                  <a:srgbClr val="000000"/>
                </a:solidFill>
                <a:latin typeface="UTM Avo"/>
              </a:rPr>
              <a:t> </a:t>
            </a:r>
            <a:r>
              <a:rPr lang="en-US" sz="3500" dirty="0" err="1">
                <a:solidFill>
                  <a:srgbClr val="000000"/>
                </a:solidFill>
                <a:latin typeface="UTM Avo"/>
              </a:rPr>
              <a:t>ra.</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có</a:t>
            </a:r>
            <a:r>
              <a:rPr lang="en-US" sz="3500" dirty="0">
                <a:solidFill>
                  <a:srgbClr val="000000"/>
                </a:solidFill>
                <a:latin typeface="UTM Avo"/>
              </a:rPr>
              <a:t> </a:t>
            </a:r>
            <a:r>
              <a:rPr lang="en-US" sz="3500" dirty="0" err="1">
                <a:solidFill>
                  <a:srgbClr val="000000"/>
                </a:solidFill>
                <a:latin typeface="UTM Avo"/>
              </a:rPr>
              <a:t>chiếc</a:t>
            </a:r>
            <a:r>
              <a:rPr lang="en-US" sz="3500" dirty="0">
                <a:solidFill>
                  <a:srgbClr val="000000"/>
                </a:solidFill>
                <a:latin typeface="UTM Avo"/>
              </a:rPr>
              <a:t> </a:t>
            </a:r>
            <a:r>
              <a:rPr lang="en-US" sz="3500" dirty="0" err="1">
                <a:solidFill>
                  <a:srgbClr val="000000"/>
                </a:solidFill>
                <a:latin typeface="UTM Avo"/>
              </a:rPr>
              <a:t>đầu</a:t>
            </a:r>
            <a:r>
              <a:rPr lang="en-US" sz="3500" dirty="0">
                <a:solidFill>
                  <a:srgbClr val="000000"/>
                </a:solidFill>
                <a:latin typeface="UTM Avo"/>
              </a:rPr>
              <a:t> </a:t>
            </a:r>
            <a:r>
              <a:rPr lang="en-US" sz="3500" dirty="0" err="1">
                <a:solidFill>
                  <a:srgbClr val="000000"/>
                </a:solidFill>
                <a:latin typeface="UTM Avo"/>
              </a:rPr>
              <a:t>tròn</a:t>
            </a:r>
            <a:r>
              <a:rPr lang="en-US" sz="3500" dirty="0">
                <a:solidFill>
                  <a:srgbClr val="000000"/>
                </a:solidFill>
                <a:latin typeface="UTM Avo"/>
              </a:rPr>
              <a:t> </a:t>
            </a:r>
            <a:r>
              <a:rPr lang="en-US" sz="3500" dirty="0" err="1">
                <a:solidFill>
                  <a:srgbClr val="000000"/>
                </a:solidFill>
                <a:latin typeface="UTM Avo"/>
              </a:rPr>
              <a:t>thuôn</a:t>
            </a:r>
            <a:r>
              <a:rPr lang="en-US" sz="3500" dirty="0">
                <a:solidFill>
                  <a:srgbClr val="000000"/>
                </a:solidFill>
                <a:latin typeface="UTM Avo"/>
              </a:rPr>
              <a:t> </a:t>
            </a:r>
            <a:r>
              <a:rPr lang="en-US" sz="3500" dirty="0" err="1">
                <a:solidFill>
                  <a:srgbClr val="000000"/>
                </a:solidFill>
                <a:latin typeface="UTM Avo"/>
              </a:rPr>
              <a:t>nhọn</a:t>
            </a:r>
            <a:r>
              <a:rPr lang="en-US" sz="3500" dirty="0">
                <a:solidFill>
                  <a:srgbClr val="000000"/>
                </a:solidFill>
                <a:latin typeface="UTM Avo"/>
              </a:rPr>
              <a:t> </a:t>
            </a:r>
            <a:r>
              <a:rPr lang="en-US" sz="3500" dirty="0" err="1">
                <a:solidFill>
                  <a:srgbClr val="000000"/>
                </a:solidFill>
                <a:latin typeface="UTM Avo"/>
              </a:rPr>
              <a:t>về</a:t>
            </a:r>
            <a:r>
              <a:rPr lang="en-US" sz="3500" dirty="0">
                <a:solidFill>
                  <a:srgbClr val="000000"/>
                </a:solidFill>
                <a:latin typeface="UTM Avo"/>
              </a:rPr>
              <a:t> </a:t>
            </a:r>
            <a:r>
              <a:rPr lang="en-US" sz="3500" dirty="0" err="1">
                <a:solidFill>
                  <a:srgbClr val="000000"/>
                </a:solidFill>
                <a:latin typeface="UTM Avo"/>
              </a:rPr>
              <a:t>phía</a:t>
            </a:r>
            <a:r>
              <a:rPr lang="en-US" sz="3500" dirty="0">
                <a:solidFill>
                  <a:srgbClr val="000000"/>
                </a:solidFill>
                <a:latin typeface="UTM Avo"/>
              </a:rPr>
              <a:t> </a:t>
            </a:r>
            <a:r>
              <a:rPr lang="en-US" sz="3500" dirty="0" err="1">
                <a:solidFill>
                  <a:srgbClr val="000000"/>
                </a:solidFill>
                <a:latin typeface="UTM Avo"/>
              </a:rPr>
              <a:t>mũi</a:t>
            </a:r>
            <a:r>
              <a:rPr lang="en-US" sz="3500" dirty="0">
                <a:solidFill>
                  <a:srgbClr val="000000"/>
                </a:solidFill>
                <a:latin typeface="UTM Avo"/>
              </a:rPr>
              <a:t>. </a:t>
            </a:r>
            <a:r>
              <a:rPr lang="en-US" sz="3500" dirty="0" err="1">
                <a:solidFill>
                  <a:srgbClr val="000000"/>
                </a:solidFill>
                <a:latin typeface="UTM Avo"/>
              </a:rPr>
              <a:t>Mỗi</a:t>
            </a:r>
            <a:r>
              <a:rPr lang="en-US" sz="3500" dirty="0">
                <a:solidFill>
                  <a:srgbClr val="000000"/>
                </a:solidFill>
                <a:latin typeface="UTM Avo"/>
              </a:rPr>
              <a:t> </a:t>
            </a:r>
            <a:r>
              <a:rPr lang="en-US" sz="3500" dirty="0" err="1">
                <a:solidFill>
                  <a:srgbClr val="000000"/>
                </a:solidFill>
                <a:latin typeface="UTM Avo"/>
              </a:rPr>
              <a:t>khi</a:t>
            </a:r>
            <a:r>
              <a:rPr lang="en-US" sz="3500" dirty="0">
                <a:solidFill>
                  <a:srgbClr val="000000"/>
                </a:solidFill>
                <a:latin typeface="UTM Avo"/>
              </a:rPr>
              <a:t> </a:t>
            </a:r>
            <a:r>
              <a:rPr lang="en-US" sz="3500" dirty="0" err="1">
                <a:solidFill>
                  <a:srgbClr val="000000"/>
                </a:solidFill>
                <a:latin typeface="UTM Avo"/>
              </a:rPr>
              <a:t>cảm</a:t>
            </a:r>
            <a:r>
              <a:rPr lang="en-US" sz="3500" dirty="0">
                <a:solidFill>
                  <a:srgbClr val="000000"/>
                </a:solidFill>
                <a:latin typeface="UTM Avo"/>
              </a:rPr>
              <a:t> </a:t>
            </a:r>
            <a:r>
              <a:rPr lang="en-US" sz="3500" dirty="0" err="1">
                <a:solidFill>
                  <a:srgbClr val="000000"/>
                </a:solidFill>
                <a:latin typeface="UTM Avo"/>
              </a:rPr>
              <a:t>thấy</a:t>
            </a:r>
            <a:r>
              <a:rPr lang="en-US" sz="3500" dirty="0">
                <a:solidFill>
                  <a:srgbClr val="000000"/>
                </a:solidFill>
                <a:latin typeface="UTM Avo"/>
              </a:rPr>
              <a:t> </a:t>
            </a:r>
            <a:r>
              <a:rPr lang="en-US" sz="3500" dirty="0" err="1">
                <a:solidFill>
                  <a:srgbClr val="000000"/>
                </a:solidFill>
                <a:latin typeface="UTM Avo"/>
              </a:rPr>
              <a:t>nguy</a:t>
            </a:r>
            <a:r>
              <a:rPr lang="en-US" sz="3500" dirty="0">
                <a:solidFill>
                  <a:srgbClr val="000000"/>
                </a:solidFill>
                <a:latin typeface="UTM Avo"/>
              </a:rPr>
              <a:t> </a:t>
            </a:r>
            <a:r>
              <a:rPr lang="en-US" sz="3500" dirty="0" err="1">
                <a:solidFill>
                  <a:srgbClr val="000000"/>
                </a:solidFill>
                <a:latin typeface="UTM Avo"/>
              </a:rPr>
              <a:t>hiểm</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lại</a:t>
            </a:r>
            <a:r>
              <a:rPr lang="en-US" sz="3500" dirty="0">
                <a:solidFill>
                  <a:srgbClr val="000000"/>
                </a:solidFill>
                <a:latin typeface="UTM Avo"/>
              </a:rPr>
              <a:t> </a:t>
            </a:r>
            <a:r>
              <a:rPr lang="en-US" sz="3500" dirty="0" err="1">
                <a:solidFill>
                  <a:srgbClr val="000000"/>
                </a:solidFill>
                <a:latin typeface="UTM Avo"/>
              </a:rPr>
              <a:t>thu</a:t>
            </a:r>
            <a:r>
              <a:rPr lang="en-US" sz="3500" dirty="0">
                <a:solidFill>
                  <a:srgbClr val="000000"/>
                </a:solidFill>
                <a:latin typeface="UTM Avo"/>
              </a:rPr>
              <a:t> </a:t>
            </a:r>
            <a:r>
              <a:rPr lang="en-US" sz="3500" dirty="0" err="1">
                <a:solidFill>
                  <a:srgbClr val="000000"/>
                </a:solidFill>
                <a:latin typeface="UTM Avo"/>
              </a:rPr>
              <a:t>cái</a:t>
            </a:r>
            <a:r>
              <a:rPr lang="en-US" sz="3500" dirty="0">
                <a:solidFill>
                  <a:srgbClr val="000000"/>
                </a:solidFill>
                <a:latin typeface="UTM Avo"/>
              </a:rPr>
              <a:t> </a:t>
            </a:r>
            <a:r>
              <a:rPr lang="en-US" sz="3500" dirty="0" err="1">
                <a:solidFill>
                  <a:srgbClr val="000000"/>
                </a:solidFill>
                <a:latin typeface="UTM Avo"/>
              </a:rPr>
              <a:t>đầu</a:t>
            </a:r>
            <a:r>
              <a:rPr lang="en-US" sz="3500" dirty="0">
                <a:solidFill>
                  <a:srgbClr val="000000"/>
                </a:solidFill>
                <a:latin typeface="UTM Avo"/>
              </a:rPr>
              <a:t> </a:t>
            </a:r>
            <a:r>
              <a:rPr lang="en-US" sz="3500" dirty="0" err="1">
                <a:solidFill>
                  <a:srgbClr val="000000"/>
                </a:solidFill>
                <a:latin typeface="UTM Avo"/>
              </a:rPr>
              <a:t>nhỏ</a:t>
            </a:r>
            <a:r>
              <a:rPr lang="en-US" sz="3500" dirty="0">
                <a:solidFill>
                  <a:srgbClr val="000000"/>
                </a:solidFill>
                <a:latin typeface="UTM Avo"/>
              </a:rPr>
              <a:t> </a:t>
            </a:r>
            <a:r>
              <a:rPr lang="en-US" sz="3500" dirty="0" err="1">
                <a:solidFill>
                  <a:srgbClr val="000000"/>
                </a:solidFill>
                <a:latin typeface="UTM Avo"/>
              </a:rPr>
              <a:t>vào</a:t>
            </a:r>
            <a:r>
              <a:rPr lang="en-US" sz="3500" dirty="0">
                <a:solidFill>
                  <a:srgbClr val="000000"/>
                </a:solidFill>
                <a:latin typeface="UTM Avo"/>
              </a:rPr>
              <a:t> </a:t>
            </a:r>
            <a:r>
              <a:rPr lang="en-US" sz="3500" dirty="0" err="1">
                <a:solidFill>
                  <a:srgbClr val="000000"/>
                </a:solidFill>
                <a:latin typeface="UTM Avo"/>
              </a:rPr>
              <a:t>trong</a:t>
            </a:r>
            <a:r>
              <a:rPr lang="en-US" sz="3500" dirty="0">
                <a:solidFill>
                  <a:srgbClr val="000000"/>
                </a:solidFill>
                <a:latin typeface="UTM Avo"/>
              </a:rPr>
              <a:t> </a:t>
            </a:r>
            <a:r>
              <a:rPr lang="en-US" sz="3500" dirty="0" err="1">
                <a:solidFill>
                  <a:srgbClr val="000000"/>
                </a:solidFill>
                <a:latin typeface="UTM Avo"/>
              </a:rPr>
              <a:t>mai</a:t>
            </a:r>
            <a:r>
              <a:rPr lang="en-US" sz="3500" dirty="0">
                <a:solidFill>
                  <a:srgbClr val="000000"/>
                </a:solidFill>
                <a:latin typeface="UTM Avo"/>
              </a:rPr>
              <a:t>. </a:t>
            </a:r>
            <a:r>
              <a:rPr lang="en-US" sz="3500" dirty="0" err="1">
                <a:solidFill>
                  <a:srgbClr val="000000"/>
                </a:solidFill>
                <a:latin typeface="UTM Avo"/>
              </a:rPr>
              <a:t>Phải</a:t>
            </a:r>
            <a:r>
              <a:rPr lang="en-US" sz="3500" dirty="0">
                <a:solidFill>
                  <a:srgbClr val="000000"/>
                </a:solidFill>
                <a:latin typeface="UTM Avo"/>
              </a:rPr>
              <a:t> </a:t>
            </a:r>
            <a:r>
              <a:rPr lang="en-US" sz="3500" dirty="0" err="1">
                <a:solidFill>
                  <a:srgbClr val="000000"/>
                </a:solidFill>
                <a:latin typeface="UTM Avo"/>
              </a:rPr>
              <a:t>đến</a:t>
            </a:r>
            <a:r>
              <a:rPr lang="en-US" sz="3500" dirty="0">
                <a:solidFill>
                  <a:srgbClr val="000000"/>
                </a:solidFill>
                <a:latin typeface="UTM Avo"/>
              </a:rPr>
              <a:t> </a:t>
            </a:r>
            <a:r>
              <a:rPr lang="en-US" sz="3500" dirty="0" err="1">
                <a:solidFill>
                  <a:srgbClr val="000000"/>
                </a:solidFill>
                <a:latin typeface="UTM Avo"/>
              </a:rPr>
              <a:t>khi</a:t>
            </a:r>
            <a:r>
              <a:rPr lang="en-US" sz="3500" dirty="0">
                <a:solidFill>
                  <a:srgbClr val="000000"/>
                </a:solidFill>
                <a:latin typeface="UTM Avo"/>
              </a:rPr>
              <a:t> </a:t>
            </a:r>
            <a:r>
              <a:rPr lang="en-US" sz="3500" dirty="0" err="1">
                <a:solidFill>
                  <a:srgbClr val="000000"/>
                </a:solidFill>
                <a:latin typeface="UTM Avo"/>
              </a:rPr>
              <a:t>hé</a:t>
            </a:r>
            <a:r>
              <a:rPr lang="en-US" sz="3500" dirty="0">
                <a:solidFill>
                  <a:srgbClr val="000000"/>
                </a:solidFill>
                <a:latin typeface="UTM Avo"/>
              </a:rPr>
              <a:t> </a:t>
            </a:r>
            <a:r>
              <a:rPr lang="en-US" sz="3500" dirty="0" err="1">
                <a:solidFill>
                  <a:srgbClr val="000000"/>
                </a:solidFill>
                <a:latin typeface="UTM Avo"/>
              </a:rPr>
              <a:t>mở</a:t>
            </a:r>
            <a:r>
              <a:rPr lang="en-US" sz="3500" dirty="0">
                <a:solidFill>
                  <a:srgbClr val="000000"/>
                </a:solidFill>
                <a:latin typeface="UTM Avo"/>
              </a:rPr>
              <a:t> </a:t>
            </a:r>
            <a:r>
              <a:rPr lang="en-US" sz="3500" dirty="0" err="1">
                <a:solidFill>
                  <a:srgbClr val="000000"/>
                </a:solidFill>
                <a:latin typeface="UTM Avo"/>
              </a:rPr>
              <a:t>đôi</a:t>
            </a:r>
            <a:r>
              <a:rPr lang="en-US" sz="3500" dirty="0">
                <a:solidFill>
                  <a:srgbClr val="000000"/>
                </a:solidFill>
                <a:latin typeface="UTM Avo"/>
              </a:rPr>
              <a:t> </a:t>
            </a:r>
            <a:r>
              <a:rPr lang="en-US" sz="3500" dirty="0" err="1">
                <a:solidFill>
                  <a:srgbClr val="000000"/>
                </a:solidFill>
                <a:latin typeface="UTM Avo"/>
              </a:rPr>
              <a:t>mắt</a:t>
            </a:r>
            <a:r>
              <a:rPr lang="en-US" sz="3500" dirty="0">
                <a:solidFill>
                  <a:srgbClr val="000000"/>
                </a:solidFill>
                <a:latin typeface="UTM Avo"/>
              </a:rPr>
              <a:t> </a:t>
            </a:r>
            <a:r>
              <a:rPr lang="en-US" sz="3500" dirty="0" err="1">
                <a:solidFill>
                  <a:srgbClr val="000000"/>
                </a:solidFill>
                <a:latin typeface="UTM Avo"/>
              </a:rPr>
              <a:t>nhỏ</a:t>
            </a:r>
            <a:r>
              <a:rPr lang="en-US" sz="3500" dirty="0">
                <a:solidFill>
                  <a:srgbClr val="000000"/>
                </a:solidFill>
                <a:latin typeface="UTM Avo"/>
              </a:rPr>
              <a:t> </a:t>
            </a:r>
            <a:r>
              <a:rPr lang="en-US" sz="3500" dirty="0" err="1">
                <a:solidFill>
                  <a:srgbClr val="000000"/>
                </a:solidFill>
                <a:latin typeface="UTM Avo"/>
              </a:rPr>
              <a:t>xíu</a:t>
            </a:r>
            <a:r>
              <a:rPr lang="en-US" sz="3500" dirty="0">
                <a:solidFill>
                  <a:srgbClr val="000000"/>
                </a:solidFill>
                <a:latin typeface="UTM Avo"/>
              </a:rPr>
              <a:t> </a:t>
            </a:r>
            <a:r>
              <a:rPr lang="en-US" sz="3500" dirty="0" err="1">
                <a:solidFill>
                  <a:srgbClr val="000000"/>
                </a:solidFill>
                <a:latin typeface="UTM Avo"/>
              </a:rPr>
              <a:t>như</a:t>
            </a:r>
            <a:r>
              <a:rPr lang="en-US" sz="3500" dirty="0">
                <a:solidFill>
                  <a:srgbClr val="000000"/>
                </a:solidFill>
                <a:latin typeface="UTM Avo"/>
              </a:rPr>
              <a:t> </a:t>
            </a:r>
            <a:r>
              <a:rPr lang="en-US" sz="3500" dirty="0" err="1">
                <a:solidFill>
                  <a:srgbClr val="000000"/>
                </a:solidFill>
                <a:latin typeface="UTM Avo"/>
              </a:rPr>
              <a:t>hạt</a:t>
            </a:r>
            <a:r>
              <a:rPr lang="en-US" sz="3500" dirty="0">
                <a:solidFill>
                  <a:srgbClr val="000000"/>
                </a:solidFill>
                <a:latin typeface="UTM Avo"/>
              </a:rPr>
              <a:t> </a:t>
            </a:r>
            <a:r>
              <a:rPr lang="en-US" sz="3500" dirty="0" err="1">
                <a:solidFill>
                  <a:srgbClr val="000000"/>
                </a:solidFill>
                <a:latin typeface="UTM Avo"/>
              </a:rPr>
              <a:t>đậu</a:t>
            </a:r>
            <a:r>
              <a:rPr lang="en-US" sz="3500" dirty="0">
                <a:solidFill>
                  <a:srgbClr val="000000"/>
                </a:solidFill>
                <a:latin typeface="UTM Avo"/>
              </a:rPr>
              <a:t>, </a:t>
            </a:r>
            <a:r>
              <a:rPr lang="en-US" sz="3500" dirty="0" err="1">
                <a:solidFill>
                  <a:srgbClr val="000000"/>
                </a:solidFill>
                <a:latin typeface="UTM Avo"/>
              </a:rPr>
              <a:t>thấy</a:t>
            </a:r>
            <a:r>
              <a:rPr lang="en-US" sz="3500" dirty="0">
                <a:solidFill>
                  <a:srgbClr val="000000"/>
                </a:solidFill>
                <a:latin typeface="UTM Avo"/>
              </a:rPr>
              <a:t> an </a:t>
            </a:r>
            <a:r>
              <a:rPr lang="en-US" sz="3500" dirty="0" err="1">
                <a:solidFill>
                  <a:srgbClr val="000000"/>
                </a:solidFill>
                <a:latin typeface="UTM Avo"/>
              </a:rPr>
              <a:t>toàn</a:t>
            </a:r>
            <a:r>
              <a:rPr lang="en-US" sz="3500" dirty="0">
                <a:solidFill>
                  <a:srgbClr val="000000"/>
                </a:solidFill>
                <a:latin typeface="UTM Avo"/>
              </a:rPr>
              <a:t> </a:t>
            </a:r>
            <a:r>
              <a:rPr lang="en-US" sz="3500" dirty="0" err="1">
                <a:solidFill>
                  <a:srgbClr val="000000"/>
                </a:solidFill>
                <a:latin typeface="UTM Avo"/>
              </a:rPr>
              <a:t>rồi</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mới</a:t>
            </a:r>
            <a:r>
              <a:rPr lang="en-US" sz="3500" dirty="0">
                <a:solidFill>
                  <a:srgbClr val="000000"/>
                </a:solidFill>
                <a:latin typeface="UTM Avo"/>
              </a:rPr>
              <a:t> </a:t>
            </a:r>
            <a:r>
              <a:rPr lang="en-US" sz="3500" dirty="0" err="1">
                <a:solidFill>
                  <a:srgbClr val="000000"/>
                </a:solidFill>
                <a:latin typeface="UTM Avo"/>
              </a:rPr>
              <a:t>chịu</a:t>
            </a:r>
            <a:r>
              <a:rPr lang="en-US" sz="3500" dirty="0">
                <a:solidFill>
                  <a:srgbClr val="000000"/>
                </a:solidFill>
                <a:latin typeface="UTM Avo"/>
              </a:rPr>
              <a:t> </a:t>
            </a:r>
            <a:r>
              <a:rPr lang="en-US" sz="3500" dirty="0" err="1">
                <a:solidFill>
                  <a:srgbClr val="000000"/>
                </a:solidFill>
                <a:latin typeface="UTM Avo"/>
              </a:rPr>
              <a:t>chui</a:t>
            </a:r>
            <a:r>
              <a:rPr lang="en-US" sz="3500" dirty="0">
                <a:solidFill>
                  <a:srgbClr val="000000"/>
                </a:solidFill>
                <a:latin typeface="UTM Avo"/>
              </a:rPr>
              <a:t> </a:t>
            </a:r>
            <a:r>
              <a:rPr lang="en-US" sz="3500" dirty="0" err="1">
                <a:solidFill>
                  <a:srgbClr val="000000"/>
                </a:solidFill>
                <a:latin typeface="UTM Avo"/>
              </a:rPr>
              <a:t>ra</a:t>
            </a:r>
            <a:r>
              <a:rPr lang="en-US" sz="3500" dirty="0">
                <a:solidFill>
                  <a:srgbClr val="000000"/>
                </a:solidFill>
                <a:latin typeface="UTM Avo"/>
              </a:rPr>
              <a:t> </a:t>
            </a:r>
            <a:r>
              <a:rPr lang="en-US" sz="3500" dirty="0" err="1">
                <a:solidFill>
                  <a:srgbClr val="000000"/>
                </a:solidFill>
                <a:latin typeface="UTM Avo"/>
              </a:rPr>
              <a:t>ngoài</a:t>
            </a:r>
            <a:r>
              <a:rPr lang="en-US" sz="3500" dirty="0">
                <a:solidFill>
                  <a:srgbClr val="000000"/>
                </a:solidFill>
                <a:latin typeface="UTM Avo"/>
              </a:rPr>
              <a:t>.</a:t>
            </a:r>
          </a:p>
        </p:txBody>
      </p:sp>
      <p:sp>
        <p:nvSpPr>
          <p:cNvPr id="14" name="TextBox 14"/>
          <p:cNvSpPr txBox="1"/>
          <p:nvPr/>
        </p:nvSpPr>
        <p:spPr>
          <a:xfrm>
            <a:off x="220760" y="5399539"/>
            <a:ext cx="17846481" cy="3073400"/>
          </a:xfrm>
          <a:prstGeom prst="rect">
            <a:avLst/>
          </a:prstGeom>
        </p:spPr>
        <p:txBody>
          <a:bodyPr lIns="0" tIns="0" rIns="0" bIns="0" rtlCol="0" anchor="t">
            <a:spAutoFit/>
          </a:bodyPr>
          <a:lstStyle/>
          <a:p>
            <a:pPr algn="just">
              <a:lnSpc>
                <a:spcPts val="4900"/>
              </a:lnSpc>
              <a:spcBef>
                <a:spcPct val="0"/>
              </a:spcBef>
            </a:pPr>
            <a:r>
              <a:rPr lang="en-US" sz="3500" dirty="0">
                <a:solidFill>
                  <a:srgbClr val="000000"/>
                </a:solidFill>
                <a:latin typeface="UTM Avo"/>
              </a:rPr>
              <a:t>    Su </a:t>
            </a:r>
            <a:r>
              <a:rPr lang="en-US" sz="3500" dirty="0" err="1">
                <a:solidFill>
                  <a:srgbClr val="000000"/>
                </a:solidFill>
                <a:latin typeface="UTM Avo"/>
              </a:rPr>
              <a:t>có</a:t>
            </a:r>
            <a:r>
              <a:rPr lang="en-US" sz="3500" dirty="0">
                <a:solidFill>
                  <a:srgbClr val="000000"/>
                </a:solidFill>
                <a:latin typeface="UTM Avo"/>
              </a:rPr>
              <a:t> </a:t>
            </a:r>
            <a:r>
              <a:rPr lang="en-US" sz="3500" dirty="0" err="1">
                <a:solidFill>
                  <a:srgbClr val="000000"/>
                </a:solidFill>
                <a:latin typeface="UTM Avo"/>
              </a:rPr>
              <a:t>bốn</a:t>
            </a:r>
            <a:r>
              <a:rPr lang="en-US" sz="3500" dirty="0">
                <a:solidFill>
                  <a:srgbClr val="000000"/>
                </a:solidFill>
                <a:latin typeface="UTM Avo"/>
              </a:rPr>
              <a:t> </a:t>
            </a:r>
            <a:r>
              <a:rPr lang="en-US" sz="3500" dirty="0" err="1">
                <a:solidFill>
                  <a:srgbClr val="000000"/>
                </a:solidFill>
                <a:latin typeface="UTM Avo"/>
              </a:rPr>
              <a:t>chiếc</a:t>
            </a:r>
            <a:r>
              <a:rPr lang="en-US" sz="3500" dirty="0">
                <a:solidFill>
                  <a:srgbClr val="000000"/>
                </a:solidFill>
                <a:latin typeface="UTM Avo"/>
              </a:rPr>
              <a:t> </a:t>
            </a:r>
            <a:r>
              <a:rPr lang="en-US" sz="3500" dirty="0" err="1">
                <a:solidFill>
                  <a:srgbClr val="000000"/>
                </a:solidFill>
                <a:latin typeface="UTM Avo"/>
              </a:rPr>
              <a:t>chân</a:t>
            </a:r>
            <a:r>
              <a:rPr lang="en-US" sz="3500" dirty="0">
                <a:solidFill>
                  <a:srgbClr val="000000"/>
                </a:solidFill>
                <a:latin typeface="UTM Avo"/>
              </a:rPr>
              <a:t> </a:t>
            </a:r>
            <a:r>
              <a:rPr lang="en-US" sz="3500" dirty="0" err="1">
                <a:solidFill>
                  <a:srgbClr val="000000"/>
                </a:solidFill>
                <a:latin typeface="UTM Avo"/>
              </a:rPr>
              <a:t>tí</a:t>
            </a:r>
            <a:r>
              <a:rPr lang="en-US" sz="3500" dirty="0">
                <a:solidFill>
                  <a:srgbClr val="000000"/>
                </a:solidFill>
                <a:latin typeface="UTM Avo"/>
              </a:rPr>
              <a:t> hon. </a:t>
            </a:r>
            <a:r>
              <a:rPr lang="en-US" sz="3500" dirty="0" err="1">
                <a:solidFill>
                  <a:srgbClr val="000000"/>
                </a:solidFill>
                <a:latin typeface="UTM Avo"/>
              </a:rPr>
              <a:t>Mỗi</a:t>
            </a:r>
            <a:r>
              <a:rPr lang="en-US" sz="3500" dirty="0">
                <a:solidFill>
                  <a:srgbClr val="000000"/>
                </a:solidFill>
                <a:latin typeface="UTM Avo"/>
              </a:rPr>
              <a:t> </a:t>
            </a:r>
            <a:r>
              <a:rPr lang="en-US" sz="3500" dirty="0" err="1">
                <a:solidFill>
                  <a:srgbClr val="000000"/>
                </a:solidFill>
                <a:latin typeface="UTM Avo"/>
              </a:rPr>
              <a:t>bàn</a:t>
            </a:r>
            <a:r>
              <a:rPr lang="en-US" sz="3500" dirty="0">
                <a:solidFill>
                  <a:srgbClr val="000000"/>
                </a:solidFill>
                <a:latin typeface="UTM Avo"/>
              </a:rPr>
              <a:t> </a:t>
            </a:r>
            <a:r>
              <a:rPr lang="en-US" sz="3500" dirty="0" err="1">
                <a:solidFill>
                  <a:srgbClr val="000000"/>
                </a:solidFill>
                <a:latin typeface="UTM Avo"/>
              </a:rPr>
              <a:t>chân</a:t>
            </a:r>
            <a:r>
              <a:rPr lang="en-US" sz="3500" dirty="0">
                <a:solidFill>
                  <a:srgbClr val="000000"/>
                </a:solidFill>
                <a:latin typeface="UTM Avo"/>
              </a:rPr>
              <a:t> </a:t>
            </a:r>
            <a:r>
              <a:rPr lang="en-US" sz="3500" dirty="0" err="1">
                <a:solidFill>
                  <a:srgbClr val="000000"/>
                </a:solidFill>
                <a:latin typeface="UTM Avo"/>
              </a:rPr>
              <a:t>có</a:t>
            </a:r>
            <a:r>
              <a:rPr lang="en-US" sz="3500" dirty="0">
                <a:solidFill>
                  <a:srgbClr val="000000"/>
                </a:solidFill>
                <a:latin typeface="UTM Avo"/>
              </a:rPr>
              <a:t> </a:t>
            </a:r>
            <a:r>
              <a:rPr lang="en-US" sz="3500" dirty="0" err="1">
                <a:solidFill>
                  <a:srgbClr val="000000"/>
                </a:solidFill>
                <a:latin typeface="UTM Avo"/>
              </a:rPr>
              <a:t>năm</a:t>
            </a:r>
            <a:r>
              <a:rPr lang="en-US" sz="3500" dirty="0">
                <a:solidFill>
                  <a:srgbClr val="000000"/>
                </a:solidFill>
                <a:latin typeface="UTM Avo"/>
              </a:rPr>
              <a:t> </a:t>
            </a:r>
            <a:r>
              <a:rPr lang="en-US" sz="3500" dirty="0" err="1">
                <a:solidFill>
                  <a:srgbClr val="000000"/>
                </a:solidFill>
                <a:latin typeface="UTM Avo"/>
              </a:rPr>
              <a:t>ngón</a:t>
            </a:r>
            <a:r>
              <a:rPr lang="en-US" sz="3500" dirty="0">
                <a:solidFill>
                  <a:srgbClr val="000000"/>
                </a:solidFill>
                <a:latin typeface="UTM Avo"/>
              </a:rPr>
              <a:t> </a:t>
            </a:r>
            <a:r>
              <a:rPr lang="en-US" sz="3500" dirty="0" err="1">
                <a:solidFill>
                  <a:srgbClr val="000000"/>
                </a:solidFill>
                <a:latin typeface="UTM Avo"/>
              </a:rPr>
              <a:t>ngắn</a:t>
            </a:r>
            <a:r>
              <a:rPr lang="en-US" sz="3500" dirty="0">
                <a:solidFill>
                  <a:srgbClr val="000000"/>
                </a:solidFill>
                <a:latin typeface="UTM Avo"/>
              </a:rPr>
              <a:t> </a:t>
            </a:r>
            <a:r>
              <a:rPr lang="en-US" sz="3500" dirty="0" err="1">
                <a:solidFill>
                  <a:srgbClr val="000000"/>
                </a:solidFill>
                <a:latin typeface="UTM Avo"/>
              </a:rPr>
              <a:t>ngủn</a:t>
            </a:r>
            <a:r>
              <a:rPr lang="en-US" sz="3500" dirty="0">
                <a:solidFill>
                  <a:srgbClr val="000000"/>
                </a:solidFill>
                <a:latin typeface="UTM Avo"/>
              </a:rPr>
              <a:t> </a:t>
            </a:r>
            <a:r>
              <a:rPr lang="en-US" sz="3500" dirty="0" err="1">
                <a:solidFill>
                  <a:srgbClr val="000000"/>
                </a:solidFill>
                <a:latin typeface="UTM Avo"/>
              </a:rPr>
              <a:t>với</a:t>
            </a:r>
            <a:r>
              <a:rPr lang="en-US" sz="3500" dirty="0">
                <a:solidFill>
                  <a:srgbClr val="000000"/>
                </a:solidFill>
                <a:latin typeface="UTM Avo"/>
              </a:rPr>
              <a:t> </a:t>
            </a:r>
            <a:r>
              <a:rPr lang="en-US" sz="3500" dirty="0" err="1">
                <a:solidFill>
                  <a:srgbClr val="000000"/>
                </a:solidFill>
                <a:latin typeface="UTM Avo"/>
              </a:rPr>
              <a:t>những</a:t>
            </a:r>
            <a:r>
              <a:rPr lang="en-US" sz="3500" dirty="0">
                <a:solidFill>
                  <a:srgbClr val="000000"/>
                </a:solidFill>
                <a:latin typeface="UTM Avo"/>
              </a:rPr>
              <a:t> </a:t>
            </a:r>
            <a:r>
              <a:rPr lang="en-US" sz="3500" dirty="0" err="1">
                <a:solidFill>
                  <a:srgbClr val="000000"/>
                </a:solidFill>
                <a:latin typeface="UTM Avo"/>
              </a:rPr>
              <a:t>chiếc</a:t>
            </a:r>
            <a:r>
              <a:rPr lang="en-US" sz="3500" dirty="0">
                <a:solidFill>
                  <a:srgbClr val="000000"/>
                </a:solidFill>
                <a:latin typeface="UTM Avo"/>
              </a:rPr>
              <a:t> </a:t>
            </a:r>
            <a:r>
              <a:rPr lang="en-US" sz="3500" dirty="0" err="1">
                <a:solidFill>
                  <a:srgbClr val="000000"/>
                </a:solidFill>
                <a:latin typeface="UTM Avo"/>
              </a:rPr>
              <a:t>móng</a:t>
            </a:r>
            <a:r>
              <a:rPr lang="en-US" sz="3500" dirty="0">
                <a:solidFill>
                  <a:srgbClr val="000000"/>
                </a:solidFill>
                <a:latin typeface="UTM Avo"/>
              </a:rPr>
              <a:t> </a:t>
            </a:r>
            <a:r>
              <a:rPr lang="en-US" sz="3500" dirty="0" err="1">
                <a:solidFill>
                  <a:srgbClr val="000000"/>
                </a:solidFill>
                <a:latin typeface="UTM Avo"/>
              </a:rPr>
              <a:t>dài</a:t>
            </a:r>
            <a:r>
              <a:rPr lang="en-US" sz="3500" dirty="0">
                <a:solidFill>
                  <a:srgbClr val="000000"/>
                </a:solidFill>
                <a:latin typeface="UTM Avo"/>
              </a:rPr>
              <a:t> </a:t>
            </a:r>
            <a:r>
              <a:rPr lang="en-US" sz="3500" dirty="0" err="1">
                <a:solidFill>
                  <a:srgbClr val="000000"/>
                </a:solidFill>
                <a:latin typeface="UTM Avo"/>
              </a:rPr>
              <a:t>mà</a:t>
            </a:r>
            <a:r>
              <a:rPr lang="en-US" sz="3500" dirty="0">
                <a:solidFill>
                  <a:srgbClr val="000000"/>
                </a:solidFill>
                <a:latin typeface="UTM Avo"/>
              </a:rPr>
              <a:t> </a:t>
            </a:r>
            <a:r>
              <a:rPr lang="en-US" sz="3500" dirty="0" err="1">
                <a:solidFill>
                  <a:srgbClr val="000000"/>
                </a:solidFill>
                <a:latin typeface="UTM Avo"/>
              </a:rPr>
              <a:t>không</a:t>
            </a:r>
            <a:r>
              <a:rPr lang="en-US" sz="3500" dirty="0">
                <a:solidFill>
                  <a:srgbClr val="000000"/>
                </a:solidFill>
                <a:latin typeface="UTM Avo"/>
              </a:rPr>
              <a:t> </a:t>
            </a:r>
            <a:r>
              <a:rPr lang="en-US" sz="3500" dirty="0" err="1">
                <a:solidFill>
                  <a:srgbClr val="000000"/>
                </a:solidFill>
                <a:latin typeface="UTM Avo"/>
              </a:rPr>
              <a:t>hề</a:t>
            </a:r>
            <a:r>
              <a:rPr lang="en-US" sz="3500" dirty="0">
                <a:solidFill>
                  <a:srgbClr val="000000"/>
                </a:solidFill>
                <a:latin typeface="UTM Avo"/>
              </a:rPr>
              <a:t> </a:t>
            </a:r>
            <a:r>
              <a:rPr lang="en-US" sz="3500" dirty="0" err="1">
                <a:solidFill>
                  <a:srgbClr val="000000"/>
                </a:solidFill>
                <a:latin typeface="UTM Avo"/>
              </a:rPr>
              <a:t>sắc</a:t>
            </a:r>
            <a:r>
              <a:rPr lang="en-US" sz="3500" dirty="0">
                <a:solidFill>
                  <a:srgbClr val="000000"/>
                </a:solidFill>
                <a:latin typeface="UTM Avo"/>
              </a:rPr>
              <a:t> </a:t>
            </a:r>
            <a:r>
              <a:rPr lang="en-US" sz="3500" dirty="0" err="1">
                <a:solidFill>
                  <a:srgbClr val="000000"/>
                </a:solidFill>
                <a:latin typeface="UTM Avo"/>
              </a:rPr>
              <a:t>nhọn</a:t>
            </a:r>
            <a:r>
              <a:rPr lang="en-US" sz="3500" dirty="0">
                <a:solidFill>
                  <a:srgbClr val="000000"/>
                </a:solidFill>
                <a:latin typeface="UTM Avo"/>
              </a:rPr>
              <a:t>, </a:t>
            </a:r>
            <a:r>
              <a:rPr lang="en-US" sz="3500" dirty="0" err="1">
                <a:solidFill>
                  <a:srgbClr val="000000"/>
                </a:solidFill>
                <a:latin typeface="UTM Avo"/>
              </a:rPr>
              <a:t>bởi</a:t>
            </a:r>
            <a:r>
              <a:rPr lang="en-US" sz="3500" dirty="0">
                <a:solidFill>
                  <a:srgbClr val="000000"/>
                </a:solidFill>
                <a:latin typeface="UTM Avo"/>
              </a:rPr>
              <a:t> Su </a:t>
            </a:r>
            <a:r>
              <a:rPr lang="en-US" sz="3500" dirty="0" err="1">
                <a:solidFill>
                  <a:srgbClr val="000000"/>
                </a:solidFill>
                <a:latin typeface="UTM Avo"/>
              </a:rPr>
              <a:t>rất</a:t>
            </a:r>
            <a:r>
              <a:rPr lang="en-US" sz="3500" dirty="0">
                <a:solidFill>
                  <a:srgbClr val="000000"/>
                </a:solidFill>
                <a:latin typeface="UTM Avo"/>
              </a:rPr>
              <a:t> </a:t>
            </a:r>
            <a:r>
              <a:rPr lang="en-US" sz="3500" dirty="0" err="1">
                <a:solidFill>
                  <a:srgbClr val="000000"/>
                </a:solidFill>
                <a:latin typeface="UTM Avo"/>
              </a:rPr>
              <a:t>chăm</a:t>
            </a:r>
            <a:r>
              <a:rPr lang="en-US" sz="3500" dirty="0">
                <a:solidFill>
                  <a:srgbClr val="000000"/>
                </a:solidFill>
                <a:latin typeface="UTM Avo"/>
              </a:rPr>
              <a:t> </a:t>
            </a:r>
            <a:r>
              <a:rPr lang="en-US" sz="3500" dirty="0" err="1">
                <a:solidFill>
                  <a:srgbClr val="000000"/>
                </a:solidFill>
                <a:latin typeface="UTM Avo"/>
              </a:rPr>
              <a:t>chỉ</a:t>
            </a:r>
            <a:r>
              <a:rPr lang="en-US" sz="3500" dirty="0">
                <a:solidFill>
                  <a:srgbClr val="000000"/>
                </a:solidFill>
                <a:latin typeface="UTM Avo"/>
              </a:rPr>
              <a:t> </a:t>
            </a:r>
            <a:r>
              <a:rPr lang="en-US" sz="3500" dirty="0" err="1">
                <a:solidFill>
                  <a:srgbClr val="000000"/>
                </a:solidFill>
                <a:latin typeface="UTM Avo"/>
              </a:rPr>
              <a:t>tập</a:t>
            </a:r>
            <a:r>
              <a:rPr lang="en-US" sz="3500" dirty="0">
                <a:solidFill>
                  <a:srgbClr val="000000"/>
                </a:solidFill>
                <a:latin typeface="UTM Avo"/>
              </a:rPr>
              <a:t> </a:t>
            </a:r>
            <a:r>
              <a:rPr lang="en-US" sz="3500" dirty="0" err="1">
                <a:solidFill>
                  <a:srgbClr val="000000"/>
                </a:solidFill>
                <a:latin typeface="UTM Avo"/>
              </a:rPr>
              <a:t>đi</a:t>
            </a:r>
            <a:r>
              <a:rPr lang="en-US" sz="3500" dirty="0">
                <a:solidFill>
                  <a:srgbClr val="000000"/>
                </a:solidFill>
                <a:latin typeface="UTM Avo"/>
              </a:rPr>
              <a:t> </a:t>
            </a:r>
            <a:r>
              <a:rPr lang="en-US" sz="3500" dirty="0" err="1">
                <a:solidFill>
                  <a:srgbClr val="000000"/>
                </a:solidFill>
                <a:latin typeface="UTM Avo"/>
              </a:rPr>
              <a:t>bộ</a:t>
            </a:r>
            <a:r>
              <a:rPr lang="en-US" sz="3500" dirty="0">
                <a:solidFill>
                  <a:srgbClr val="000000"/>
                </a:solidFill>
                <a:latin typeface="UTM Avo"/>
              </a:rPr>
              <a:t>. </a:t>
            </a:r>
            <a:r>
              <a:rPr lang="en-US" sz="3500" dirty="0" err="1">
                <a:solidFill>
                  <a:srgbClr val="000000"/>
                </a:solidFill>
                <a:latin typeface="UTM Avo"/>
              </a:rPr>
              <a:t>Mảnh</a:t>
            </a:r>
            <a:r>
              <a:rPr lang="en-US" sz="3500" dirty="0">
                <a:solidFill>
                  <a:srgbClr val="000000"/>
                </a:solidFill>
                <a:latin typeface="UTM Avo"/>
              </a:rPr>
              <a:t> </a:t>
            </a:r>
            <a:r>
              <a:rPr lang="en-US" sz="3500" dirty="0" err="1">
                <a:solidFill>
                  <a:srgbClr val="000000"/>
                </a:solidFill>
                <a:latin typeface="UTM Avo"/>
              </a:rPr>
              <a:t>vườn</a:t>
            </a:r>
            <a:r>
              <a:rPr lang="en-US" sz="3500" dirty="0">
                <a:solidFill>
                  <a:srgbClr val="000000"/>
                </a:solidFill>
                <a:latin typeface="UTM Avo"/>
              </a:rPr>
              <a:t> </a:t>
            </a:r>
            <a:r>
              <a:rPr lang="en-US" sz="3500" dirty="0" err="1">
                <a:solidFill>
                  <a:srgbClr val="000000"/>
                </a:solidFill>
                <a:latin typeface="UTM Avo"/>
              </a:rPr>
              <a:t>nhỏ</a:t>
            </a:r>
            <a:r>
              <a:rPr lang="en-US" sz="3500" dirty="0">
                <a:solidFill>
                  <a:srgbClr val="000000"/>
                </a:solidFill>
                <a:latin typeface="UTM Avo"/>
              </a:rPr>
              <a:t> </a:t>
            </a:r>
            <a:r>
              <a:rPr lang="en-US" sz="3500" dirty="0" err="1">
                <a:solidFill>
                  <a:srgbClr val="000000"/>
                </a:solidFill>
                <a:latin typeface="UTM Avo"/>
              </a:rPr>
              <a:t>của</a:t>
            </a:r>
            <a:r>
              <a:rPr lang="en-US" sz="3500" dirty="0">
                <a:solidFill>
                  <a:srgbClr val="000000"/>
                </a:solidFill>
                <a:latin typeface="UTM Avo"/>
              </a:rPr>
              <a:t> </a:t>
            </a:r>
            <a:r>
              <a:rPr lang="en-US" sz="3500" dirty="0" err="1">
                <a:solidFill>
                  <a:srgbClr val="000000"/>
                </a:solidFill>
                <a:latin typeface="UTM Avo"/>
              </a:rPr>
              <a:t>ông</a:t>
            </a:r>
            <a:r>
              <a:rPr lang="en-US" sz="3500" dirty="0">
                <a:solidFill>
                  <a:srgbClr val="000000"/>
                </a:solidFill>
                <a:latin typeface="UTM Avo"/>
              </a:rPr>
              <a:t> </a:t>
            </a:r>
            <a:r>
              <a:rPr lang="en-US" sz="3500" dirty="0" err="1">
                <a:solidFill>
                  <a:srgbClr val="000000"/>
                </a:solidFill>
                <a:latin typeface="UTM Avo"/>
              </a:rPr>
              <a:t>bà</a:t>
            </a:r>
            <a:r>
              <a:rPr lang="en-US" sz="3500" dirty="0">
                <a:solidFill>
                  <a:srgbClr val="000000"/>
                </a:solidFill>
                <a:latin typeface="UTM Avo"/>
              </a:rPr>
              <a:t> </a:t>
            </a:r>
            <a:r>
              <a:rPr lang="en-US" sz="3500" dirty="0" err="1">
                <a:solidFill>
                  <a:srgbClr val="000000"/>
                </a:solidFill>
                <a:latin typeface="UTM Avo"/>
              </a:rPr>
              <a:t>em</a:t>
            </a:r>
            <a:r>
              <a:rPr lang="en-US" sz="3500" dirty="0">
                <a:solidFill>
                  <a:srgbClr val="000000"/>
                </a:solidFill>
                <a:latin typeface="UTM Avo"/>
              </a:rPr>
              <a:t>, </a:t>
            </a:r>
            <a:r>
              <a:rPr lang="en-US" sz="3500" dirty="0" err="1">
                <a:solidFill>
                  <a:srgbClr val="000000"/>
                </a:solidFill>
                <a:latin typeface="UTM Avo"/>
              </a:rPr>
              <a:t>không</a:t>
            </a:r>
            <a:r>
              <a:rPr lang="en-US" sz="3500" dirty="0">
                <a:solidFill>
                  <a:srgbClr val="000000"/>
                </a:solidFill>
                <a:latin typeface="UTM Avo"/>
              </a:rPr>
              <a:t> </a:t>
            </a:r>
            <a:r>
              <a:rPr lang="en-US" sz="3500" dirty="0" err="1">
                <a:solidFill>
                  <a:srgbClr val="000000"/>
                </a:solidFill>
                <a:latin typeface="UTM Avo"/>
              </a:rPr>
              <a:t>có</a:t>
            </a:r>
            <a:r>
              <a:rPr lang="en-US" sz="3500" dirty="0">
                <a:solidFill>
                  <a:srgbClr val="000000"/>
                </a:solidFill>
                <a:latin typeface="UTM Avo"/>
              </a:rPr>
              <a:t> </a:t>
            </a:r>
            <a:r>
              <a:rPr lang="en-US" sz="3500" dirty="0" err="1">
                <a:solidFill>
                  <a:srgbClr val="000000"/>
                </a:solidFill>
                <a:latin typeface="UTM Avo"/>
              </a:rPr>
              <a:t>chỗ</a:t>
            </a:r>
            <a:r>
              <a:rPr lang="en-US" sz="3500" dirty="0">
                <a:solidFill>
                  <a:srgbClr val="000000"/>
                </a:solidFill>
                <a:latin typeface="UTM Avo"/>
              </a:rPr>
              <a:t> </a:t>
            </a:r>
            <a:r>
              <a:rPr lang="en-US" sz="3500" dirty="0" err="1">
                <a:solidFill>
                  <a:srgbClr val="000000"/>
                </a:solidFill>
                <a:latin typeface="UTM Avo"/>
              </a:rPr>
              <a:t>nào</a:t>
            </a:r>
            <a:r>
              <a:rPr lang="en-US" sz="3500" dirty="0">
                <a:solidFill>
                  <a:srgbClr val="000000"/>
                </a:solidFill>
                <a:latin typeface="UTM Avo"/>
              </a:rPr>
              <a:t> </a:t>
            </a:r>
            <a:r>
              <a:rPr lang="en-US" sz="3500" dirty="0" err="1">
                <a:solidFill>
                  <a:srgbClr val="000000"/>
                </a:solidFill>
                <a:latin typeface="UTM Avo"/>
              </a:rPr>
              <a:t>mà</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chưa</a:t>
            </a:r>
            <a:r>
              <a:rPr lang="en-US" sz="3500" dirty="0">
                <a:solidFill>
                  <a:srgbClr val="000000"/>
                </a:solidFill>
                <a:latin typeface="UTM Avo"/>
              </a:rPr>
              <a:t> </a:t>
            </a:r>
            <a:r>
              <a:rPr lang="en-US" sz="3500" dirty="0" err="1">
                <a:solidFill>
                  <a:srgbClr val="000000"/>
                </a:solidFill>
                <a:latin typeface="UTM Avo"/>
              </a:rPr>
              <a:t>bò</a:t>
            </a:r>
            <a:r>
              <a:rPr lang="en-US" sz="3500" dirty="0">
                <a:solidFill>
                  <a:srgbClr val="000000"/>
                </a:solidFill>
                <a:latin typeface="UTM Avo"/>
              </a:rPr>
              <a:t> qua. </a:t>
            </a:r>
            <a:r>
              <a:rPr lang="en-US" sz="3500" dirty="0" err="1">
                <a:solidFill>
                  <a:srgbClr val="000000"/>
                </a:solidFill>
                <a:latin typeface="UTM Avo"/>
              </a:rPr>
              <a:t>Chăm</a:t>
            </a:r>
            <a:r>
              <a:rPr lang="en-US" sz="3500" dirty="0">
                <a:solidFill>
                  <a:srgbClr val="000000"/>
                </a:solidFill>
                <a:latin typeface="UTM Avo"/>
              </a:rPr>
              <a:t> </a:t>
            </a:r>
            <a:r>
              <a:rPr lang="en-US" sz="3500" dirty="0" err="1">
                <a:solidFill>
                  <a:srgbClr val="000000"/>
                </a:solidFill>
                <a:latin typeface="UTM Avo"/>
              </a:rPr>
              <a:t>đi</a:t>
            </a:r>
            <a:r>
              <a:rPr lang="en-US" sz="3500" dirty="0">
                <a:solidFill>
                  <a:srgbClr val="000000"/>
                </a:solidFill>
                <a:latin typeface="UTM Avo"/>
              </a:rPr>
              <a:t> </a:t>
            </a:r>
            <a:r>
              <a:rPr lang="en-US" sz="3500" dirty="0" err="1">
                <a:solidFill>
                  <a:srgbClr val="000000"/>
                </a:solidFill>
                <a:latin typeface="UTM Avo"/>
              </a:rPr>
              <a:t>bộ</a:t>
            </a:r>
            <a:r>
              <a:rPr lang="en-US" sz="3500" dirty="0">
                <a:solidFill>
                  <a:srgbClr val="000000"/>
                </a:solidFill>
                <a:latin typeface="UTM Avo"/>
              </a:rPr>
              <a:t> </a:t>
            </a:r>
            <a:r>
              <a:rPr lang="en-US" sz="3500" dirty="0" err="1">
                <a:solidFill>
                  <a:srgbClr val="000000"/>
                </a:solidFill>
                <a:latin typeface="UTM Avo"/>
              </a:rPr>
              <a:t>là</a:t>
            </a:r>
            <a:r>
              <a:rPr lang="en-US" sz="3500" dirty="0">
                <a:solidFill>
                  <a:srgbClr val="000000"/>
                </a:solidFill>
                <a:latin typeface="UTM Avo"/>
              </a:rPr>
              <a:t> </a:t>
            </a:r>
            <a:r>
              <a:rPr lang="en-US" sz="3500" dirty="0" err="1">
                <a:solidFill>
                  <a:srgbClr val="000000"/>
                </a:solidFill>
                <a:latin typeface="UTM Avo"/>
              </a:rPr>
              <a:t>thế</a:t>
            </a:r>
            <a:r>
              <a:rPr lang="en-US" sz="3500" dirty="0">
                <a:solidFill>
                  <a:srgbClr val="000000"/>
                </a:solidFill>
                <a:latin typeface="UTM Avo"/>
              </a:rPr>
              <a:t>, </a:t>
            </a:r>
            <a:r>
              <a:rPr lang="en-US" sz="3500" dirty="0" err="1">
                <a:solidFill>
                  <a:srgbClr val="000000"/>
                </a:solidFill>
                <a:latin typeface="UTM Avo"/>
              </a:rPr>
              <a:t>nhưng</a:t>
            </a:r>
            <a:r>
              <a:rPr lang="en-US" sz="3500" dirty="0">
                <a:solidFill>
                  <a:srgbClr val="000000"/>
                </a:solidFill>
                <a:latin typeface="UTM Avo"/>
              </a:rPr>
              <a:t> </a:t>
            </a:r>
            <a:r>
              <a:rPr lang="en-US" sz="3500" dirty="0" err="1">
                <a:solidFill>
                  <a:srgbClr val="000000"/>
                </a:solidFill>
                <a:latin typeface="UTM Avo"/>
              </a:rPr>
              <a:t>lần</a:t>
            </a:r>
            <a:r>
              <a:rPr lang="en-US" sz="3500" dirty="0">
                <a:solidFill>
                  <a:srgbClr val="000000"/>
                </a:solidFill>
                <a:latin typeface="UTM Avo"/>
              </a:rPr>
              <a:t> </a:t>
            </a:r>
            <a:r>
              <a:rPr lang="en-US" sz="3500" dirty="0" err="1">
                <a:solidFill>
                  <a:srgbClr val="000000"/>
                </a:solidFill>
                <a:latin typeface="UTM Avo"/>
              </a:rPr>
              <a:t>nào</a:t>
            </a:r>
            <a:r>
              <a:rPr lang="en-US" sz="3500" dirty="0">
                <a:solidFill>
                  <a:srgbClr val="000000"/>
                </a:solidFill>
                <a:latin typeface="UTM Avo"/>
              </a:rPr>
              <a:t> </a:t>
            </a:r>
            <a:r>
              <a:rPr lang="en-US" sz="3500" dirty="0" err="1">
                <a:solidFill>
                  <a:srgbClr val="000000"/>
                </a:solidFill>
                <a:latin typeface="UTM Avo"/>
              </a:rPr>
              <a:t>thi</a:t>
            </a:r>
            <a:r>
              <a:rPr lang="en-US" sz="3500" dirty="0">
                <a:solidFill>
                  <a:srgbClr val="000000"/>
                </a:solidFill>
                <a:latin typeface="UTM Avo"/>
              </a:rPr>
              <a:t> </a:t>
            </a:r>
            <a:r>
              <a:rPr lang="en-US" sz="3500" dirty="0" err="1">
                <a:solidFill>
                  <a:srgbClr val="000000"/>
                </a:solidFill>
                <a:latin typeface="UTM Avo"/>
              </a:rPr>
              <a:t>đi</a:t>
            </a:r>
            <a:r>
              <a:rPr lang="en-US" sz="3500" dirty="0">
                <a:solidFill>
                  <a:srgbClr val="000000"/>
                </a:solidFill>
                <a:latin typeface="UTM Avo"/>
              </a:rPr>
              <a:t> </a:t>
            </a:r>
            <a:r>
              <a:rPr lang="en-US" sz="3500" dirty="0" err="1">
                <a:solidFill>
                  <a:srgbClr val="000000"/>
                </a:solidFill>
                <a:latin typeface="UTM Avo"/>
              </a:rPr>
              <a:t>nhanh</a:t>
            </a:r>
            <a:r>
              <a:rPr lang="en-US" sz="3500" dirty="0">
                <a:solidFill>
                  <a:srgbClr val="000000"/>
                </a:solidFill>
                <a:latin typeface="UTM Avo"/>
              </a:rPr>
              <a:t> </a:t>
            </a:r>
            <a:r>
              <a:rPr lang="en-US" sz="3500" dirty="0" err="1">
                <a:solidFill>
                  <a:srgbClr val="000000"/>
                </a:solidFill>
                <a:latin typeface="UTM Avo"/>
              </a:rPr>
              <a:t>với</a:t>
            </a:r>
            <a:r>
              <a:rPr lang="en-US" sz="3500" dirty="0">
                <a:solidFill>
                  <a:srgbClr val="000000"/>
                </a:solidFill>
                <a:latin typeface="UTM Avo"/>
              </a:rPr>
              <a:t> </a:t>
            </a:r>
            <a:r>
              <a:rPr lang="en-US" sz="3500" dirty="0" err="1">
                <a:solidFill>
                  <a:srgbClr val="000000"/>
                </a:solidFill>
                <a:latin typeface="UTM Avo"/>
              </a:rPr>
              <a:t>em</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cũng</a:t>
            </a:r>
            <a:r>
              <a:rPr lang="en-US" sz="3500" dirty="0">
                <a:solidFill>
                  <a:srgbClr val="000000"/>
                </a:solidFill>
                <a:latin typeface="UTM Avo"/>
              </a:rPr>
              <a:t> </a:t>
            </a:r>
            <a:r>
              <a:rPr lang="en-US" sz="3500" dirty="0" err="1">
                <a:solidFill>
                  <a:srgbClr val="000000"/>
                </a:solidFill>
                <a:latin typeface="UTM Avo"/>
              </a:rPr>
              <a:t>thua</a:t>
            </a:r>
            <a:r>
              <a:rPr lang="en-US" sz="3500" dirty="0">
                <a:solidFill>
                  <a:srgbClr val="000000"/>
                </a:solidFill>
                <a:latin typeface="UTM Avo"/>
              </a:rPr>
              <a:t>. </a:t>
            </a:r>
            <a:r>
              <a:rPr lang="en-US" sz="3500" dirty="0" err="1">
                <a:solidFill>
                  <a:srgbClr val="000000"/>
                </a:solidFill>
                <a:latin typeface="UTM Avo"/>
              </a:rPr>
              <a:t>Em</a:t>
            </a:r>
            <a:r>
              <a:rPr lang="en-US" sz="3500" dirty="0">
                <a:solidFill>
                  <a:srgbClr val="000000"/>
                </a:solidFill>
                <a:latin typeface="UTM Avo"/>
              </a:rPr>
              <a:t> </a:t>
            </a:r>
            <a:r>
              <a:rPr lang="en-US" sz="3500" dirty="0" err="1">
                <a:solidFill>
                  <a:srgbClr val="000000"/>
                </a:solidFill>
                <a:latin typeface="UTM Avo"/>
              </a:rPr>
              <a:t>bế</a:t>
            </a:r>
            <a:r>
              <a:rPr lang="en-US" sz="3500" dirty="0">
                <a:solidFill>
                  <a:srgbClr val="000000"/>
                </a:solidFill>
                <a:latin typeface="UTM Avo"/>
              </a:rPr>
              <a:t> </a:t>
            </a:r>
            <a:r>
              <a:rPr lang="en-US" sz="3500" dirty="0" err="1">
                <a:solidFill>
                  <a:srgbClr val="000000"/>
                </a:solidFill>
                <a:latin typeface="UTM Avo"/>
              </a:rPr>
              <a:t>chú</a:t>
            </a:r>
            <a:r>
              <a:rPr lang="en-US" sz="3500" dirty="0">
                <a:solidFill>
                  <a:srgbClr val="000000"/>
                </a:solidFill>
                <a:latin typeface="UTM Avo"/>
              </a:rPr>
              <a:t> </a:t>
            </a:r>
            <a:r>
              <a:rPr lang="en-US" sz="3500" dirty="0" err="1">
                <a:solidFill>
                  <a:srgbClr val="000000"/>
                </a:solidFill>
                <a:latin typeface="UTM Avo"/>
              </a:rPr>
              <a:t>lên</a:t>
            </a:r>
            <a:r>
              <a:rPr lang="en-US" sz="3500" dirty="0">
                <a:solidFill>
                  <a:srgbClr val="000000"/>
                </a:solidFill>
                <a:latin typeface="UTM Avo"/>
              </a:rPr>
              <a:t> </a:t>
            </a:r>
            <a:r>
              <a:rPr lang="en-US" sz="3500" dirty="0" err="1">
                <a:solidFill>
                  <a:srgbClr val="000000"/>
                </a:solidFill>
                <a:latin typeface="UTM Avo"/>
              </a:rPr>
              <a:t>và</a:t>
            </a:r>
            <a:r>
              <a:rPr lang="en-US" sz="3500" dirty="0">
                <a:solidFill>
                  <a:srgbClr val="000000"/>
                </a:solidFill>
                <a:latin typeface="UTM Avo"/>
              </a:rPr>
              <a:t> </a:t>
            </a:r>
            <a:r>
              <a:rPr lang="en-US" sz="3500" dirty="0" err="1">
                <a:solidFill>
                  <a:srgbClr val="000000"/>
                </a:solidFill>
                <a:latin typeface="UTM Avo"/>
              </a:rPr>
              <a:t>bảo</a:t>
            </a:r>
            <a:r>
              <a:rPr lang="en-US" sz="3500" dirty="0">
                <a:solidFill>
                  <a:srgbClr val="000000"/>
                </a:solidFill>
                <a:latin typeface="UTM Avo"/>
              </a:rPr>
              <a:t>:“Su </a:t>
            </a:r>
            <a:r>
              <a:rPr lang="en-US" sz="3500" dirty="0" err="1">
                <a:solidFill>
                  <a:srgbClr val="000000"/>
                </a:solidFill>
                <a:latin typeface="UTM Avo"/>
              </a:rPr>
              <a:t>cố</a:t>
            </a:r>
            <a:r>
              <a:rPr lang="en-US" sz="3500" dirty="0">
                <a:solidFill>
                  <a:srgbClr val="000000"/>
                </a:solidFill>
                <a:latin typeface="UTM Avo"/>
              </a:rPr>
              <a:t> </a:t>
            </a:r>
            <a:r>
              <a:rPr lang="en-US" sz="3500" dirty="0" err="1">
                <a:solidFill>
                  <a:srgbClr val="000000"/>
                </a:solidFill>
                <a:latin typeface="UTM Avo"/>
              </a:rPr>
              <a:t>lên</a:t>
            </a:r>
            <a:r>
              <a:rPr lang="en-US" sz="3500" dirty="0">
                <a:solidFill>
                  <a:srgbClr val="000000"/>
                </a:solidFill>
                <a:latin typeface="UTM Avo"/>
              </a:rPr>
              <a:t> </a:t>
            </a:r>
            <a:r>
              <a:rPr lang="en-US" sz="3500" dirty="0" err="1">
                <a:solidFill>
                  <a:srgbClr val="000000"/>
                </a:solidFill>
                <a:latin typeface="UTM Avo"/>
              </a:rPr>
              <a:t>nhé</a:t>
            </a:r>
            <a:r>
              <a:rPr lang="en-US" sz="3500" dirty="0">
                <a:solidFill>
                  <a:srgbClr val="000000"/>
                </a:solidFill>
                <a:latin typeface="UTM Avo"/>
              </a:rPr>
              <a:t>! </a:t>
            </a:r>
            <a:r>
              <a:rPr lang="en-US" sz="3500" dirty="0" err="1">
                <a:solidFill>
                  <a:srgbClr val="000000"/>
                </a:solidFill>
                <a:latin typeface="UTM Avo"/>
              </a:rPr>
              <a:t>Lần</a:t>
            </a:r>
            <a:r>
              <a:rPr lang="en-US" sz="3500" dirty="0">
                <a:solidFill>
                  <a:srgbClr val="000000"/>
                </a:solidFill>
                <a:latin typeface="UTM Avo"/>
              </a:rPr>
              <a:t> </a:t>
            </a:r>
            <a:r>
              <a:rPr lang="en-US" sz="3500" dirty="0" err="1">
                <a:solidFill>
                  <a:srgbClr val="000000"/>
                </a:solidFill>
                <a:latin typeface="UTM Avo"/>
              </a:rPr>
              <a:t>sau</a:t>
            </a:r>
            <a:r>
              <a:rPr lang="en-US" sz="3500" dirty="0">
                <a:solidFill>
                  <a:srgbClr val="000000"/>
                </a:solidFill>
                <a:latin typeface="UTM Avo"/>
              </a:rPr>
              <a:t>, </a:t>
            </a:r>
            <a:r>
              <a:rPr lang="en-US" sz="3500" dirty="0" err="1">
                <a:solidFill>
                  <a:srgbClr val="000000"/>
                </a:solidFill>
                <a:latin typeface="UTM Avo"/>
              </a:rPr>
              <a:t>tớ</a:t>
            </a:r>
            <a:r>
              <a:rPr lang="en-US" sz="3500" dirty="0">
                <a:solidFill>
                  <a:srgbClr val="000000"/>
                </a:solidFill>
                <a:latin typeface="UTM Avo"/>
              </a:rPr>
              <a:t> </a:t>
            </a:r>
            <a:r>
              <a:rPr lang="en-US" sz="3500" dirty="0" err="1">
                <a:solidFill>
                  <a:srgbClr val="000000"/>
                </a:solidFill>
                <a:latin typeface="UTM Avo"/>
              </a:rPr>
              <a:t>sẽ</a:t>
            </a:r>
            <a:r>
              <a:rPr lang="en-US" sz="3500" dirty="0">
                <a:solidFill>
                  <a:srgbClr val="000000"/>
                </a:solidFill>
                <a:latin typeface="UTM Avo"/>
              </a:rPr>
              <a:t> </a:t>
            </a:r>
            <a:r>
              <a:rPr lang="en-US" sz="3500" dirty="0" err="1">
                <a:solidFill>
                  <a:srgbClr val="000000"/>
                </a:solidFill>
                <a:latin typeface="UTM Avo"/>
              </a:rPr>
              <a:t>chờ</a:t>
            </a:r>
            <a:r>
              <a:rPr lang="en-US" sz="3500" dirty="0">
                <a:solidFill>
                  <a:srgbClr val="000000"/>
                </a:solidFill>
                <a:latin typeface="UTM Avo"/>
              </a:rPr>
              <a:t>!”.</a:t>
            </a:r>
          </a:p>
        </p:txBody>
      </p:sp>
      <p:sp>
        <p:nvSpPr>
          <p:cNvPr id="15" name="TextBox 15"/>
          <p:cNvSpPr txBox="1"/>
          <p:nvPr/>
        </p:nvSpPr>
        <p:spPr>
          <a:xfrm>
            <a:off x="741609" y="8547100"/>
            <a:ext cx="17038540" cy="1739900"/>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Nội</a:t>
            </a:r>
            <a:r>
              <a:rPr lang="en-US" sz="5000" dirty="0">
                <a:solidFill>
                  <a:srgbClr val="FFDE59"/>
                </a:solidFill>
                <a:latin typeface="UTM Avo Bold"/>
              </a:rPr>
              <a:t> dung </a:t>
            </a:r>
            <a:r>
              <a:rPr lang="en-US" sz="5000" dirty="0" err="1">
                <a:solidFill>
                  <a:srgbClr val="FFDE59"/>
                </a:solidFill>
                <a:latin typeface="UTM Avo Bold"/>
              </a:rPr>
              <a:t>chính</a:t>
            </a:r>
            <a:r>
              <a:rPr lang="en-US" sz="5000" dirty="0">
                <a:solidFill>
                  <a:srgbClr val="FFDE59"/>
                </a:solidFill>
                <a:latin typeface="UTM Avo Bold"/>
              </a:rPr>
              <a:t>: </a:t>
            </a:r>
            <a:r>
              <a:rPr lang="en-US" sz="5000" dirty="0" err="1">
                <a:solidFill>
                  <a:srgbClr val="FFDE59"/>
                </a:solidFill>
                <a:latin typeface="UTM Avo Bold"/>
              </a:rPr>
              <a:t>Miêu</a:t>
            </a:r>
            <a:r>
              <a:rPr lang="en-US" sz="5000" dirty="0">
                <a:solidFill>
                  <a:srgbClr val="FFDE59"/>
                </a:solidFill>
                <a:latin typeface="UTM Avo Bold"/>
              </a:rPr>
              <a:t> </a:t>
            </a:r>
            <a:r>
              <a:rPr lang="en-US" sz="5000" dirty="0" err="1">
                <a:solidFill>
                  <a:srgbClr val="FFDE59"/>
                </a:solidFill>
                <a:latin typeface="UTM Avo Bold"/>
              </a:rPr>
              <a:t>tả</a:t>
            </a:r>
            <a:r>
              <a:rPr lang="en-US" sz="5000" dirty="0">
                <a:solidFill>
                  <a:srgbClr val="FFDE59"/>
                </a:solidFill>
                <a:latin typeface="UTM Avo Bold"/>
              </a:rPr>
              <a:t> </a:t>
            </a:r>
            <a:r>
              <a:rPr lang="en-US" sz="5000" dirty="0" err="1">
                <a:solidFill>
                  <a:srgbClr val="FFDE59"/>
                </a:solidFill>
                <a:latin typeface="UTM Avo Bold"/>
              </a:rPr>
              <a:t>đặc</a:t>
            </a:r>
            <a:r>
              <a:rPr lang="en-US" sz="5000" dirty="0">
                <a:solidFill>
                  <a:srgbClr val="FFDE59"/>
                </a:solidFill>
                <a:latin typeface="UTM Avo Bold"/>
              </a:rPr>
              <a:t> </a:t>
            </a:r>
            <a:r>
              <a:rPr lang="en-US" sz="5000" dirty="0" err="1">
                <a:solidFill>
                  <a:srgbClr val="FFDE59"/>
                </a:solidFill>
                <a:latin typeface="UTM Avo Bold"/>
              </a:rPr>
              <a:t>điểm</a:t>
            </a:r>
            <a:r>
              <a:rPr lang="en-US" sz="5000" dirty="0">
                <a:solidFill>
                  <a:srgbClr val="FFDE59"/>
                </a:solidFill>
                <a:latin typeface="UTM Avo Bold"/>
              </a:rPr>
              <a:t>, </a:t>
            </a:r>
            <a:r>
              <a:rPr lang="en-US" sz="5000" dirty="0" err="1">
                <a:solidFill>
                  <a:srgbClr val="FFDE59"/>
                </a:solidFill>
                <a:latin typeface="UTM Avo Bold"/>
              </a:rPr>
              <a:t>hoạt</a:t>
            </a:r>
            <a:r>
              <a:rPr lang="en-US" sz="5000" dirty="0">
                <a:solidFill>
                  <a:srgbClr val="FFDE59"/>
                </a:solidFill>
                <a:latin typeface="UTM Avo Bold"/>
              </a:rPr>
              <a:t> </a:t>
            </a:r>
            <a:r>
              <a:rPr lang="en-US" sz="5000" dirty="0" err="1">
                <a:solidFill>
                  <a:srgbClr val="FFDE59"/>
                </a:solidFill>
                <a:latin typeface="UTM Avo Bold"/>
              </a:rPr>
              <a:t>động</a:t>
            </a:r>
            <a:r>
              <a:rPr lang="en-US" sz="5000" dirty="0">
                <a:solidFill>
                  <a:srgbClr val="FFDE59"/>
                </a:solidFill>
                <a:latin typeface="UTM Avo Bold"/>
              </a:rPr>
              <a:t>… </a:t>
            </a:r>
          </a:p>
          <a:p>
            <a:pPr algn="ctr">
              <a:lnSpc>
                <a:spcPts val="7000"/>
              </a:lnSpc>
              <a:spcBef>
                <a:spcPct val="0"/>
              </a:spcBef>
            </a:pPr>
            <a:r>
              <a:rPr lang="en-US" sz="5000" dirty="0" err="1">
                <a:solidFill>
                  <a:srgbClr val="FFDE59"/>
                </a:solidFill>
                <a:latin typeface="UTM Avo Bold"/>
              </a:rPr>
              <a:t>của</a:t>
            </a:r>
            <a:r>
              <a:rPr lang="en-US" sz="5000" dirty="0">
                <a:solidFill>
                  <a:srgbClr val="FFDE59"/>
                </a:solidFill>
                <a:latin typeface="UTM Avo Bold"/>
              </a:rPr>
              <a:t> </a:t>
            </a:r>
            <a:r>
              <a:rPr lang="en-US" sz="5000" dirty="0" err="1">
                <a:solidFill>
                  <a:srgbClr val="FFDE59"/>
                </a:solidFill>
                <a:latin typeface="UTM Avo Bold"/>
              </a:rPr>
              <a:t>chú</a:t>
            </a:r>
            <a:r>
              <a:rPr lang="en-US" sz="5000" dirty="0">
                <a:solidFill>
                  <a:srgbClr val="FFDE59"/>
                </a:solidFill>
                <a:latin typeface="UTM Avo Bold"/>
              </a:rPr>
              <a:t> </a:t>
            </a:r>
            <a:r>
              <a:rPr lang="en-US" sz="5000" dirty="0" err="1">
                <a:solidFill>
                  <a:srgbClr val="FFDE59"/>
                </a:solidFill>
                <a:latin typeface="UTM Avo Bold"/>
              </a:rPr>
              <a:t>rùa</a:t>
            </a:r>
            <a:r>
              <a:rPr lang="en-US" sz="5000" dirty="0">
                <a:solidFill>
                  <a:srgbClr val="FFDE59"/>
                </a:solidFill>
                <a:latin typeface="UTM Avo Bold"/>
              </a:rPr>
              <a:t> Su..</a:t>
            </a:r>
          </a:p>
        </p:txBody>
      </p:sp>
      <p:pic>
        <p:nvPicPr>
          <p:cNvPr id="16" name="Picture 15"/>
          <p:cNvPicPr>
            <a:picLocks noChangeAspect="1"/>
          </p:cNvPicPr>
          <p:nvPr/>
        </p:nvPicPr>
        <p:blipFill>
          <a:blip r:embed="rId4"/>
          <a:stretch>
            <a:fillRect/>
          </a:stretch>
        </p:blipFill>
        <p:spPr>
          <a:xfrm>
            <a:off x="226622" y="146875"/>
            <a:ext cx="6651312" cy="2030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441468" y="-2545321"/>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0" y="612223"/>
                <a:ext cx="5409116" cy="200577"/>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332706"/>
              <a:ext cx="28227916" cy="4440491"/>
              <a:chOff x="0" y="-38100"/>
              <a:chExt cx="5409116" cy="850900"/>
            </a:xfrm>
          </p:grpSpPr>
          <p:sp>
            <p:nvSpPr>
              <p:cNvPr id="7" name="Freeform 7"/>
              <p:cNvSpPr/>
              <p:nvPr/>
            </p:nvSpPr>
            <p:spPr>
              <a:xfrm>
                <a:off x="0" y="0"/>
                <a:ext cx="5409116" cy="469224"/>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2" name="Freeform 12"/>
          <p:cNvSpPr/>
          <p:nvPr/>
        </p:nvSpPr>
        <p:spPr>
          <a:xfrm>
            <a:off x="14297251" y="5712190"/>
            <a:ext cx="3750519" cy="2920717"/>
          </a:xfrm>
          <a:custGeom>
            <a:avLst/>
            <a:gdLst/>
            <a:ahLst/>
            <a:cxnLst/>
            <a:rect l="l" t="t" r="r" b="b"/>
            <a:pathLst>
              <a:path w="3750519" h="2920717">
                <a:moveTo>
                  <a:pt x="0" y="0"/>
                </a:moveTo>
                <a:lnTo>
                  <a:pt x="3750519" y="0"/>
                </a:lnTo>
                <a:lnTo>
                  <a:pt x="3750519" y="2920716"/>
                </a:lnTo>
                <a:lnTo>
                  <a:pt x="0" y="2920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flipH="1">
            <a:off x="1566715" y="2043224"/>
            <a:ext cx="4003232" cy="6589682"/>
          </a:xfrm>
          <a:custGeom>
            <a:avLst/>
            <a:gdLst/>
            <a:ahLst/>
            <a:cxnLst/>
            <a:rect l="l" t="t" r="r" b="b"/>
            <a:pathLst>
              <a:path w="4003232" h="6589682">
                <a:moveTo>
                  <a:pt x="4003232" y="0"/>
                </a:moveTo>
                <a:lnTo>
                  <a:pt x="0" y="0"/>
                </a:lnTo>
                <a:lnTo>
                  <a:pt x="0" y="6589682"/>
                </a:lnTo>
                <a:lnTo>
                  <a:pt x="4003232" y="6589682"/>
                </a:lnTo>
                <a:lnTo>
                  <a:pt x="4003232" y="0"/>
                </a:lnTo>
                <a:close/>
              </a:path>
            </a:pathLst>
          </a:custGeom>
          <a:blipFill>
            <a:blip r:embed="rId5"/>
            <a:stretch>
              <a:fillRect/>
            </a:stretch>
          </a:blipFill>
        </p:spPr>
      </p:sp>
      <p:sp>
        <p:nvSpPr>
          <p:cNvPr id="14" name="TextBox 14"/>
          <p:cNvSpPr txBox="1"/>
          <p:nvPr/>
        </p:nvSpPr>
        <p:spPr>
          <a:xfrm>
            <a:off x="5569947" y="3749282"/>
            <a:ext cx="11689353" cy="2192655"/>
          </a:xfrm>
          <a:prstGeom prst="rect">
            <a:avLst/>
          </a:prstGeom>
        </p:spPr>
        <p:txBody>
          <a:bodyPr lIns="0" tIns="0" rIns="0" bIns="0" rtlCol="0" anchor="t">
            <a:spAutoFit/>
          </a:bodyPr>
          <a:lstStyle/>
          <a:p>
            <a:pPr algn="just">
              <a:lnSpc>
                <a:spcPts val="8819"/>
              </a:lnSpc>
              <a:spcBef>
                <a:spcPct val="0"/>
              </a:spcBef>
            </a:pPr>
            <a:r>
              <a:rPr lang="en-US" sz="6299" dirty="0">
                <a:solidFill>
                  <a:srgbClr val="000000"/>
                </a:solidFill>
                <a:latin typeface="UTM Avo"/>
              </a:rPr>
              <a:t>   </a:t>
            </a:r>
            <a:r>
              <a:rPr lang="en-US" sz="6299" dirty="0" err="1">
                <a:solidFill>
                  <a:srgbClr val="000000"/>
                </a:solidFill>
                <a:latin typeface="UTM Avo"/>
              </a:rPr>
              <a:t>Em</a:t>
            </a:r>
            <a:r>
              <a:rPr lang="en-US" sz="6299" dirty="0">
                <a:solidFill>
                  <a:srgbClr val="000000"/>
                </a:solidFill>
                <a:latin typeface="UTM Avo"/>
              </a:rPr>
              <a:t> </a:t>
            </a:r>
            <a:r>
              <a:rPr lang="en-US" sz="6299" dirty="0" err="1">
                <a:solidFill>
                  <a:srgbClr val="000000"/>
                </a:solidFill>
                <a:latin typeface="UTM Avo"/>
              </a:rPr>
              <a:t>rất</a:t>
            </a:r>
            <a:r>
              <a:rPr lang="en-US" sz="6299" dirty="0">
                <a:solidFill>
                  <a:srgbClr val="000000"/>
                </a:solidFill>
                <a:latin typeface="UTM Avo"/>
              </a:rPr>
              <a:t> </a:t>
            </a:r>
            <a:r>
              <a:rPr lang="en-US" sz="6299" dirty="0" err="1">
                <a:solidFill>
                  <a:srgbClr val="000000"/>
                </a:solidFill>
                <a:latin typeface="UTM Avo"/>
              </a:rPr>
              <a:t>thích</a:t>
            </a:r>
            <a:r>
              <a:rPr lang="en-US" sz="6299" dirty="0">
                <a:solidFill>
                  <a:srgbClr val="000000"/>
                </a:solidFill>
                <a:latin typeface="UTM Avo"/>
              </a:rPr>
              <a:t> </a:t>
            </a:r>
            <a:r>
              <a:rPr lang="en-US" sz="6299" dirty="0" err="1">
                <a:solidFill>
                  <a:srgbClr val="000000"/>
                </a:solidFill>
                <a:latin typeface="UTM Avo"/>
              </a:rPr>
              <a:t>chú</a:t>
            </a:r>
            <a:r>
              <a:rPr lang="en-US" sz="6299" dirty="0">
                <a:solidFill>
                  <a:srgbClr val="000000"/>
                </a:solidFill>
                <a:latin typeface="UTM Avo"/>
              </a:rPr>
              <a:t> </a:t>
            </a:r>
            <a:r>
              <a:rPr lang="en-US" sz="6299" dirty="0" err="1">
                <a:solidFill>
                  <a:srgbClr val="000000"/>
                </a:solidFill>
                <a:latin typeface="UTM Avo"/>
              </a:rPr>
              <a:t>rùa</a:t>
            </a:r>
            <a:r>
              <a:rPr lang="en-US" sz="6299" dirty="0">
                <a:solidFill>
                  <a:srgbClr val="000000"/>
                </a:solidFill>
                <a:latin typeface="UTM Avo"/>
              </a:rPr>
              <a:t> Su </a:t>
            </a:r>
            <a:r>
              <a:rPr lang="en-US" sz="6299" dirty="0" err="1">
                <a:solidFill>
                  <a:srgbClr val="000000"/>
                </a:solidFill>
                <a:latin typeface="UTM Avo"/>
              </a:rPr>
              <a:t>và</a:t>
            </a:r>
            <a:r>
              <a:rPr lang="en-US" sz="6299" dirty="0">
                <a:solidFill>
                  <a:srgbClr val="000000"/>
                </a:solidFill>
                <a:latin typeface="UTM Avo"/>
              </a:rPr>
              <a:t> </a:t>
            </a:r>
            <a:r>
              <a:rPr lang="en-US" sz="6299" dirty="0" err="1">
                <a:solidFill>
                  <a:srgbClr val="000000"/>
                </a:solidFill>
                <a:latin typeface="UTM Avo"/>
              </a:rPr>
              <a:t>có</a:t>
            </a:r>
            <a:r>
              <a:rPr lang="en-US" sz="6299" dirty="0">
                <a:solidFill>
                  <a:srgbClr val="000000"/>
                </a:solidFill>
                <a:latin typeface="UTM Avo"/>
              </a:rPr>
              <a:t> </a:t>
            </a:r>
            <a:r>
              <a:rPr lang="en-US" sz="6299" dirty="0" err="1">
                <a:solidFill>
                  <a:srgbClr val="000000"/>
                </a:solidFill>
                <a:latin typeface="UTM Avo"/>
              </a:rPr>
              <a:t>lẽ</a:t>
            </a:r>
            <a:r>
              <a:rPr lang="en-US" sz="6299" dirty="0">
                <a:solidFill>
                  <a:srgbClr val="000000"/>
                </a:solidFill>
                <a:latin typeface="UTM Avo"/>
              </a:rPr>
              <a:t> Su </a:t>
            </a:r>
            <a:r>
              <a:rPr lang="en-US" sz="6299" dirty="0" err="1">
                <a:solidFill>
                  <a:srgbClr val="000000"/>
                </a:solidFill>
                <a:latin typeface="UTM Avo"/>
              </a:rPr>
              <a:t>cũng</a:t>
            </a:r>
            <a:r>
              <a:rPr lang="en-US" sz="6299" dirty="0">
                <a:solidFill>
                  <a:srgbClr val="000000"/>
                </a:solidFill>
                <a:latin typeface="UTM Avo"/>
              </a:rPr>
              <a:t> </a:t>
            </a:r>
            <a:r>
              <a:rPr lang="en-US" sz="6299" dirty="0" err="1">
                <a:solidFill>
                  <a:srgbClr val="000000"/>
                </a:solidFill>
                <a:latin typeface="UTM Avo"/>
              </a:rPr>
              <a:t>rất</a:t>
            </a:r>
            <a:r>
              <a:rPr lang="en-US" sz="6299" dirty="0">
                <a:solidFill>
                  <a:srgbClr val="000000"/>
                </a:solidFill>
                <a:latin typeface="UTM Avo"/>
              </a:rPr>
              <a:t> </a:t>
            </a:r>
            <a:r>
              <a:rPr lang="en-US" sz="6299" dirty="0" err="1">
                <a:solidFill>
                  <a:srgbClr val="000000"/>
                </a:solidFill>
                <a:latin typeface="UTM Avo"/>
              </a:rPr>
              <a:t>thích</a:t>
            </a:r>
            <a:r>
              <a:rPr lang="en-US" sz="6299" dirty="0">
                <a:solidFill>
                  <a:srgbClr val="000000"/>
                </a:solidFill>
                <a:latin typeface="UTM Avo"/>
              </a:rPr>
              <a:t> </a:t>
            </a:r>
            <a:r>
              <a:rPr lang="en-US" sz="6299" dirty="0" err="1">
                <a:solidFill>
                  <a:srgbClr val="000000"/>
                </a:solidFill>
                <a:latin typeface="UTM Avo"/>
              </a:rPr>
              <a:t>em</a:t>
            </a:r>
            <a:r>
              <a:rPr lang="en-US" sz="6299" dirty="0">
                <a:solidFill>
                  <a:srgbClr val="000000"/>
                </a:solidFill>
                <a:latin typeface="UTM Avo"/>
              </a:rPr>
              <a:t>. </a:t>
            </a:r>
          </a:p>
        </p:txBody>
      </p:sp>
      <p:sp>
        <p:nvSpPr>
          <p:cNvPr id="15" name="TextBox 15"/>
          <p:cNvSpPr txBox="1"/>
          <p:nvPr/>
        </p:nvSpPr>
        <p:spPr>
          <a:xfrm>
            <a:off x="2345909" y="8547100"/>
            <a:ext cx="13596181" cy="1739900"/>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Nội</a:t>
            </a:r>
            <a:r>
              <a:rPr lang="en-US" sz="5000" dirty="0">
                <a:solidFill>
                  <a:srgbClr val="FFDE59"/>
                </a:solidFill>
                <a:latin typeface="UTM Avo Bold"/>
              </a:rPr>
              <a:t> dung </a:t>
            </a:r>
            <a:r>
              <a:rPr lang="en-US" sz="5000" dirty="0" err="1">
                <a:solidFill>
                  <a:srgbClr val="FFDE59"/>
                </a:solidFill>
                <a:latin typeface="UTM Avo Bold"/>
              </a:rPr>
              <a:t>chính</a:t>
            </a:r>
            <a:r>
              <a:rPr lang="en-US" sz="5000" dirty="0">
                <a:solidFill>
                  <a:srgbClr val="FFDE59"/>
                </a:solidFill>
                <a:latin typeface="UTM Avo Bold"/>
              </a:rPr>
              <a:t>: </a:t>
            </a:r>
            <a:r>
              <a:rPr lang="en-US" sz="5000" dirty="0" err="1">
                <a:solidFill>
                  <a:srgbClr val="FFDE59"/>
                </a:solidFill>
                <a:latin typeface="UTM Avo Bold"/>
              </a:rPr>
              <a:t>Bạn</a:t>
            </a:r>
            <a:r>
              <a:rPr lang="en-US" sz="5000" dirty="0">
                <a:solidFill>
                  <a:srgbClr val="FFDE59"/>
                </a:solidFill>
                <a:latin typeface="UTM Avo Bold"/>
              </a:rPr>
              <a:t> </a:t>
            </a:r>
            <a:r>
              <a:rPr lang="en-US" sz="5000" dirty="0" err="1">
                <a:solidFill>
                  <a:srgbClr val="FFDE59"/>
                </a:solidFill>
                <a:latin typeface="UTM Avo Bold"/>
              </a:rPr>
              <a:t>nhỏ</a:t>
            </a:r>
            <a:r>
              <a:rPr lang="en-US" sz="5000" dirty="0">
                <a:solidFill>
                  <a:srgbClr val="FFDE59"/>
                </a:solidFill>
                <a:latin typeface="UTM Avo Bold"/>
              </a:rPr>
              <a:t> </a:t>
            </a:r>
            <a:r>
              <a:rPr lang="en-US" sz="5000" dirty="0" err="1">
                <a:solidFill>
                  <a:srgbClr val="FFDE59"/>
                </a:solidFill>
                <a:latin typeface="UTM Avo Bold"/>
              </a:rPr>
              <a:t>bày</a:t>
            </a:r>
            <a:r>
              <a:rPr lang="en-US" sz="5000" dirty="0">
                <a:solidFill>
                  <a:srgbClr val="FFDE59"/>
                </a:solidFill>
                <a:latin typeface="UTM Avo Bold"/>
              </a:rPr>
              <a:t> </a:t>
            </a:r>
            <a:r>
              <a:rPr lang="en-US" sz="5000" dirty="0" err="1">
                <a:solidFill>
                  <a:srgbClr val="FFDE59"/>
                </a:solidFill>
                <a:latin typeface="UTM Avo Bold"/>
              </a:rPr>
              <a:t>tỏ</a:t>
            </a:r>
            <a:r>
              <a:rPr lang="en-US" sz="5000" dirty="0">
                <a:solidFill>
                  <a:srgbClr val="FFDE59"/>
                </a:solidFill>
                <a:latin typeface="UTM Avo Bold"/>
              </a:rPr>
              <a:t> </a:t>
            </a:r>
            <a:r>
              <a:rPr lang="en-US" sz="5000" dirty="0" err="1">
                <a:solidFill>
                  <a:srgbClr val="FFDE59"/>
                </a:solidFill>
                <a:latin typeface="UTM Avo Bold"/>
              </a:rPr>
              <a:t>tình</a:t>
            </a:r>
            <a:r>
              <a:rPr lang="en-US" sz="5000" dirty="0">
                <a:solidFill>
                  <a:srgbClr val="FFDE59"/>
                </a:solidFill>
                <a:latin typeface="UTM Avo Bold"/>
              </a:rPr>
              <a:t> </a:t>
            </a:r>
            <a:r>
              <a:rPr lang="en-US" sz="5000" dirty="0" err="1">
                <a:solidFill>
                  <a:srgbClr val="FFDE59"/>
                </a:solidFill>
                <a:latin typeface="UTM Avo Bold"/>
              </a:rPr>
              <a:t>cảm</a:t>
            </a:r>
            <a:r>
              <a:rPr lang="en-US" sz="5000" dirty="0">
                <a:solidFill>
                  <a:srgbClr val="FFDE59"/>
                </a:solidFill>
                <a:latin typeface="UTM Avo Bold"/>
              </a:rPr>
              <a:t> </a:t>
            </a:r>
          </a:p>
          <a:p>
            <a:pPr algn="ctr">
              <a:lnSpc>
                <a:spcPts val="7000"/>
              </a:lnSpc>
              <a:spcBef>
                <a:spcPct val="0"/>
              </a:spcBef>
            </a:pPr>
            <a:r>
              <a:rPr lang="en-US" sz="5000" dirty="0" err="1">
                <a:solidFill>
                  <a:srgbClr val="FFDE59"/>
                </a:solidFill>
                <a:latin typeface="UTM Avo Bold"/>
              </a:rPr>
              <a:t>với</a:t>
            </a:r>
            <a:r>
              <a:rPr lang="en-US" sz="5000" dirty="0">
                <a:solidFill>
                  <a:srgbClr val="FFDE59"/>
                </a:solidFill>
                <a:latin typeface="UTM Avo Bold"/>
              </a:rPr>
              <a:t> </a:t>
            </a:r>
            <a:r>
              <a:rPr lang="en-US" sz="5000" dirty="0" err="1">
                <a:solidFill>
                  <a:srgbClr val="FFDE59"/>
                </a:solidFill>
                <a:latin typeface="UTM Avo Bold"/>
              </a:rPr>
              <a:t>chú</a:t>
            </a:r>
            <a:r>
              <a:rPr lang="en-US" sz="5000" dirty="0">
                <a:solidFill>
                  <a:srgbClr val="FFDE59"/>
                </a:solidFill>
                <a:latin typeface="UTM Avo Bold"/>
              </a:rPr>
              <a:t> </a:t>
            </a:r>
            <a:r>
              <a:rPr lang="en-US" sz="5000" dirty="0" err="1">
                <a:solidFill>
                  <a:srgbClr val="FFDE59"/>
                </a:solidFill>
                <a:latin typeface="UTM Avo Bold"/>
              </a:rPr>
              <a:t>rùa</a:t>
            </a:r>
            <a:r>
              <a:rPr lang="en-US" sz="5000" dirty="0">
                <a:solidFill>
                  <a:srgbClr val="FFDE59"/>
                </a:solidFill>
                <a:latin typeface="UTM Avo Bold"/>
              </a:rPr>
              <a:t> Su.</a:t>
            </a:r>
          </a:p>
        </p:txBody>
      </p:sp>
      <p:pic>
        <p:nvPicPr>
          <p:cNvPr id="16" name="Picture 15"/>
          <p:cNvPicPr>
            <a:picLocks noChangeAspect="1"/>
          </p:cNvPicPr>
          <p:nvPr/>
        </p:nvPicPr>
        <p:blipFill>
          <a:blip r:embed="rId6"/>
          <a:stretch>
            <a:fillRect/>
          </a:stretch>
        </p:blipFill>
        <p:spPr>
          <a:xfrm>
            <a:off x="6400800" y="655883"/>
            <a:ext cx="6651312" cy="2030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1896449"/>
            <a:ext cx="21170937" cy="14079898"/>
            <a:chOff x="0" y="0"/>
            <a:chExt cx="28227916" cy="18773198"/>
          </a:xfrm>
        </p:grpSpPr>
        <p:grpSp>
          <p:nvGrpSpPr>
            <p:cNvPr id="3" name="Group 3"/>
            <p:cNvGrpSpPr/>
            <p:nvPr/>
          </p:nvGrpSpPr>
          <p:grpSpPr>
            <a:xfrm>
              <a:off x="0" y="0"/>
              <a:ext cx="28227916" cy="4241663"/>
              <a:chOff x="0" y="0"/>
              <a:chExt cx="5409116" cy="812800"/>
            </a:xfrm>
          </p:grpSpPr>
          <p:sp>
            <p:nvSpPr>
              <p:cNvPr id="4" name="Freeform 4"/>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5" name="TextBox 15"/>
          <p:cNvSpPr txBox="1"/>
          <p:nvPr/>
        </p:nvSpPr>
        <p:spPr>
          <a:xfrm>
            <a:off x="1377657" y="2915134"/>
            <a:ext cx="16250911" cy="1898650"/>
          </a:xfrm>
          <a:prstGeom prst="rect">
            <a:avLst/>
          </a:prstGeom>
        </p:spPr>
        <p:txBody>
          <a:bodyPr lIns="0" tIns="0" rIns="0" bIns="0" rtlCol="0" anchor="t">
            <a:spAutoFit/>
          </a:bodyPr>
          <a:lstStyle/>
          <a:p>
            <a:pPr algn="just">
              <a:lnSpc>
                <a:spcPts val="7699"/>
              </a:lnSpc>
              <a:spcBef>
                <a:spcPct val="0"/>
              </a:spcBef>
            </a:pPr>
            <a:r>
              <a:rPr lang="en-US" sz="5499">
                <a:solidFill>
                  <a:srgbClr val="291F44"/>
                </a:solidFill>
                <a:latin typeface="UTM Avo"/>
              </a:rPr>
              <a:t>b. Phần thân bài có mấy đoạn? Mỗi đoạn miêu tả đặc điểm gì của con rùa?</a:t>
            </a:r>
          </a:p>
        </p:txBody>
      </p:sp>
      <p:pic>
        <p:nvPicPr>
          <p:cNvPr id="16" name="Picture 15"/>
          <p:cNvPicPr>
            <a:picLocks noChangeAspect="1"/>
          </p:cNvPicPr>
          <p:nvPr/>
        </p:nvPicPr>
        <p:blipFill>
          <a:blip r:embed="rId2"/>
          <a:stretch>
            <a:fillRect/>
          </a:stretch>
        </p:blipFill>
        <p:spPr>
          <a:xfrm>
            <a:off x="4196669" y="6121080"/>
            <a:ext cx="9339881" cy="4139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85014" y="-2246658"/>
            <a:ext cx="21170937" cy="14079898"/>
            <a:chOff x="0" y="0"/>
            <a:chExt cx="28227916" cy="18773198"/>
          </a:xfrm>
        </p:grpSpPr>
        <p:grpSp>
          <p:nvGrpSpPr>
            <p:cNvPr id="3" name="Group 3"/>
            <p:cNvGrpSpPr/>
            <p:nvPr/>
          </p:nvGrpSpPr>
          <p:grpSpPr>
            <a:xfrm>
              <a:off x="0" y="0"/>
              <a:ext cx="28227916" cy="4241663"/>
              <a:chOff x="0" y="0"/>
              <a:chExt cx="5409116" cy="812800"/>
            </a:xfrm>
          </p:grpSpPr>
          <p:sp>
            <p:nvSpPr>
              <p:cNvPr id="4" name="Freeform 4"/>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210718" y="1855504"/>
            <a:ext cx="17856522" cy="3287996"/>
            <a:chOff x="0" y="0"/>
            <a:chExt cx="872122" cy="160587"/>
          </a:xfrm>
        </p:grpSpPr>
        <p:sp>
          <p:nvSpPr>
            <p:cNvPr id="13" name="Freeform 13"/>
            <p:cNvSpPr/>
            <p:nvPr/>
          </p:nvSpPr>
          <p:spPr>
            <a:xfrm>
              <a:off x="0" y="0"/>
              <a:ext cx="872122" cy="160587"/>
            </a:xfrm>
            <a:custGeom>
              <a:avLst/>
              <a:gdLst/>
              <a:ahLst/>
              <a:cxnLst/>
              <a:rect l="l" t="t" r="r" b="b"/>
              <a:pathLst>
                <a:path w="872122" h="160587">
                  <a:moveTo>
                    <a:pt x="0" y="0"/>
                  </a:moveTo>
                  <a:lnTo>
                    <a:pt x="872122" y="0"/>
                  </a:lnTo>
                  <a:lnTo>
                    <a:pt x="872122" y="160587"/>
                  </a:lnTo>
                  <a:lnTo>
                    <a:pt x="0" y="160587"/>
                  </a:lnTo>
                  <a:close/>
                </a:path>
              </a:pathLst>
            </a:custGeom>
            <a:solidFill>
              <a:srgbClr val="FFDE59">
                <a:alpha val="89804"/>
              </a:srgbClr>
            </a:solidFill>
          </p:spPr>
        </p:sp>
        <p:sp>
          <p:nvSpPr>
            <p:cNvPr id="14" name="TextBox 14"/>
            <p:cNvSpPr txBox="1"/>
            <p:nvPr/>
          </p:nvSpPr>
          <p:spPr>
            <a:xfrm>
              <a:off x="0" y="-38100"/>
              <a:ext cx="872122" cy="198687"/>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94574" y="1798244"/>
            <a:ext cx="17285575" cy="3258820"/>
          </a:xfrm>
          <a:prstGeom prst="rect">
            <a:avLst/>
          </a:prstGeom>
        </p:spPr>
        <p:txBody>
          <a:bodyPr lIns="0" tIns="0" rIns="0" bIns="0" rtlCol="0" anchor="t">
            <a:spAutoFit/>
          </a:bodyPr>
          <a:lstStyle/>
          <a:p>
            <a:pPr algn="just">
              <a:lnSpc>
                <a:spcPts val="5179"/>
              </a:lnSpc>
              <a:spcBef>
                <a:spcPct val="0"/>
              </a:spcBef>
            </a:pP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rùa</a:t>
            </a:r>
            <a:r>
              <a:rPr lang="en-US" sz="3699" dirty="0">
                <a:solidFill>
                  <a:srgbClr val="000000"/>
                </a:solidFill>
                <a:latin typeface="UTM Avo"/>
              </a:rPr>
              <a:t> Su </a:t>
            </a:r>
            <a:r>
              <a:rPr lang="en-US" sz="3699" dirty="0" err="1">
                <a:solidFill>
                  <a:srgbClr val="000000"/>
                </a:solidFill>
                <a:latin typeface="UTM Avo"/>
              </a:rPr>
              <a:t>có</a:t>
            </a:r>
            <a:r>
              <a:rPr lang="en-US" sz="3699" dirty="0">
                <a:solidFill>
                  <a:srgbClr val="000000"/>
                </a:solidFill>
                <a:latin typeface="UTM Avo"/>
              </a:rPr>
              <a:t> </a:t>
            </a:r>
            <a:r>
              <a:rPr lang="en-US" sz="3699" dirty="0" err="1">
                <a:solidFill>
                  <a:srgbClr val="000000"/>
                </a:solidFill>
                <a:latin typeface="UTM Avo"/>
              </a:rPr>
              <a:t>cái</a:t>
            </a:r>
            <a:r>
              <a:rPr lang="en-US" sz="3699" dirty="0">
                <a:solidFill>
                  <a:srgbClr val="000000"/>
                </a:solidFill>
                <a:latin typeface="UTM Avo"/>
              </a:rPr>
              <a:t> </a:t>
            </a:r>
            <a:r>
              <a:rPr lang="en-US" sz="3699" dirty="0" err="1">
                <a:solidFill>
                  <a:srgbClr val="000000"/>
                </a:solidFill>
                <a:latin typeface="UTM Avo"/>
              </a:rPr>
              <a:t>mai</a:t>
            </a:r>
            <a:r>
              <a:rPr lang="en-US" sz="3699" dirty="0">
                <a:solidFill>
                  <a:srgbClr val="000000"/>
                </a:solidFill>
                <a:latin typeface="UTM Avo"/>
              </a:rPr>
              <a:t> </a:t>
            </a:r>
            <a:r>
              <a:rPr lang="en-US" sz="3699" dirty="0" err="1">
                <a:solidFill>
                  <a:srgbClr val="000000"/>
                </a:solidFill>
                <a:latin typeface="UTM Avo"/>
              </a:rPr>
              <a:t>rất</a:t>
            </a:r>
            <a:r>
              <a:rPr lang="en-US" sz="3699" dirty="0">
                <a:solidFill>
                  <a:srgbClr val="000000"/>
                </a:solidFill>
                <a:latin typeface="UTM Avo"/>
              </a:rPr>
              <a:t> </a:t>
            </a:r>
            <a:r>
              <a:rPr lang="en-US" sz="3699" dirty="0" err="1">
                <a:solidFill>
                  <a:srgbClr val="000000"/>
                </a:solidFill>
                <a:latin typeface="UTM Avo"/>
              </a:rPr>
              <a:t>cứng</a:t>
            </a:r>
            <a:r>
              <a:rPr lang="en-US" sz="3699" dirty="0">
                <a:solidFill>
                  <a:srgbClr val="000000"/>
                </a:solidFill>
                <a:latin typeface="UTM Avo"/>
              </a:rPr>
              <a:t>, </a:t>
            </a:r>
            <a:r>
              <a:rPr lang="en-US" sz="3699" dirty="0" err="1">
                <a:solidFill>
                  <a:srgbClr val="000000"/>
                </a:solidFill>
                <a:latin typeface="UTM Avo"/>
              </a:rPr>
              <a:t>trông</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được</a:t>
            </a:r>
            <a:r>
              <a:rPr lang="en-US" sz="3699" dirty="0">
                <a:solidFill>
                  <a:srgbClr val="000000"/>
                </a:solidFill>
                <a:latin typeface="UTM Avo"/>
              </a:rPr>
              <a:t> </a:t>
            </a:r>
            <a:r>
              <a:rPr lang="en-US" sz="3699" dirty="0" err="1">
                <a:solidFill>
                  <a:srgbClr val="000000"/>
                </a:solidFill>
                <a:latin typeface="UTM Avo"/>
              </a:rPr>
              <a:t>ghép</a:t>
            </a:r>
            <a:r>
              <a:rPr lang="en-US" sz="3699" dirty="0">
                <a:solidFill>
                  <a:srgbClr val="000000"/>
                </a:solidFill>
                <a:latin typeface="UTM Avo"/>
              </a:rPr>
              <a:t> </a:t>
            </a:r>
            <a:r>
              <a:rPr lang="en-US" sz="3699" dirty="0" err="1">
                <a:solidFill>
                  <a:srgbClr val="000000"/>
                </a:solidFill>
                <a:latin typeface="UTM Avo"/>
              </a:rPr>
              <a:t>bởi</a:t>
            </a:r>
            <a:r>
              <a:rPr lang="en-US" sz="3699" dirty="0">
                <a:solidFill>
                  <a:srgbClr val="000000"/>
                </a:solidFill>
                <a:latin typeface="UTM Avo"/>
              </a:rPr>
              <a:t> </a:t>
            </a:r>
            <a:r>
              <a:rPr lang="en-US" sz="3699" dirty="0" err="1">
                <a:solidFill>
                  <a:srgbClr val="000000"/>
                </a:solidFill>
                <a:latin typeface="UTM Avo"/>
              </a:rPr>
              <a:t>các</a:t>
            </a:r>
            <a:r>
              <a:rPr lang="en-US" sz="3699" dirty="0">
                <a:solidFill>
                  <a:srgbClr val="000000"/>
                </a:solidFill>
                <a:latin typeface="UTM Avo"/>
              </a:rPr>
              <a:t> </a:t>
            </a:r>
            <a:r>
              <a:rPr lang="en-US" sz="3699" dirty="0" err="1">
                <a:solidFill>
                  <a:srgbClr val="000000"/>
                </a:solidFill>
                <a:latin typeface="UTM Avo"/>
              </a:rPr>
              <a:t>mảnh</a:t>
            </a:r>
            <a:r>
              <a:rPr lang="en-US" sz="3699" dirty="0">
                <a:solidFill>
                  <a:srgbClr val="000000"/>
                </a:solidFill>
                <a:latin typeface="UTM Avo"/>
              </a:rPr>
              <a:t> </a:t>
            </a:r>
            <a:r>
              <a:rPr lang="en-US" sz="3699" dirty="0" err="1">
                <a:solidFill>
                  <a:srgbClr val="000000"/>
                </a:solidFill>
                <a:latin typeface="UTM Avo"/>
              </a:rPr>
              <a:t>gỗ</a:t>
            </a:r>
            <a:r>
              <a:rPr lang="en-US" sz="3699" dirty="0">
                <a:solidFill>
                  <a:srgbClr val="000000"/>
                </a:solidFill>
                <a:latin typeface="UTM Avo"/>
              </a:rPr>
              <a:t> </a:t>
            </a:r>
            <a:r>
              <a:rPr lang="en-US" sz="3699" dirty="0" err="1">
                <a:solidFill>
                  <a:srgbClr val="000000"/>
                </a:solidFill>
                <a:latin typeface="UTM Avo"/>
              </a:rPr>
              <a:t>gồ</a:t>
            </a:r>
            <a:r>
              <a:rPr lang="en-US" sz="3699" dirty="0">
                <a:solidFill>
                  <a:srgbClr val="000000"/>
                </a:solidFill>
                <a:latin typeface="UTM Avo"/>
              </a:rPr>
              <a:t> </a:t>
            </a:r>
            <a:r>
              <a:rPr lang="en-US" sz="3699" dirty="0" err="1">
                <a:solidFill>
                  <a:srgbClr val="000000"/>
                </a:solidFill>
                <a:latin typeface="UTM Avo"/>
              </a:rPr>
              <a:t>ghề</a:t>
            </a:r>
            <a:r>
              <a:rPr lang="en-US" sz="3699" dirty="0">
                <a:solidFill>
                  <a:srgbClr val="000000"/>
                </a:solidFill>
                <a:latin typeface="UTM Avo"/>
              </a:rPr>
              <a:t> </a:t>
            </a:r>
            <a:r>
              <a:rPr lang="en-US" sz="3699" dirty="0" err="1">
                <a:solidFill>
                  <a:srgbClr val="000000"/>
                </a:solidFill>
                <a:latin typeface="UTM Avo"/>
              </a:rPr>
              <a:t>màu</a:t>
            </a:r>
            <a:r>
              <a:rPr lang="en-US" sz="3699" dirty="0">
                <a:solidFill>
                  <a:srgbClr val="000000"/>
                </a:solidFill>
                <a:latin typeface="UTM Avo"/>
              </a:rPr>
              <a:t> </a:t>
            </a:r>
            <a:r>
              <a:rPr lang="en-US" sz="3699" dirty="0" err="1">
                <a:solidFill>
                  <a:srgbClr val="000000"/>
                </a:solidFill>
                <a:latin typeface="UTM Avo"/>
              </a:rPr>
              <a:t>nâu</a:t>
            </a:r>
            <a:r>
              <a:rPr lang="en-US" sz="3699" dirty="0">
                <a:solidFill>
                  <a:srgbClr val="000000"/>
                </a:solidFill>
                <a:latin typeface="UTM Avo"/>
              </a:rPr>
              <a:t> </a:t>
            </a:r>
            <a:r>
              <a:rPr lang="en-US" sz="3699" dirty="0" err="1">
                <a:solidFill>
                  <a:srgbClr val="000000"/>
                </a:solidFill>
                <a:latin typeface="UTM Avo"/>
              </a:rPr>
              <a:t>vàng</a:t>
            </a:r>
            <a:r>
              <a:rPr lang="en-US" sz="3699" dirty="0">
                <a:solidFill>
                  <a:srgbClr val="000000"/>
                </a:solidFill>
                <a:latin typeface="UTM Avo"/>
              </a:rPr>
              <a:t>. </a:t>
            </a:r>
            <a:r>
              <a:rPr lang="en-US" sz="3699" dirty="0" err="1">
                <a:solidFill>
                  <a:srgbClr val="000000"/>
                </a:solidFill>
                <a:latin typeface="UTM Avo"/>
              </a:rPr>
              <a:t>Nó</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một</a:t>
            </a:r>
            <a:r>
              <a:rPr lang="en-US" sz="3699" dirty="0">
                <a:solidFill>
                  <a:srgbClr val="000000"/>
                </a:solidFill>
                <a:latin typeface="UTM Avo"/>
              </a:rPr>
              <a:t> </a:t>
            </a:r>
            <a:r>
              <a:rPr lang="en-US" sz="3699" dirty="0" err="1">
                <a:solidFill>
                  <a:srgbClr val="000000"/>
                </a:solidFill>
                <a:latin typeface="UTM Avo"/>
              </a:rPr>
              <a:t>chiếc</a:t>
            </a:r>
            <a:r>
              <a:rPr lang="en-US" sz="3699" dirty="0">
                <a:solidFill>
                  <a:srgbClr val="000000"/>
                </a:solidFill>
                <a:latin typeface="UTM Avo"/>
              </a:rPr>
              <a:t> </a:t>
            </a:r>
            <a:r>
              <a:rPr lang="en-US" sz="3699" dirty="0" err="1">
                <a:solidFill>
                  <a:srgbClr val="000000"/>
                </a:solidFill>
                <a:latin typeface="UTM Avo"/>
              </a:rPr>
              <a:t>áo</a:t>
            </a:r>
            <a:r>
              <a:rPr lang="en-US" sz="3699" dirty="0">
                <a:solidFill>
                  <a:srgbClr val="000000"/>
                </a:solidFill>
                <a:latin typeface="UTM Avo"/>
              </a:rPr>
              <a:t> </a:t>
            </a:r>
            <a:r>
              <a:rPr lang="en-US" sz="3699" dirty="0" err="1">
                <a:solidFill>
                  <a:srgbClr val="000000"/>
                </a:solidFill>
                <a:latin typeface="UTM Avo"/>
              </a:rPr>
              <a:t>giáp</a:t>
            </a:r>
            <a:r>
              <a:rPr lang="en-US" sz="3699" dirty="0">
                <a:solidFill>
                  <a:srgbClr val="000000"/>
                </a:solidFill>
                <a:latin typeface="UTM Avo"/>
              </a:rPr>
              <a:t> </a:t>
            </a:r>
            <a:r>
              <a:rPr lang="en-US" sz="3699" dirty="0" err="1">
                <a:solidFill>
                  <a:srgbClr val="000000"/>
                </a:solidFill>
                <a:latin typeface="UTM Avo"/>
              </a:rPr>
              <a:t>mà</a:t>
            </a:r>
            <a:r>
              <a:rPr lang="en-US" sz="3699" dirty="0">
                <a:solidFill>
                  <a:srgbClr val="000000"/>
                </a:solidFill>
                <a:latin typeface="UTM Avo"/>
              </a:rPr>
              <a:t> Su </a:t>
            </a:r>
            <a:r>
              <a:rPr lang="en-US" sz="3699" dirty="0" err="1">
                <a:solidFill>
                  <a:srgbClr val="000000"/>
                </a:solidFill>
                <a:latin typeface="UTM Avo"/>
              </a:rPr>
              <a:t>chẳng</a:t>
            </a:r>
            <a:r>
              <a:rPr lang="en-US" sz="3699" dirty="0">
                <a:solidFill>
                  <a:srgbClr val="000000"/>
                </a:solidFill>
                <a:latin typeface="UTM Avo"/>
              </a:rPr>
              <a:t> </a:t>
            </a:r>
            <a:r>
              <a:rPr lang="en-US" sz="3699" dirty="0" err="1">
                <a:solidFill>
                  <a:srgbClr val="000000"/>
                </a:solidFill>
                <a:latin typeface="UTM Avo"/>
              </a:rPr>
              <a:t>bao</a:t>
            </a:r>
            <a:r>
              <a:rPr lang="en-US" sz="3699" dirty="0">
                <a:solidFill>
                  <a:srgbClr val="000000"/>
                </a:solidFill>
                <a:latin typeface="UTM Avo"/>
              </a:rPr>
              <a:t> </a:t>
            </a:r>
            <a:r>
              <a:rPr lang="en-US" sz="3699" dirty="0" err="1">
                <a:solidFill>
                  <a:srgbClr val="000000"/>
                </a:solidFill>
                <a:latin typeface="UTM Avo"/>
              </a:rPr>
              <a:t>giờ</a:t>
            </a:r>
            <a:r>
              <a:rPr lang="en-US" sz="3699" dirty="0">
                <a:solidFill>
                  <a:srgbClr val="000000"/>
                </a:solidFill>
                <a:latin typeface="UTM Avo"/>
              </a:rPr>
              <a:t> </a:t>
            </a:r>
            <a:r>
              <a:rPr lang="en-US" sz="3699" dirty="0" err="1">
                <a:solidFill>
                  <a:srgbClr val="000000"/>
                </a:solidFill>
                <a:latin typeface="UTM Avo"/>
              </a:rPr>
              <a:t>cởi</a:t>
            </a:r>
            <a:r>
              <a:rPr lang="en-US" sz="3699" dirty="0">
                <a:solidFill>
                  <a:srgbClr val="000000"/>
                </a:solidFill>
                <a:latin typeface="UTM Avo"/>
              </a:rPr>
              <a:t> </a:t>
            </a:r>
            <a:r>
              <a:rPr lang="en-US" sz="3699" dirty="0" err="1">
                <a:solidFill>
                  <a:srgbClr val="000000"/>
                </a:solidFill>
                <a:latin typeface="UTM Avo"/>
              </a:rPr>
              <a:t>ra.</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có</a:t>
            </a:r>
            <a:r>
              <a:rPr lang="en-US" sz="3699" dirty="0">
                <a:solidFill>
                  <a:srgbClr val="000000"/>
                </a:solidFill>
                <a:latin typeface="UTM Avo"/>
              </a:rPr>
              <a:t> </a:t>
            </a:r>
            <a:r>
              <a:rPr lang="en-US" sz="3699" dirty="0" err="1">
                <a:solidFill>
                  <a:srgbClr val="000000"/>
                </a:solidFill>
                <a:latin typeface="UTM Avo"/>
              </a:rPr>
              <a:t>chiếc</a:t>
            </a:r>
            <a:r>
              <a:rPr lang="en-US" sz="3699" dirty="0">
                <a:solidFill>
                  <a:srgbClr val="000000"/>
                </a:solidFill>
                <a:latin typeface="UTM Avo"/>
              </a:rPr>
              <a:t> </a:t>
            </a:r>
            <a:r>
              <a:rPr lang="en-US" sz="3699" dirty="0" err="1">
                <a:solidFill>
                  <a:srgbClr val="000000"/>
                </a:solidFill>
                <a:latin typeface="UTM Avo"/>
              </a:rPr>
              <a:t>đầu</a:t>
            </a:r>
            <a:r>
              <a:rPr lang="en-US" sz="3699" dirty="0">
                <a:solidFill>
                  <a:srgbClr val="000000"/>
                </a:solidFill>
                <a:latin typeface="UTM Avo"/>
              </a:rPr>
              <a:t> </a:t>
            </a:r>
            <a:r>
              <a:rPr lang="en-US" sz="3699" dirty="0" err="1">
                <a:solidFill>
                  <a:srgbClr val="000000"/>
                </a:solidFill>
                <a:latin typeface="UTM Avo"/>
              </a:rPr>
              <a:t>tròn</a:t>
            </a:r>
            <a:r>
              <a:rPr lang="en-US" sz="3699" dirty="0">
                <a:solidFill>
                  <a:srgbClr val="000000"/>
                </a:solidFill>
                <a:latin typeface="UTM Avo"/>
              </a:rPr>
              <a:t> </a:t>
            </a:r>
            <a:r>
              <a:rPr lang="en-US" sz="3699" dirty="0" err="1">
                <a:solidFill>
                  <a:srgbClr val="000000"/>
                </a:solidFill>
                <a:latin typeface="UTM Avo"/>
              </a:rPr>
              <a:t>thuôn</a:t>
            </a:r>
            <a:r>
              <a:rPr lang="en-US" sz="3699" dirty="0">
                <a:solidFill>
                  <a:srgbClr val="000000"/>
                </a:solidFill>
                <a:latin typeface="UTM Avo"/>
              </a:rPr>
              <a:t> </a:t>
            </a:r>
            <a:r>
              <a:rPr lang="en-US" sz="3699" dirty="0" err="1">
                <a:solidFill>
                  <a:srgbClr val="000000"/>
                </a:solidFill>
                <a:latin typeface="UTM Avo"/>
              </a:rPr>
              <a:t>nhọn</a:t>
            </a:r>
            <a:r>
              <a:rPr lang="en-US" sz="3699" dirty="0">
                <a:solidFill>
                  <a:srgbClr val="000000"/>
                </a:solidFill>
                <a:latin typeface="UTM Avo"/>
              </a:rPr>
              <a:t> </a:t>
            </a:r>
            <a:r>
              <a:rPr lang="en-US" sz="3699" dirty="0" err="1">
                <a:solidFill>
                  <a:srgbClr val="000000"/>
                </a:solidFill>
                <a:latin typeface="UTM Avo"/>
              </a:rPr>
              <a:t>về</a:t>
            </a:r>
            <a:r>
              <a:rPr lang="en-US" sz="3699" dirty="0">
                <a:solidFill>
                  <a:srgbClr val="000000"/>
                </a:solidFill>
                <a:latin typeface="UTM Avo"/>
              </a:rPr>
              <a:t> </a:t>
            </a:r>
            <a:r>
              <a:rPr lang="en-US" sz="3699" dirty="0" err="1">
                <a:solidFill>
                  <a:srgbClr val="000000"/>
                </a:solidFill>
                <a:latin typeface="UTM Avo"/>
              </a:rPr>
              <a:t>phía</a:t>
            </a:r>
            <a:r>
              <a:rPr lang="en-US" sz="3699" dirty="0">
                <a:solidFill>
                  <a:srgbClr val="000000"/>
                </a:solidFill>
                <a:latin typeface="UTM Avo"/>
              </a:rPr>
              <a:t> </a:t>
            </a:r>
            <a:r>
              <a:rPr lang="en-US" sz="3699" dirty="0" err="1">
                <a:solidFill>
                  <a:srgbClr val="000000"/>
                </a:solidFill>
                <a:latin typeface="UTM Avo"/>
              </a:rPr>
              <a:t>mũi</a:t>
            </a:r>
            <a:r>
              <a:rPr lang="en-US" sz="3699" dirty="0">
                <a:solidFill>
                  <a:srgbClr val="000000"/>
                </a:solidFill>
                <a:latin typeface="UTM Avo"/>
              </a:rPr>
              <a:t>. </a:t>
            </a:r>
            <a:r>
              <a:rPr lang="en-US" sz="3699" dirty="0" err="1">
                <a:solidFill>
                  <a:srgbClr val="000000"/>
                </a:solidFill>
                <a:latin typeface="UTM Avo"/>
              </a:rPr>
              <a:t>Mỗi</a:t>
            </a:r>
            <a:r>
              <a:rPr lang="en-US" sz="3699" dirty="0">
                <a:solidFill>
                  <a:srgbClr val="000000"/>
                </a:solidFill>
                <a:latin typeface="UTM Avo"/>
              </a:rPr>
              <a:t> </a:t>
            </a:r>
            <a:r>
              <a:rPr lang="en-US" sz="3699" dirty="0" err="1">
                <a:solidFill>
                  <a:srgbClr val="000000"/>
                </a:solidFill>
                <a:latin typeface="UTM Avo"/>
              </a:rPr>
              <a:t>khi</a:t>
            </a:r>
            <a:r>
              <a:rPr lang="en-US" sz="3699" dirty="0">
                <a:solidFill>
                  <a:srgbClr val="000000"/>
                </a:solidFill>
                <a:latin typeface="UTM Avo"/>
              </a:rPr>
              <a:t> </a:t>
            </a:r>
            <a:r>
              <a:rPr lang="en-US" sz="3699" dirty="0" err="1">
                <a:solidFill>
                  <a:srgbClr val="000000"/>
                </a:solidFill>
                <a:latin typeface="UTM Avo"/>
              </a:rPr>
              <a:t>cảm</a:t>
            </a:r>
            <a:r>
              <a:rPr lang="en-US" sz="3699" dirty="0">
                <a:solidFill>
                  <a:srgbClr val="000000"/>
                </a:solidFill>
                <a:latin typeface="UTM Avo"/>
              </a:rPr>
              <a:t> </a:t>
            </a:r>
            <a:r>
              <a:rPr lang="en-US" sz="3699" dirty="0" err="1">
                <a:solidFill>
                  <a:srgbClr val="000000"/>
                </a:solidFill>
                <a:latin typeface="UTM Avo"/>
              </a:rPr>
              <a:t>thấy</a:t>
            </a:r>
            <a:r>
              <a:rPr lang="en-US" sz="3699" dirty="0">
                <a:solidFill>
                  <a:srgbClr val="000000"/>
                </a:solidFill>
                <a:latin typeface="UTM Avo"/>
              </a:rPr>
              <a:t> </a:t>
            </a:r>
            <a:r>
              <a:rPr lang="en-US" sz="3699" dirty="0" err="1">
                <a:solidFill>
                  <a:srgbClr val="000000"/>
                </a:solidFill>
                <a:latin typeface="UTM Avo"/>
              </a:rPr>
              <a:t>nguy</a:t>
            </a:r>
            <a:r>
              <a:rPr lang="en-US" sz="3699" dirty="0">
                <a:solidFill>
                  <a:srgbClr val="000000"/>
                </a:solidFill>
                <a:latin typeface="UTM Avo"/>
              </a:rPr>
              <a:t> </a:t>
            </a:r>
            <a:r>
              <a:rPr lang="en-US" sz="3699" dirty="0" err="1">
                <a:solidFill>
                  <a:srgbClr val="000000"/>
                </a:solidFill>
                <a:latin typeface="UTM Avo"/>
              </a:rPr>
              <a:t>hiểm</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lại</a:t>
            </a:r>
            <a:r>
              <a:rPr lang="en-US" sz="3699" dirty="0">
                <a:solidFill>
                  <a:srgbClr val="000000"/>
                </a:solidFill>
                <a:latin typeface="UTM Avo"/>
              </a:rPr>
              <a:t> </a:t>
            </a:r>
            <a:r>
              <a:rPr lang="en-US" sz="3699" dirty="0" err="1">
                <a:solidFill>
                  <a:srgbClr val="000000"/>
                </a:solidFill>
                <a:latin typeface="UTM Avo"/>
              </a:rPr>
              <a:t>thu</a:t>
            </a:r>
            <a:r>
              <a:rPr lang="en-US" sz="3699" dirty="0">
                <a:solidFill>
                  <a:srgbClr val="000000"/>
                </a:solidFill>
                <a:latin typeface="UTM Avo"/>
              </a:rPr>
              <a:t> </a:t>
            </a:r>
            <a:r>
              <a:rPr lang="en-US" sz="3699" dirty="0" err="1">
                <a:solidFill>
                  <a:srgbClr val="000000"/>
                </a:solidFill>
                <a:latin typeface="UTM Avo"/>
              </a:rPr>
              <a:t>cái</a:t>
            </a:r>
            <a:r>
              <a:rPr lang="en-US" sz="3699" dirty="0">
                <a:solidFill>
                  <a:srgbClr val="000000"/>
                </a:solidFill>
                <a:latin typeface="UTM Avo"/>
              </a:rPr>
              <a:t> </a:t>
            </a:r>
            <a:r>
              <a:rPr lang="en-US" sz="3699" dirty="0" err="1">
                <a:solidFill>
                  <a:srgbClr val="000000"/>
                </a:solidFill>
                <a:latin typeface="UTM Avo"/>
              </a:rPr>
              <a:t>đầu</a:t>
            </a:r>
            <a:r>
              <a:rPr lang="en-US" sz="3699" dirty="0">
                <a:solidFill>
                  <a:srgbClr val="000000"/>
                </a:solidFill>
                <a:latin typeface="UTM Avo"/>
              </a:rPr>
              <a:t> </a:t>
            </a:r>
            <a:r>
              <a:rPr lang="en-US" sz="3699" dirty="0" err="1">
                <a:solidFill>
                  <a:srgbClr val="000000"/>
                </a:solidFill>
                <a:latin typeface="UTM Avo"/>
              </a:rPr>
              <a:t>nhỏ</a:t>
            </a:r>
            <a:r>
              <a:rPr lang="en-US" sz="3699" dirty="0">
                <a:solidFill>
                  <a:srgbClr val="000000"/>
                </a:solidFill>
                <a:latin typeface="UTM Avo"/>
              </a:rPr>
              <a:t> </a:t>
            </a:r>
            <a:r>
              <a:rPr lang="en-US" sz="3699" dirty="0" err="1">
                <a:solidFill>
                  <a:srgbClr val="000000"/>
                </a:solidFill>
                <a:latin typeface="UTM Avo"/>
              </a:rPr>
              <a:t>vào</a:t>
            </a:r>
            <a:r>
              <a:rPr lang="en-US" sz="3699" dirty="0">
                <a:solidFill>
                  <a:srgbClr val="000000"/>
                </a:solidFill>
                <a:latin typeface="UTM Avo"/>
              </a:rPr>
              <a:t> </a:t>
            </a:r>
            <a:r>
              <a:rPr lang="en-US" sz="3699" dirty="0" err="1">
                <a:solidFill>
                  <a:srgbClr val="000000"/>
                </a:solidFill>
                <a:latin typeface="UTM Avo"/>
              </a:rPr>
              <a:t>trong</a:t>
            </a:r>
            <a:r>
              <a:rPr lang="en-US" sz="3699" dirty="0">
                <a:solidFill>
                  <a:srgbClr val="000000"/>
                </a:solidFill>
                <a:latin typeface="UTM Avo"/>
              </a:rPr>
              <a:t> </a:t>
            </a:r>
            <a:r>
              <a:rPr lang="en-US" sz="3699" dirty="0" err="1">
                <a:solidFill>
                  <a:srgbClr val="000000"/>
                </a:solidFill>
                <a:latin typeface="UTM Avo"/>
              </a:rPr>
              <a:t>mai</a:t>
            </a:r>
            <a:r>
              <a:rPr lang="en-US" sz="3699" dirty="0">
                <a:solidFill>
                  <a:srgbClr val="000000"/>
                </a:solidFill>
                <a:latin typeface="UTM Avo"/>
              </a:rPr>
              <a:t>. </a:t>
            </a:r>
            <a:r>
              <a:rPr lang="en-US" sz="3699" dirty="0" err="1">
                <a:solidFill>
                  <a:srgbClr val="000000"/>
                </a:solidFill>
                <a:latin typeface="UTM Avo"/>
              </a:rPr>
              <a:t>Phải</a:t>
            </a:r>
            <a:r>
              <a:rPr lang="en-US" sz="3699" dirty="0">
                <a:solidFill>
                  <a:srgbClr val="000000"/>
                </a:solidFill>
                <a:latin typeface="UTM Avo"/>
              </a:rPr>
              <a:t> </a:t>
            </a:r>
            <a:r>
              <a:rPr lang="en-US" sz="3699" dirty="0" err="1">
                <a:solidFill>
                  <a:srgbClr val="000000"/>
                </a:solidFill>
                <a:latin typeface="UTM Avo"/>
              </a:rPr>
              <a:t>đến</a:t>
            </a:r>
            <a:r>
              <a:rPr lang="en-US" sz="3699" dirty="0">
                <a:solidFill>
                  <a:srgbClr val="000000"/>
                </a:solidFill>
                <a:latin typeface="UTM Avo"/>
              </a:rPr>
              <a:t> </a:t>
            </a:r>
            <a:r>
              <a:rPr lang="en-US" sz="3699" dirty="0" err="1">
                <a:solidFill>
                  <a:srgbClr val="000000"/>
                </a:solidFill>
                <a:latin typeface="UTM Avo"/>
              </a:rPr>
              <a:t>khi</a:t>
            </a:r>
            <a:r>
              <a:rPr lang="en-US" sz="3699" dirty="0">
                <a:solidFill>
                  <a:srgbClr val="000000"/>
                </a:solidFill>
                <a:latin typeface="UTM Avo"/>
              </a:rPr>
              <a:t> </a:t>
            </a:r>
            <a:r>
              <a:rPr lang="en-US" sz="3699" dirty="0" err="1">
                <a:solidFill>
                  <a:srgbClr val="000000"/>
                </a:solidFill>
                <a:latin typeface="UTM Avo"/>
              </a:rPr>
              <a:t>hé</a:t>
            </a:r>
            <a:r>
              <a:rPr lang="en-US" sz="3699" dirty="0">
                <a:solidFill>
                  <a:srgbClr val="000000"/>
                </a:solidFill>
                <a:latin typeface="UTM Avo"/>
              </a:rPr>
              <a:t> </a:t>
            </a:r>
            <a:r>
              <a:rPr lang="en-US" sz="3699" dirty="0" err="1">
                <a:solidFill>
                  <a:srgbClr val="000000"/>
                </a:solidFill>
                <a:latin typeface="UTM Avo"/>
              </a:rPr>
              <a:t>mở</a:t>
            </a:r>
            <a:r>
              <a:rPr lang="en-US" sz="3699" dirty="0">
                <a:solidFill>
                  <a:srgbClr val="000000"/>
                </a:solidFill>
                <a:latin typeface="UTM Avo"/>
              </a:rPr>
              <a:t> </a:t>
            </a:r>
            <a:r>
              <a:rPr lang="en-US" sz="3699" dirty="0" err="1">
                <a:solidFill>
                  <a:srgbClr val="000000"/>
                </a:solidFill>
                <a:latin typeface="UTM Avo"/>
              </a:rPr>
              <a:t>đôi</a:t>
            </a:r>
            <a:r>
              <a:rPr lang="en-US" sz="3699" dirty="0">
                <a:solidFill>
                  <a:srgbClr val="000000"/>
                </a:solidFill>
                <a:latin typeface="UTM Avo"/>
              </a:rPr>
              <a:t> </a:t>
            </a:r>
            <a:r>
              <a:rPr lang="en-US" sz="3699" dirty="0" err="1">
                <a:solidFill>
                  <a:srgbClr val="000000"/>
                </a:solidFill>
                <a:latin typeface="UTM Avo"/>
              </a:rPr>
              <a:t>mắt</a:t>
            </a:r>
            <a:r>
              <a:rPr lang="en-US" sz="3699" dirty="0">
                <a:solidFill>
                  <a:srgbClr val="000000"/>
                </a:solidFill>
                <a:latin typeface="UTM Avo"/>
              </a:rPr>
              <a:t> </a:t>
            </a:r>
            <a:r>
              <a:rPr lang="en-US" sz="3699" dirty="0" err="1">
                <a:solidFill>
                  <a:srgbClr val="000000"/>
                </a:solidFill>
                <a:latin typeface="UTM Avo"/>
              </a:rPr>
              <a:t>nhỏ</a:t>
            </a:r>
            <a:r>
              <a:rPr lang="en-US" sz="3699" dirty="0">
                <a:solidFill>
                  <a:srgbClr val="000000"/>
                </a:solidFill>
                <a:latin typeface="UTM Avo"/>
              </a:rPr>
              <a:t> </a:t>
            </a:r>
            <a:r>
              <a:rPr lang="en-US" sz="3699" dirty="0" err="1">
                <a:solidFill>
                  <a:srgbClr val="000000"/>
                </a:solidFill>
                <a:latin typeface="UTM Avo"/>
              </a:rPr>
              <a:t>xíu</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hạt</a:t>
            </a:r>
            <a:r>
              <a:rPr lang="en-US" sz="3699" dirty="0">
                <a:solidFill>
                  <a:srgbClr val="000000"/>
                </a:solidFill>
                <a:latin typeface="UTM Avo"/>
              </a:rPr>
              <a:t> </a:t>
            </a:r>
            <a:r>
              <a:rPr lang="en-US" sz="3699" dirty="0" err="1">
                <a:solidFill>
                  <a:srgbClr val="000000"/>
                </a:solidFill>
                <a:latin typeface="UTM Avo"/>
              </a:rPr>
              <a:t>đậu</a:t>
            </a:r>
            <a:r>
              <a:rPr lang="en-US" sz="3699" dirty="0">
                <a:solidFill>
                  <a:srgbClr val="000000"/>
                </a:solidFill>
                <a:latin typeface="UTM Avo"/>
              </a:rPr>
              <a:t>, </a:t>
            </a:r>
            <a:r>
              <a:rPr lang="en-US" sz="3699" dirty="0" err="1">
                <a:solidFill>
                  <a:srgbClr val="000000"/>
                </a:solidFill>
                <a:latin typeface="UTM Avo"/>
              </a:rPr>
              <a:t>thấy</a:t>
            </a:r>
            <a:r>
              <a:rPr lang="en-US" sz="3699" dirty="0">
                <a:solidFill>
                  <a:srgbClr val="000000"/>
                </a:solidFill>
                <a:latin typeface="UTM Avo"/>
              </a:rPr>
              <a:t> an </a:t>
            </a:r>
            <a:r>
              <a:rPr lang="en-US" sz="3699" dirty="0" err="1">
                <a:solidFill>
                  <a:srgbClr val="000000"/>
                </a:solidFill>
                <a:latin typeface="UTM Avo"/>
              </a:rPr>
              <a:t>toàn</a:t>
            </a:r>
            <a:r>
              <a:rPr lang="en-US" sz="3699" dirty="0">
                <a:solidFill>
                  <a:srgbClr val="000000"/>
                </a:solidFill>
                <a:latin typeface="UTM Avo"/>
              </a:rPr>
              <a:t> </a:t>
            </a:r>
            <a:r>
              <a:rPr lang="en-US" sz="3699" dirty="0" err="1">
                <a:solidFill>
                  <a:srgbClr val="000000"/>
                </a:solidFill>
                <a:latin typeface="UTM Avo"/>
              </a:rPr>
              <a:t>rồi</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mới</a:t>
            </a:r>
            <a:r>
              <a:rPr lang="en-US" sz="3699" dirty="0">
                <a:solidFill>
                  <a:srgbClr val="000000"/>
                </a:solidFill>
                <a:latin typeface="UTM Avo"/>
              </a:rPr>
              <a:t> </a:t>
            </a:r>
            <a:r>
              <a:rPr lang="en-US" sz="3699" dirty="0" err="1">
                <a:solidFill>
                  <a:srgbClr val="000000"/>
                </a:solidFill>
                <a:latin typeface="UTM Avo"/>
              </a:rPr>
              <a:t>chịu</a:t>
            </a:r>
            <a:r>
              <a:rPr lang="en-US" sz="3699" dirty="0">
                <a:solidFill>
                  <a:srgbClr val="000000"/>
                </a:solidFill>
                <a:latin typeface="UTM Avo"/>
              </a:rPr>
              <a:t> </a:t>
            </a:r>
            <a:r>
              <a:rPr lang="en-US" sz="3699" dirty="0" err="1">
                <a:solidFill>
                  <a:srgbClr val="000000"/>
                </a:solidFill>
                <a:latin typeface="UTM Avo"/>
              </a:rPr>
              <a:t>chui</a:t>
            </a:r>
            <a:r>
              <a:rPr lang="en-US" sz="3699" dirty="0">
                <a:solidFill>
                  <a:srgbClr val="000000"/>
                </a:solidFill>
                <a:latin typeface="UTM Avo"/>
              </a:rPr>
              <a:t> </a:t>
            </a:r>
            <a:r>
              <a:rPr lang="en-US" sz="3699" dirty="0" err="1">
                <a:solidFill>
                  <a:srgbClr val="000000"/>
                </a:solidFill>
                <a:latin typeface="UTM Avo"/>
              </a:rPr>
              <a:t>ra</a:t>
            </a:r>
            <a:r>
              <a:rPr lang="en-US" sz="3699" dirty="0">
                <a:solidFill>
                  <a:srgbClr val="000000"/>
                </a:solidFill>
                <a:latin typeface="UTM Avo"/>
              </a:rPr>
              <a:t> </a:t>
            </a:r>
            <a:r>
              <a:rPr lang="en-US" sz="3699" dirty="0" err="1">
                <a:solidFill>
                  <a:srgbClr val="000000"/>
                </a:solidFill>
                <a:latin typeface="UTM Avo"/>
              </a:rPr>
              <a:t>ngoài</a:t>
            </a:r>
            <a:r>
              <a:rPr lang="en-US" sz="3699" dirty="0">
                <a:solidFill>
                  <a:srgbClr val="000000"/>
                </a:solidFill>
                <a:latin typeface="UTM Avo"/>
              </a:rPr>
              <a:t>.</a:t>
            </a:r>
          </a:p>
        </p:txBody>
      </p:sp>
      <p:grpSp>
        <p:nvGrpSpPr>
          <p:cNvPr id="16" name="Group 16"/>
          <p:cNvGrpSpPr/>
          <p:nvPr/>
        </p:nvGrpSpPr>
        <p:grpSpPr>
          <a:xfrm>
            <a:off x="220760" y="5278450"/>
            <a:ext cx="17856522" cy="3287996"/>
            <a:chOff x="0" y="0"/>
            <a:chExt cx="872122" cy="160587"/>
          </a:xfrm>
        </p:grpSpPr>
        <p:sp>
          <p:nvSpPr>
            <p:cNvPr id="17" name="Freeform 17"/>
            <p:cNvSpPr/>
            <p:nvPr/>
          </p:nvSpPr>
          <p:spPr>
            <a:xfrm>
              <a:off x="0" y="0"/>
              <a:ext cx="872122" cy="160587"/>
            </a:xfrm>
            <a:custGeom>
              <a:avLst/>
              <a:gdLst/>
              <a:ahLst/>
              <a:cxnLst/>
              <a:rect l="l" t="t" r="r" b="b"/>
              <a:pathLst>
                <a:path w="872122" h="160587">
                  <a:moveTo>
                    <a:pt x="0" y="0"/>
                  </a:moveTo>
                  <a:lnTo>
                    <a:pt x="872122" y="0"/>
                  </a:lnTo>
                  <a:lnTo>
                    <a:pt x="872122" y="160587"/>
                  </a:lnTo>
                  <a:lnTo>
                    <a:pt x="0" y="160587"/>
                  </a:lnTo>
                  <a:close/>
                </a:path>
              </a:pathLst>
            </a:custGeom>
            <a:solidFill>
              <a:srgbClr val="CDE873">
                <a:alpha val="89804"/>
              </a:srgbClr>
            </a:solidFill>
          </p:spPr>
        </p:sp>
        <p:sp>
          <p:nvSpPr>
            <p:cNvPr id="18" name="TextBox 18"/>
            <p:cNvSpPr txBox="1"/>
            <p:nvPr/>
          </p:nvSpPr>
          <p:spPr>
            <a:xfrm>
              <a:off x="0" y="-38100"/>
              <a:ext cx="872122" cy="19868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494574" y="5259701"/>
            <a:ext cx="17285575" cy="3258820"/>
          </a:xfrm>
          <a:prstGeom prst="rect">
            <a:avLst/>
          </a:prstGeom>
        </p:spPr>
        <p:txBody>
          <a:bodyPr lIns="0" tIns="0" rIns="0" bIns="0" rtlCol="0" anchor="t">
            <a:spAutoFit/>
          </a:bodyPr>
          <a:lstStyle/>
          <a:p>
            <a:pPr algn="just">
              <a:lnSpc>
                <a:spcPts val="5179"/>
              </a:lnSpc>
              <a:spcBef>
                <a:spcPct val="0"/>
              </a:spcBef>
            </a:pPr>
            <a:r>
              <a:rPr lang="en-US" sz="3699">
                <a:solidFill>
                  <a:srgbClr val="000000"/>
                </a:solidFill>
                <a:latin typeface="UTM Avo"/>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p>
        </p:txBody>
      </p:sp>
      <p:sp>
        <p:nvSpPr>
          <p:cNvPr id="20" name="TextBox 20"/>
          <p:cNvSpPr txBox="1"/>
          <p:nvPr/>
        </p:nvSpPr>
        <p:spPr>
          <a:xfrm>
            <a:off x="4981966" y="8852196"/>
            <a:ext cx="8314026" cy="854075"/>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Phần</a:t>
            </a:r>
            <a:r>
              <a:rPr lang="en-US" sz="5000" dirty="0">
                <a:solidFill>
                  <a:srgbClr val="FFDE59"/>
                </a:solidFill>
                <a:latin typeface="UTM Avo Bold"/>
              </a:rPr>
              <a:t> </a:t>
            </a:r>
            <a:r>
              <a:rPr lang="en-US" sz="5000" dirty="0" err="1">
                <a:solidFill>
                  <a:srgbClr val="FFDE59"/>
                </a:solidFill>
                <a:latin typeface="UTM Avo Bold"/>
              </a:rPr>
              <a:t>thân</a:t>
            </a:r>
            <a:r>
              <a:rPr lang="en-US" sz="5000" dirty="0">
                <a:solidFill>
                  <a:srgbClr val="FFDE59"/>
                </a:solidFill>
                <a:latin typeface="UTM Avo Bold"/>
              </a:rPr>
              <a:t> </a:t>
            </a:r>
            <a:r>
              <a:rPr lang="en-US" sz="5000" dirty="0" err="1">
                <a:solidFill>
                  <a:srgbClr val="FFDE59"/>
                </a:solidFill>
                <a:latin typeface="UTM Avo Bold"/>
              </a:rPr>
              <a:t>bài</a:t>
            </a:r>
            <a:r>
              <a:rPr lang="en-US" sz="5000" dirty="0">
                <a:solidFill>
                  <a:srgbClr val="FFDE59"/>
                </a:solidFill>
                <a:latin typeface="UTM Avo Bold"/>
              </a:rPr>
              <a:t> </a:t>
            </a:r>
            <a:r>
              <a:rPr lang="en-US" sz="5000" dirty="0" err="1">
                <a:solidFill>
                  <a:srgbClr val="FFDE59"/>
                </a:solidFill>
                <a:latin typeface="UTM Avo Bold"/>
              </a:rPr>
              <a:t>có</a:t>
            </a:r>
            <a:r>
              <a:rPr lang="en-US" sz="5000" dirty="0">
                <a:solidFill>
                  <a:srgbClr val="FFDE59"/>
                </a:solidFill>
                <a:latin typeface="UTM Avo Bold"/>
              </a:rPr>
              <a:t> 2 </a:t>
            </a:r>
            <a:r>
              <a:rPr lang="en-US" sz="5000" dirty="0" err="1">
                <a:solidFill>
                  <a:srgbClr val="FFDE59"/>
                </a:solidFill>
                <a:latin typeface="UTM Avo Bold"/>
              </a:rPr>
              <a:t>đoạn</a:t>
            </a:r>
            <a:r>
              <a:rPr lang="en-US" sz="5000" dirty="0">
                <a:solidFill>
                  <a:srgbClr val="FFDE59"/>
                </a:solidFill>
                <a:latin typeface="UTM Avo Bold"/>
              </a:rPr>
              <a:t>.</a:t>
            </a:r>
          </a:p>
        </p:txBody>
      </p:sp>
      <p:pic>
        <p:nvPicPr>
          <p:cNvPr id="21" name="Picture 20"/>
          <p:cNvPicPr>
            <a:picLocks noChangeAspect="1"/>
          </p:cNvPicPr>
          <p:nvPr/>
        </p:nvPicPr>
        <p:blipFill>
          <a:blip r:embed="rId3"/>
          <a:stretch>
            <a:fillRect/>
          </a:stretch>
        </p:blipFill>
        <p:spPr>
          <a:xfrm>
            <a:off x="6396971" y="-194889"/>
            <a:ext cx="5480779"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441468" y="-1138102"/>
            <a:ext cx="21170937" cy="14079898"/>
            <a:chOff x="0" y="0"/>
            <a:chExt cx="28227916" cy="18773198"/>
          </a:xfrm>
        </p:grpSpPr>
        <p:grpSp>
          <p:nvGrpSpPr>
            <p:cNvPr id="3" name="Group 3"/>
            <p:cNvGrpSpPr/>
            <p:nvPr/>
          </p:nvGrpSpPr>
          <p:grpSpPr>
            <a:xfrm>
              <a:off x="0" y="0"/>
              <a:ext cx="28227916" cy="4241663"/>
              <a:chOff x="0" y="0"/>
              <a:chExt cx="5409116" cy="812800"/>
            </a:xfrm>
          </p:grpSpPr>
          <p:sp>
            <p:nvSpPr>
              <p:cNvPr id="4" name="Freeform 4"/>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9" name="Group 9"/>
          <p:cNvGrpSpPr/>
          <p:nvPr/>
        </p:nvGrpSpPr>
        <p:grpSpPr>
          <a:xfrm>
            <a:off x="283465" y="2250995"/>
            <a:ext cx="10470883" cy="6378498"/>
            <a:chOff x="0" y="0"/>
            <a:chExt cx="13961178" cy="8504665"/>
          </a:xfrm>
        </p:grpSpPr>
        <p:grpSp>
          <p:nvGrpSpPr>
            <p:cNvPr id="10" name="Group 10"/>
            <p:cNvGrpSpPr/>
            <p:nvPr/>
          </p:nvGrpSpPr>
          <p:grpSpPr>
            <a:xfrm>
              <a:off x="0" y="0"/>
              <a:ext cx="13961178" cy="8504665"/>
              <a:chOff x="0" y="0"/>
              <a:chExt cx="511403" cy="311529"/>
            </a:xfrm>
          </p:grpSpPr>
          <p:sp>
            <p:nvSpPr>
              <p:cNvPr id="11" name="Freeform 11"/>
              <p:cNvSpPr/>
              <p:nvPr/>
            </p:nvSpPr>
            <p:spPr>
              <a:xfrm>
                <a:off x="0" y="0"/>
                <a:ext cx="511403" cy="311529"/>
              </a:xfrm>
              <a:custGeom>
                <a:avLst/>
                <a:gdLst/>
                <a:ahLst/>
                <a:cxnLst/>
                <a:rect l="l" t="t" r="r" b="b"/>
                <a:pathLst>
                  <a:path w="511403" h="311529">
                    <a:moveTo>
                      <a:pt x="0" y="0"/>
                    </a:moveTo>
                    <a:lnTo>
                      <a:pt x="511403" y="0"/>
                    </a:lnTo>
                    <a:lnTo>
                      <a:pt x="511403" y="311529"/>
                    </a:lnTo>
                    <a:lnTo>
                      <a:pt x="0" y="311529"/>
                    </a:lnTo>
                    <a:close/>
                  </a:path>
                </a:pathLst>
              </a:custGeom>
              <a:solidFill>
                <a:srgbClr val="FFDE59">
                  <a:alpha val="89804"/>
                </a:srgbClr>
              </a:solidFill>
            </p:spPr>
          </p:sp>
          <p:sp>
            <p:nvSpPr>
              <p:cNvPr id="12" name="TextBox 12"/>
              <p:cNvSpPr txBox="1"/>
              <p:nvPr/>
            </p:nvSpPr>
            <p:spPr>
              <a:xfrm>
                <a:off x="0" y="-38100"/>
                <a:ext cx="511403" cy="349629"/>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6157" y="324899"/>
              <a:ext cx="13728864" cy="7828068"/>
            </a:xfrm>
            <a:prstGeom prst="rect">
              <a:avLst/>
            </a:prstGeom>
          </p:spPr>
          <p:txBody>
            <a:bodyPr lIns="0" tIns="0" rIns="0" bIns="0" rtlCol="0" anchor="t">
              <a:spAutoFit/>
            </a:bodyPr>
            <a:lstStyle/>
            <a:p>
              <a:pPr algn="just">
                <a:lnSpc>
                  <a:spcPts val="5179"/>
                </a:lnSpc>
                <a:spcBef>
                  <a:spcPct val="0"/>
                </a:spcBef>
              </a:pP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rùa</a:t>
              </a:r>
              <a:r>
                <a:rPr lang="en-US" sz="3699" dirty="0">
                  <a:solidFill>
                    <a:srgbClr val="000000"/>
                  </a:solidFill>
                  <a:latin typeface="UTM Avo"/>
                </a:rPr>
                <a:t> Su </a:t>
              </a:r>
              <a:r>
                <a:rPr lang="en-US" sz="3699" dirty="0" err="1">
                  <a:solidFill>
                    <a:srgbClr val="000000"/>
                  </a:solidFill>
                  <a:latin typeface="UTM Avo"/>
                </a:rPr>
                <a:t>có</a:t>
              </a:r>
              <a:r>
                <a:rPr lang="en-US" sz="3699" dirty="0">
                  <a:solidFill>
                    <a:srgbClr val="000000"/>
                  </a:solidFill>
                  <a:latin typeface="UTM Avo"/>
                </a:rPr>
                <a:t> </a:t>
              </a:r>
              <a:r>
                <a:rPr lang="en-US" sz="3699" dirty="0" err="1">
                  <a:solidFill>
                    <a:srgbClr val="000000"/>
                  </a:solidFill>
                  <a:latin typeface="UTM Avo"/>
                </a:rPr>
                <a:t>cái</a:t>
              </a:r>
              <a:r>
                <a:rPr lang="en-US" sz="3699" dirty="0">
                  <a:solidFill>
                    <a:srgbClr val="000000"/>
                  </a:solidFill>
                  <a:latin typeface="UTM Avo"/>
                </a:rPr>
                <a:t> </a:t>
              </a:r>
              <a:r>
                <a:rPr lang="en-US" sz="3699" dirty="0" err="1">
                  <a:solidFill>
                    <a:srgbClr val="000000"/>
                  </a:solidFill>
                  <a:latin typeface="UTM Avo"/>
                </a:rPr>
                <a:t>mai</a:t>
              </a:r>
              <a:r>
                <a:rPr lang="en-US" sz="3699" dirty="0">
                  <a:solidFill>
                    <a:srgbClr val="000000"/>
                  </a:solidFill>
                  <a:latin typeface="UTM Avo"/>
                </a:rPr>
                <a:t> </a:t>
              </a:r>
              <a:r>
                <a:rPr lang="en-US" sz="3699" dirty="0" err="1">
                  <a:solidFill>
                    <a:srgbClr val="000000"/>
                  </a:solidFill>
                  <a:latin typeface="UTM Avo"/>
                </a:rPr>
                <a:t>rất</a:t>
              </a:r>
              <a:r>
                <a:rPr lang="en-US" sz="3699" dirty="0">
                  <a:solidFill>
                    <a:srgbClr val="000000"/>
                  </a:solidFill>
                  <a:latin typeface="UTM Avo"/>
                </a:rPr>
                <a:t> </a:t>
              </a:r>
              <a:r>
                <a:rPr lang="en-US" sz="3699" dirty="0" err="1">
                  <a:solidFill>
                    <a:srgbClr val="000000"/>
                  </a:solidFill>
                  <a:latin typeface="UTM Avo"/>
                </a:rPr>
                <a:t>cứng</a:t>
              </a:r>
              <a:r>
                <a:rPr lang="en-US" sz="3699" dirty="0">
                  <a:solidFill>
                    <a:srgbClr val="000000"/>
                  </a:solidFill>
                  <a:latin typeface="UTM Avo"/>
                </a:rPr>
                <a:t>, </a:t>
              </a:r>
              <a:r>
                <a:rPr lang="en-US" sz="3699" dirty="0" err="1">
                  <a:solidFill>
                    <a:srgbClr val="000000"/>
                  </a:solidFill>
                  <a:latin typeface="UTM Avo"/>
                </a:rPr>
                <a:t>trông</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được</a:t>
              </a:r>
              <a:r>
                <a:rPr lang="en-US" sz="3699" dirty="0">
                  <a:solidFill>
                    <a:srgbClr val="000000"/>
                  </a:solidFill>
                  <a:latin typeface="UTM Avo"/>
                </a:rPr>
                <a:t> </a:t>
              </a:r>
              <a:r>
                <a:rPr lang="en-US" sz="3699" dirty="0" err="1">
                  <a:solidFill>
                    <a:srgbClr val="000000"/>
                  </a:solidFill>
                  <a:latin typeface="UTM Avo"/>
                </a:rPr>
                <a:t>ghép</a:t>
              </a:r>
              <a:r>
                <a:rPr lang="en-US" sz="3699" dirty="0">
                  <a:solidFill>
                    <a:srgbClr val="000000"/>
                  </a:solidFill>
                  <a:latin typeface="UTM Avo"/>
                </a:rPr>
                <a:t> </a:t>
              </a:r>
              <a:r>
                <a:rPr lang="en-US" sz="3699" dirty="0" err="1">
                  <a:solidFill>
                    <a:srgbClr val="000000"/>
                  </a:solidFill>
                  <a:latin typeface="UTM Avo"/>
                </a:rPr>
                <a:t>bởi</a:t>
              </a:r>
              <a:r>
                <a:rPr lang="en-US" sz="3699" dirty="0">
                  <a:solidFill>
                    <a:srgbClr val="000000"/>
                  </a:solidFill>
                  <a:latin typeface="UTM Avo"/>
                </a:rPr>
                <a:t> </a:t>
              </a:r>
              <a:r>
                <a:rPr lang="en-US" sz="3699" dirty="0" err="1">
                  <a:solidFill>
                    <a:srgbClr val="000000"/>
                  </a:solidFill>
                  <a:latin typeface="UTM Avo"/>
                </a:rPr>
                <a:t>các</a:t>
              </a:r>
              <a:r>
                <a:rPr lang="en-US" sz="3699" dirty="0">
                  <a:solidFill>
                    <a:srgbClr val="000000"/>
                  </a:solidFill>
                  <a:latin typeface="UTM Avo"/>
                </a:rPr>
                <a:t> </a:t>
              </a:r>
              <a:r>
                <a:rPr lang="en-US" sz="3699" dirty="0" err="1">
                  <a:solidFill>
                    <a:srgbClr val="000000"/>
                  </a:solidFill>
                  <a:latin typeface="UTM Avo"/>
                </a:rPr>
                <a:t>mảnh</a:t>
              </a:r>
              <a:r>
                <a:rPr lang="en-US" sz="3699" dirty="0">
                  <a:solidFill>
                    <a:srgbClr val="000000"/>
                  </a:solidFill>
                  <a:latin typeface="UTM Avo"/>
                </a:rPr>
                <a:t> </a:t>
              </a:r>
              <a:r>
                <a:rPr lang="en-US" sz="3699" dirty="0" err="1">
                  <a:solidFill>
                    <a:srgbClr val="000000"/>
                  </a:solidFill>
                  <a:latin typeface="UTM Avo"/>
                </a:rPr>
                <a:t>gỗ</a:t>
              </a:r>
              <a:r>
                <a:rPr lang="en-US" sz="3699" dirty="0">
                  <a:solidFill>
                    <a:srgbClr val="000000"/>
                  </a:solidFill>
                  <a:latin typeface="UTM Avo"/>
                </a:rPr>
                <a:t> </a:t>
              </a:r>
              <a:r>
                <a:rPr lang="en-US" sz="3699" dirty="0" err="1">
                  <a:solidFill>
                    <a:srgbClr val="000000"/>
                  </a:solidFill>
                  <a:latin typeface="UTM Avo"/>
                </a:rPr>
                <a:t>gồ</a:t>
              </a:r>
              <a:r>
                <a:rPr lang="en-US" sz="3699" dirty="0">
                  <a:solidFill>
                    <a:srgbClr val="000000"/>
                  </a:solidFill>
                  <a:latin typeface="UTM Avo"/>
                </a:rPr>
                <a:t> </a:t>
              </a:r>
              <a:r>
                <a:rPr lang="en-US" sz="3699" dirty="0" err="1">
                  <a:solidFill>
                    <a:srgbClr val="000000"/>
                  </a:solidFill>
                  <a:latin typeface="UTM Avo"/>
                </a:rPr>
                <a:t>ghề</a:t>
              </a:r>
              <a:r>
                <a:rPr lang="en-US" sz="3699" dirty="0">
                  <a:solidFill>
                    <a:srgbClr val="000000"/>
                  </a:solidFill>
                  <a:latin typeface="UTM Avo"/>
                </a:rPr>
                <a:t> </a:t>
              </a:r>
              <a:r>
                <a:rPr lang="en-US" sz="3699" dirty="0" err="1">
                  <a:solidFill>
                    <a:srgbClr val="000000"/>
                  </a:solidFill>
                  <a:latin typeface="UTM Avo"/>
                </a:rPr>
                <a:t>màu</a:t>
              </a:r>
              <a:r>
                <a:rPr lang="en-US" sz="3699" dirty="0">
                  <a:solidFill>
                    <a:srgbClr val="000000"/>
                  </a:solidFill>
                  <a:latin typeface="UTM Avo"/>
                </a:rPr>
                <a:t> </a:t>
              </a:r>
              <a:r>
                <a:rPr lang="en-US" sz="3699" dirty="0" err="1">
                  <a:solidFill>
                    <a:srgbClr val="000000"/>
                  </a:solidFill>
                  <a:latin typeface="UTM Avo"/>
                </a:rPr>
                <a:t>nâu</a:t>
              </a:r>
              <a:r>
                <a:rPr lang="en-US" sz="3699" dirty="0">
                  <a:solidFill>
                    <a:srgbClr val="000000"/>
                  </a:solidFill>
                  <a:latin typeface="UTM Avo"/>
                </a:rPr>
                <a:t> </a:t>
              </a:r>
              <a:r>
                <a:rPr lang="en-US" sz="3699" dirty="0" err="1">
                  <a:solidFill>
                    <a:srgbClr val="000000"/>
                  </a:solidFill>
                  <a:latin typeface="UTM Avo"/>
                </a:rPr>
                <a:t>vàng</a:t>
              </a:r>
              <a:r>
                <a:rPr lang="en-US" sz="3699" dirty="0">
                  <a:solidFill>
                    <a:srgbClr val="000000"/>
                  </a:solidFill>
                  <a:latin typeface="UTM Avo"/>
                </a:rPr>
                <a:t>. </a:t>
              </a:r>
              <a:r>
                <a:rPr lang="en-US" sz="3699" dirty="0" err="1">
                  <a:solidFill>
                    <a:srgbClr val="000000"/>
                  </a:solidFill>
                  <a:latin typeface="UTM Avo"/>
                </a:rPr>
                <a:t>Nó</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một</a:t>
              </a:r>
              <a:r>
                <a:rPr lang="en-US" sz="3699" dirty="0">
                  <a:solidFill>
                    <a:srgbClr val="000000"/>
                  </a:solidFill>
                  <a:latin typeface="UTM Avo"/>
                </a:rPr>
                <a:t> </a:t>
              </a:r>
              <a:r>
                <a:rPr lang="en-US" sz="3699" dirty="0" err="1">
                  <a:solidFill>
                    <a:srgbClr val="000000"/>
                  </a:solidFill>
                  <a:latin typeface="UTM Avo"/>
                </a:rPr>
                <a:t>chiếc</a:t>
              </a:r>
              <a:r>
                <a:rPr lang="en-US" sz="3699" dirty="0">
                  <a:solidFill>
                    <a:srgbClr val="000000"/>
                  </a:solidFill>
                  <a:latin typeface="UTM Avo"/>
                </a:rPr>
                <a:t> </a:t>
              </a:r>
              <a:r>
                <a:rPr lang="en-US" sz="3699" dirty="0" err="1">
                  <a:solidFill>
                    <a:srgbClr val="000000"/>
                  </a:solidFill>
                  <a:latin typeface="UTM Avo"/>
                </a:rPr>
                <a:t>áo</a:t>
              </a:r>
              <a:r>
                <a:rPr lang="en-US" sz="3699" dirty="0">
                  <a:solidFill>
                    <a:srgbClr val="000000"/>
                  </a:solidFill>
                  <a:latin typeface="UTM Avo"/>
                </a:rPr>
                <a:t> </a:t>
              </a:r>
              <a:r>
                <a:rPr lang="en-US" sz="3699" dirty="0" err="1">
                  <a:solidFill>
                    <a:srgbClr val="000000"/>
                  </a:solidFill>
                  <a:latin typeface="UTM Avo"/>
                </a:rPr>
                <a:t>giáp</a:t>
              </a:r>
              <a:r>
                <a:rPr lang="en-US" sz="3699" dirty="0">
                  <a:solidFill>
                    <a:srgbClr val="000000"/>
                  </a:solidFill>
                  <a:latin typeface="UTM Avo"/>
                </a:rPr>
                <a:t> </a:t>
              </a:r>
              <a:r>
                <a:rPr lang="en-US" sz="3699" dirty="0" err="1">
                  <a:solidFill>
                    <a:srgbClr val="000000"/>
                  </a:solidFill>
                  <a:latin typeface="UTM Avo"/>
                </a:rPr>
                <a:t>mà</a:t>
              </a:r>
              <a:r>
                <a:rPr lang="en-US" sz="3699" dirty="0">
                  <a:solidFill>
                    <a:srgbClr val="000000"/>
                  </a:solidFill>
                  <a:latin typeface="UTM Avo"/>
                </a:rPr>
                <a:t> Su </a:t>
              </a:r>
              <a:r>
                <a:rPr lang="en-US" sz="3699" dirty="0" err="1">
                  <a:solidFill>
                    <a:srgbClr val="000000"/>
                  </a:solidFill>
                  <a:latin typeface="UTM Avo"/>
                </a:rPr>
                <a:t>chẳng</a:t>
              </a:r>
              <a:r>
                <a:rPr lang="en-US" sz="3699" dirty="0">
                  <a:solidFill>
                    <a:srgbClr val="000000"/>
                  </a:solidFill>
                  <a:latin typeface="UTM Avo"/>
                </a:rPr>
                <a:t> </a:t>
              </a:r>
              <a:r>
                <a:rPr lang="en-US" sz="3699" dirty="0" err="1">
                  <a:solidFill>
                    <a:srgbClr val="000000"/>
                  </a:solidFill>
                  <a:latin typeface="UTM Avo"/>
                </a:rPr>
                <a:t>bao</a:t>
              </a:r>
              <a:r>
                <a:rPr lang="en-US" sz="3699" dirty="0">
                  <a:solidFill>
                    <a:srgbClr val="000000"/>
                  </a:solidFill>
                  <a:latin typeface="UTM Avo"/>
                </a:rPr>
                <a:t> </a:t>
              </a:r>
              <a:r>
                <a:rPr lang="en-US" sz="3699" dirty="0" err="1">
                  <a:solidFill>
                    <a:srgbClr val="000000"/>
                  </a:solidFill>
                  <a:latin typeface="UTM Avo"/>
                </a:rPr>
                <a:t>giờ</a:t>
              </a:r>
              <a:r>
                <a:rPr lang="en-US" sz="3699" dirty="0">
                  <a:solidFill>
                    <a:srgbClr val="000000"/>
                  </a:solidFill>
                  <a:latin typeface="UTM Avo"/>
                </a:rPr>
                <a:t> </a:t>
              </a:r>
              <a:r>
                <a:rPr lang="en-US" sz="3699" dirty="0" err="1">
                  <a:solidFill>
                    <a:srgbClr val="000000"/>
                  </a:solidFill>
                  <a:latin typeface="UTM Avo"/>
                </a:rPr>
                <a:t>cởi</a:t>
              </a:r>
              <a:r>
                <a:rPr lang="en-US" sz="3699" dirty="0">
                  <a:solidFill>
                    <a:srgbClr val="000000"/>
                  </a:solidFill>
                  <a:latin typeface="UTM Avo"/>
                </a:rPr>
                <a:t> </a:t>
              </a:r>
              <a:r>
                <a:rPr lang="en-US" sz="3699" dirty="0" err="1">
                  <a:solidFill>
                    <a:srgbClr val="000000"/>
                  </a:solidFill>
                  <a:latin typeface="UTM Avo"/>
                </a:rPr>
                <a:t>ra.</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có</a:t>
              </a:r>
              <a:r>
                <a:rPr lang="en-US" sz="3699" dirty="0">
                  <a:solidFill>
                    <a:srgbClr val="000000"/>
                  </a:solidFill>
                  <a:latin typeface="UTM Avo"/>
                </a:rPr>
                <a:t> </a:t>
              </a:r>
              <a:r>
                <a:rPr lang="en-US" sz="3699" dirty="0" err="1">
                  <a:solidFill>
                    <a:srgbClr val="000000"/>
                  </a:solidFill>
                  <a:latin typeface="UTM Avo"/>
                </a:rPr>
                <a:t>chiếc</a:t>
              </a:r>
              <a:r>
                <a:rPr lang="en-US" sz="3699" dirty="0">
                  <a:solidFill>
                    <a:srgbClr val="000000"/>
                  </a:solidFill>
                  <a:latin typeface="UTM Avo"/>
                </a:rPr>
                <a:t> </a:t>
              </a:r>
              <a:r>
                <a:rPr lang="en-US" sz="3699" dirty="0" err="1">
                  <a:solidFill>
                    <a:srgbClr val="000000"/>
                  </a:solidFill>
                  <a:latin typeface="UTM Avo"/>
                </a:rPr>
                <a:t>đầu</a:t>
              </a:r>
              <a:r>
                <a:rPr lang="en-US" sz="3699" dirty="0">
                  <a:solidFill>
                    <a:srgbClr val="000000"/>
                  </a:solidFill>
                  <a:latin typeface="UTM Avo"/>
                </a:rPr>
                <a:t> </a:t>
              </a:r>
              <a:r>
                <a:rPr lang="en-US" sz="3699" dirty="0" err="1">
                  <a:solidFill>
                    <a:srgbClr val="000000"/>
                  </a:solidFill>
                  <a:latin typeface="UTM Avo"/>
                </a:rPr>
                <a:t>tròn</a:t>
              </a:r>
              <a:r>
                <a:rPr lang="en-US" sz="3699" dirty="0">
                  <a:solidFill>
                    <a:srgbClr val="000000"/>
                  </a:solidFill>
                  <a:latin typeface="UTM Avo"/>
                </a:rPr>
                <a:t> </a:t>
              </a:r>
              <a:r>
                <a:rPr lang="en-US" sz="3699" dirty="0" err="1">
                  <a:solidFill>
                    <a:srgbClr val="000000"/>
                  </a:solidFill>
                  <a:latin typeface="UTM Avo"/>
                </a:rPr>
                <a:t>thuôn</a:t>
              </a:r>
              <a:r>
                <a:rPr lang="en-US" sz="3699" dirty="0">
                  <a:solidFill>
                    <a:srgbClr val="000000"/>
                  </a:solidFill>
                  <a:latin typeface="UTM Avo"/>
                </a:rPr>
                <a:t> </a:t>
              </a:r>
              <a:r>
                <a:rPr lang="en-US" sz="3699" dirty="0" err="1">
                  <a:solidFill>
                    <a:srgbClr val="000000"/>
                  </a:solidFill>
                  <a:latin typeface="UTM Avo"/>
                </a:rPr>
                <a:t>nhọn</a:t>
              </a:r>
              <a:r>
                <a:rPr lang="en-US" sz="3699" dirty="0">
                  <a:solidFill>
                    <a:srgbClr val="000000"/>
                  </a:solidFill>
                  <a:latin typeface="UTM Avo"/>
                </a:rPr>
                <a:t> </a:t>
              </a:r>
              <a:r>
                <a:rPr lang="en-US" sz="3699" dirty="0" err="1">
                  <a:solidFill>
                    <a:srgbClr val="000000"/>
                  </a:solidFill>
                  <a:latin typeface="UTM Avo"/>
                </a:rPr>
                <a:t>về</a:t>
              </a:r>
              <a:r>
                <a:rPr lang="en-US" sz="3699" dirty="0">
                  <a:solidFill>
                    <a:srgbClr val="000000"/>
                  </a:solidFill>
                  <a:latin typeface="UTM Avo"/>
                </a:rPr>
                <a:t> </a:t>
              </a:r>
              <a:r>
                <a:rPr lang="en-US" sz="3699" dirty="0" err="1">
                  <a:solidFill>
                    <a:srgbClr val="000000"/>
                  </a:solidFill>
                  <a:latin typeface="UTM Avo"/>
                </a:rPr>
                <a:t>phía</a:t>
              </a:r>
              <a:r>
                <a:rPr lang="en-US" sz="3699" dirty="0">
                  <a:solidFill>
                    <a:srgbClr val="000000"/>
                  </a:solidFill>
                  <a:latin typeface="UTM Avo"/>
                </a:rPr>
                <a:t> </a:t>
              </a:r>
              <a:r>
                <a:rPr lang="en-US" sz="3699" dirty="0" err="1">
                  <a:solidFill>
                    <a:srgbClr val="000000"/>
                  </a:solidFill>
                  <a:latin typeface="UTM Avo"/>
                </a:rPr>
                <a:t>mũi</a:t>
              </a:r>
              <a:r>
                <a:rPr lang="en-US" sz="3699" dirty="0">
                  <a:solidFill>
                    <a:srgbClr val="000000"/>
                  </a:solidFill>
                  <a:latin typeface="UTM Avo"/>
                </a:rPr>
                <a:t>. </a:t>
              </a:r>
              <a:r>
                <a:rPr lang="en-US" sz="3699" dirty="0" err="1">
                  <a:solidFill>
                    <a:srgbClr val="000000"/>
                  </a:solidFill>
                  <a:latin typeface="UTM Avo"/>
                </a:rPr>
                <a:t>Mỗi</a:t>
              </a:r>
              <a:r>
                <a:rPr lang="en-US" sz="3699" dirty="0">
                  <a:solidFill>
                    <a:srgbClr val="000000"/>
                  </a:solidFill>
                  <a:latin typeface="UTM Avo"/>
                </a:rPr>
                <a:t> </a:t>
              </a:r>
              <a:r>
                <a:rPr lang="en-US" sz="3699" dirty="0" err="1">
                  <a:solidFill>
                    <a:srgbClr val="000000"/>
                  </a:solidFill>
                  <a:latin typeface="UTM Avo"/>
                </a:rPr>
                <a:t>khi</a:t>
              </a:r>
              <a:r>
                <a:rPr lang="en-US" sz="3699" dirty="0">
                  <a:solidFill>
                    <a:srgbClr val="000000"/>
                  </a:solidFill>
                  <a:latin typeface="UTM Avo"/>
                </a:rPr>
                <a:t> </a:t>
              </a:r>
              <a:r>
                <a:rPr lang="en-US" sz="3699" dirty="0" err="1">
                  <a:solidFill>
                    <a:srgbClr val="000000"/>
                  </a:solidFill>
                  <a:latin typeface="UTM Avo"/>
                </a:rPr>
                <a:t>cảm</a:t>
              </a:r>
              <a:r>
                <a:rPr lang="en-US" sz="3699" dirty="0">
                  <a:solidFill>
                    <a:srgbClr val="000000"/>
                  </a:solidFill>
                  <a:latin typeface="UTM Avo"/>
                </a:rPr>
                <a:t> </a:t>
              </a:r>
              <a:r>
                <a:rPr lang="en-US" sz="3699" dirty="0" err="1">
                  <a:solidFill>
                    <a:srgbClr val="000000"/>
                  </a:solidFill>
                  <a:latin typeface="UTM Avo"/>
                </a:rPr>
                <a:t>thấy</a:t>
              </a:r>
              <a:r>
                <a:rPr lang="en-US" sz="3699" dirty="0">
                  <a:solidFill>
                    <a:srgbClr val="000000"/>
                  </a:solidFill>
                  <a:latin typeface="UTM Avo"/>
                </a:rPr>
                <a:t> </a:t>
              </a:r>
              <a:r>
                <a:rPr lang="en-US" sz="3699" dirty="0" err="1">
                  <a:solidFill>
                    <a:srgbClr val="000000"/>
                  </a:solidFill>
                  <a:latin typeface="UTM Avo"/>
                </a:rPr>
                <a:t>nguy</a:t>
              </a:r>
              <a:r>
                <a:rPr lang="en-US" sz="3699" dirty="0">
                  <a:solidFill>
                    <a:srgbClr val="000000"/>
                  </a:solidFill>
                  <a:latin typeface="UTM Avo"/>
                </a:rPr>
                <a:t> </a:t>
              </a:r>
              <a:r>
                <a:rPr lang="en-US" sz="3699" dirty="0" err="1">
                  <a:solidFill>
                    <a:srgbClr val="000000"/>
                  </a:solidFill>
                  <a:latin typeface="UTM Avo"/>
                </a:rPr>
                <a:t>hiểm</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lại</a:t>
              </a:r>
              <a:r>
                <a:rPr lang="en-US" sz="3699" dirty="0">
                  <a:solidFill>
                    <a:srgbClr val="000000"/>
                  </a:solidFill>
                  <a:latin typeface="UTM Avo"/>
                </a:rPr>
                <a:t> </a:t>
              </a:r>
              <a:r>
                <a:rPr lang="en-US" sz="3699" dirty="0" err="1">
                  <a:solidFill>
                    <a:srgbClr val="000000"/>
                  </a:solidFill>
                  <a:latin typeface="UTM Avo"/>
                </a:rPr>
                <a:t>thu</a:t>
              </a:r>
              <a:r>
                <a:rPr lang="en-US" sz="3699" dirty="0">
                  <a:solidFill>
                    <a:srgbClr val="000000"/>
                  </a:solidFill>
                  <a:latin typeface="UTM Avo"/>
                </a:rPr>
                <a:t> </a:t>
              </a:r>
              <a:r>
                <a:rPr lang="en-US" sz="3699" dirty="0" err="1">
                  <a:solidFill>
                    <a:srgbClr val="000000"/>
                  </a:solidFill>
                  <a:latin typeface="UTM Avo"/>
                </a:rPr>
                <a:t>cái</a:t>
              </a:r>
              <a:r>
                <a:rPr lang="en-US" sz="3699" dirty="0">
                  <a:solidFill>
                    <a:srgbClr val="000000"/>
                  </a:solidFill>
                  <a:latin typeface="UTM Avo"/>
                </a:rPr>
                <a:t> </a:t>
              </a:r>
              <a:r>
                <a:rPr lang="en-US" sz="3699" dirty="0" err="1">
                  <a:solidFill>
                    <a:srgbClr val="000000"/>
                  </a:solidFill>
                  <a:latin typeface="UTM Avo"/>
                </a:rPr>
                <a:t>đầu</a:t>
              </a:r>
              <a:r>
                <a:rPr lang="en-US" sz="3699" dirty="0">
                  <a:solidFill>
                    <a:srgbClr val="000000"/>
                  </a:solidFill>
                  <a:latin typeface="UTM Avo"/>
                </a:rPr>
                <a:t> </a:t>
              </a:r>
              <a:r>
                <a:rPr lang="en-US" sz="3699" dirty="0" err="1">
                  <a:solidFill>
                    <a:srgbClr val="000000"/>
                  </a:solidFill>
                  <a:latin typeface="UTM Avo"/>
                </a:rPr>
                <a:t>nhỏ</a:t>
              </a:r>
              <a:r>
                <a:rPr lang="en-US" sz="3699" dirty="0">
                  <a:solidFill>
                    <a:srgbClr val="000000"/>
                  </a:solidFill>
                  <a:latin typeface="UTM Avo"/>
                </a:rPr>
                <a:t> </a:t>
              </a:r>
              <a:r>
                <a:rPr lang="en-US" sz="3699" dirty="0" err="1">
                  <a:solidFill>
                    <a:srgbClr val="000000"/>
                  </a:solidFill>
                  <a:latin typeface="UTM Avo"/>
                </a:rPr>
                <a:t>vào</a:t>
              </a:r>
              <a:r>
                <a:rPr lang="en-US" sz="3699" dirty="0">
                  <a:solidFill>
                    <a:srgbClr val="000000"/>
                  </a:solidFill>
                  <a:latin typeface="UTM Avo"/>
                </a:rPr>
                <a:t> </a:t>
              </a:r>
              <a:r>
                <a:rPr lang="en-US" sz="3699" dirty="0" err="1">
                  <a:solidFill>
                    <a:srgbClr val="000000"/>
                  </a:solidFill>
                  <a:latin typeface="UTM Avo"/>
                </a:rPr>
                <a:t>trong</a:t>
              </a:r>
              <a:r>
                <a:rPr lang="en-US" sz="3699" dirty="0">
                  <a:solidFill>
                    <a:srgbClr val="000000"/>
                  </a:solidFill>
                  <a:latin typeface="UTM Avo"/>
                </a:rPr>
                <a:t> </a:t>
              </a:r>
              <a:r>
                <a:rPr lang="en-US" sz="3699" dirty="0" err="1">
                  <a:solidFill>
                    <a:srgbClr val="000000"/>
                  </a:solidFill>
                  <a:latin typeface="UTM Avo"/>
                </a:rPr>
                <a:t>mai</a:t>
              </a:r>
              <a:r>
                <a:rPr lang="en-US" sz="3699" dirty="0">
                  <a:solidFill>
                    <a:srgbClr val="000000"/>
                  </a:solidFill>
                  <a:latin typeface="UTM Avo"/>
                </a:rPr>
                <a:t>. </a:t>
              </a:r>
              <a:r>
                <a:rPr lang="en-US" sz="3699" dirty="0" err="1">
                  <a:solidFill>
                    <a:srgbClr val="000000"/>
                  </a:solidFill>
                  <a:latin typeface="UTM Avo"/>
                </a:rPr>
                <a:t>Phải</a:t>
              </a:r>
              <a:r>
                <a:rPr lang="en-US" sz="3699" dirty="0">
                  <a:solidFill>
                    <a:srgbClr val="000000"/>
                  </a:solidFill>
                  <a:latin typeface="UTM Avo"/>
                </a:rPr>
                <a:t> </a:t>
              </a:r>
              <a:r>
                <a:rPr lang="en-US" sz="3699" dirty="0" err="1">
                  <a:solidFill>
                    <a:srgbClr val="000000"/>
                  </a:solidFill>
                  <a:latin typeface="UTM Avo"/>
                </a:rPr>
                <a:t>đến</a:t>
              </a:r>
              <a:r>
                <a:rPr lang="en-US" sz="3699" dirty="0">
                  <a:solidFill>
                    <a:srgbClr val="000000"/>
                  </a:solidFill>
                  <a:latin typeface="UTM Avo"/>
                </a:rPr>
                <a:t> </a:t>
              </a:r>
              <a:r>
                <a:rPr lang="en-US" sz="3699" dirty="0" err="1">
                  <a:solidFill>
                    <a:srgbClr val="000000"/>
                  </a:solidFill>
                  <a:latin typeface="UTM Avo"/>
                </a:rPr>
                <a:t>khi</a:t>
              </a:r>
              <a:r>
                <a:rPr lang="en-US" sz="3699" dirty="0">
                  <a:solidFill>
                    <a:srgbClr val="000000"/>
                  </a:solidFill>
                  <a:latin typeface="UTM Avo"/>
                </a:rPr>
                <a:t> </a:t>
              </a:r>
              <a:r>
                <a:rPr lang="en-US" sz="3699" dirty="0" err="1">
                  <a:solidFill>
                    <a:srgbClr val="000000"/>
                  </a:solidFill>
                  <a:latin typeface="UTM Avo"/>
                </a:rPr>
                <a:t>hé</a:t>
              </a:r>
              <a:r>
                <a:rPr lang="en-US" sz="3699" dirty="0">
                  <a:solidFill>
                    <a:srgbClr val="000000"/>
                  </a:solidFill>
                  <a:latin typeface="UTM Avo"/>
                </a:rPr>
                <a:t> </a:t>
              </a:r>
              <a:r>
                <a:rPr lang="en-US" sz="3699" dirty="0" err="1">
                  <a:solidFill>
                    <a:srgbClr val="000000"/>
                  </a:solidFill>
                  <a:latin typeface="UTM Avo"/>
                </a:rPr>
                <a:t>mở</a:t>
              </a:r>
              <a:r>
                <a:rPr lang="en-US" sz="3699" dirty="0">
                  <a:solidFill>
                    <a:srgbClr val="000000"/>
                  </a:solidFill>
                  <a:latin typeface="UTM Avo"/>
                </a:rPr>
                <a:t> </a:t>
              </a:r>
              <a:r>
                <a:rPr lang="en-US" sz="3699" dirty="0" err="1">
                  <a:solidFill>
                    <a:srgbClr val="000000"/>
                  </a:solidFill>
                  <a:latin typeface="UTM Avo"/>
                </a:rPr>
                <a:t>đôi</a:t>
              </a:r>
              <a:r>
                <a:rPr lang="en-US" sz="3699" dirty="0">
                  <a:solidFill>
                    <a:srgbClr val="000000"/>
                  </a:solidFill>
                  <a:latin typeface="UTM Avo"/>
                </a:rPr>
                <a:t> </a:t>
              </a:r>
              <a:r>
                <a:rPr lang="en-US" sz="3699" dirty="0" err="1">
                  <a:solidFill>
                    <a:srgbClr val="000000"/>
                  </a:solidFill>
                  <a:latin typeface="UTM Avo"/>
                </a:rPr>
                <a:t>mắt</a:t>
              </a:r>
              <a:r>
                <a:rPr lang="en-US" sz="3699" dirty="0">
                  <a:solidFill>
                    <a:srgbClr val="000000"/>
                  </a:solidFill>
                  <a:latin typeface="UTM Avo"/>
                </a:rPr>
                <a:t> </a:t>
              </a:r>
              <a:r>
                <a:rPr lang="en-US" sz="3699" dirty="0" err="1">
                  <a:solidFill>
                    <a:srgbClr val="000000"/>
                  </a:solidFill>
                  <a:latin typeface="UTM Avo"/>
                </a:rPr>
                <a:t>nhỏ</a:t>
              </a:r>
              <a:r>
                <a:rPr lang="en-US" sz="3699" dirty="0">
                  <a:solidFill>
                    <a:srgbClr val="000000"/>
                  </a:solidFill>
                  <a:latin typeface="UTM Avo"/>
                </a:rPr>
                <a:t> </a:t>
              </a:r>
              <a:r>
                <a:rPr lang="en-US" sz="3699" dirty="0" err="1">
                  <a:solidFill>
                    <a:srgbClr val="000000"/>
                  </a:solidFill>
                  <a:latin typeface="UTM Avo"/>
                </a:rPr>
                <a:t>xíu</a:t>
              </a:r>
              <a:r>
                <a:rPr lang="en-US" sz="3699" dirty="0">
                  <a:solidFill>
                    <a:srgbClr val="000000"/>
                  </a:solidFill>
                  <a:latin typeface="UTM Avo"/>
                </a:rPr>
                <a:t> </a:t>
              </a:r>
              <a:r>
                <a:rPr lang="en-US" sz="3699" dirty="0" err="1">
                  <a:solidFill>
                    <a:srgbClr val="000000"/>
                  </a:solidFill>
                  <a:latin typeface="UTM Avo"/>
                </a:rPr>
                <a:t>như</a:t>
              </a:r>
              <a:r>
                <a:rPr lang="en-US" sz="3699" dirty="0">
                  <a:solidFill>
                    <a:srgbClr val="000000"/>
                  </a:solidFill>
                  <a:latin typeface="UTM Avo"/>
                </a:rPr>
                <a:t> </a:t>
              </a:r>
              <a:r>
                <a:rPr lang="en-US" sz="3699" dirty="0" err="1">
                  <a:solidFill>
                    <a:srgbClr val="000000"/>
                  </a:solidFill>
                  <a:latin typeface="UTM Avo"/>
                </a:rPr>
                <a:t>hạt</a:t>
              </a:r>
              <a:r>
                <a:rPr lang="en-US" sz="3699" dirty="0">
                  <a:solidFill>
                    <a:srgbClr val="000000"/>
                  </a:solidFill>
                  <a:latin typeface="UTM Avo"/>
                </a:rPr>
                <a:t> </a:t>
              </a:r>
              <a:r>
                <a:rPr lang="en-US" sz="3699" dirty="0" err="1">
                  <a:solidFill>
                    <a:srgbClr val="000000"/>
                  </a:solidFill>
                  <a:latin typeface="UTM Avo"/>
                </a:rPr>
                <a:t>đậu</a:t>
              </a:r>
              <a:r>
                <a:rPr lang="en-US" sz="3699" dirty="0">
                  <a:solidFill>
                    <a:srgbClr val="000000"/>
                  </a:solidFill>
                  <a:latin typeface="UTM Avo"/>
                </a:rPr>
                <a:t>, </a:t>
              </a:r>
              <a:r>
                <a:rPr lang="en-US" sz="3699" dirty="0" err="1">
                  <a:solidFill>
                    <a:srgbClr val="000000"/>
                  </a:solidFill>
                  <a:latin typeface="UTM Avo"/>
                </a:rPr>
                <a:t>thấy</a:t>
              </a:r>
              <a:r>
                <a:rPr lang="en-US" sz="3699" dirty="0">
                  <a:solidFill>
                    <a:srgbClr val="000000"/>
                  </a:solidFill>
                  <a:latin typeface="UTM Avo"/>
                </a:rPr>
                <a:t> an </a:t>
              </a:r>
              <a:r>
                <a:rPr lang="en-US" sz="3699" dirty="0" err="1">
                  <a:solidFill>
                    <a:srgbClr val="000000"/>
                  </a:solidFill>
                  <a:latin typeface="UTM Avo"/>
                </a:rPr>
                <a:t>toàn</a:t>
              </a:r>
              <a:r>
                <a:rPr lang="en-US" sz="3699" dirty="0">
                  <a:solidFill>
                    <a:srgbClr val="000000"/>
                  </a:solidFill>
                  <a:latin typeface="UTM Avo"/>
                </a:rPr>
                <a:t> </a:t>
              </a:r>
              <a:r>
                <a:rPr lang="en-US" sz="3699" dirty="0" err="1">
                  <a:solidFill>
                    <a:srgbClr val="000000"/>
                  </a:solidFill>
                  <a:latin typeface="UTM Avo"/>
                </a:rPr>
                <a:t>rồi</a:t>
              </a:r>
              <a:r>
                <a:rPr lang="en-US" sz="3699" dirty="0">
                  <a:solidFill>
                    <a:srgbClr val="000000"/>
                  </a:solidFill>
                  <a:latin typeface="UTM Avo"/>
                </a:rPr>
                <a:t>, </a:t>
              </a:r>
              <a:r>
                <a:rPr lang="en-US" sz="3699" dirty="0" err="1">
                  <a:solidFill>
                    <a:srgbClr val="000000"/>
                  </a:solidFill>
                  <a:latin typeface="UTM Avo"/>
                </a:rPr>
                <a:t>chú</a:t>
              </a:r>
              <a:r>
                <a:rPr lang="en-US" sz="3699" dirty="0">
                  <a:solidFill>
                    <a:srgbClr val="000000"/>
                  </a:solidFill>
                  <a:latin typeface="UTM Avo"/>
                </a:rPr>
                <a:t> </a:t>
              </a:r>
              <a:r>
                <a:rPr lang="en-US" sz="3699" dirty="0" err="1">
                  <a:solidFill>
                    <a:srgbClr val="000000"/>
                  </a:solidFill>
                  <a:latin typeface="UTM Avo"/>
                </a:rPr>
                <a:t>mới</a:t>
              </a:r>
              <a:r>
                <a:rPr lang="en-US" sz="3699" dirty="0">
                  <a:solidFill>
                    <a:srgbClr val="000000"/>
                  </a:solidFill>
                  <a:latin typeface="UTM Avo"/>
                </a:rPr>
                <a:t> </a:t>
              </a:r>
              <a:r>
                <a:rPr lang="en-US" sz="3699" dirty="0" err="1">
                  <a:solidFill>
                    <a:srgbClr val="000000"/>
                  </a:solidFill>
                  <a:latin typeface="UTM Avo"/>
                </a:rPr>
                <a:t>chịu</a:t>
              </a:r>
              <a:r>
                <a:rPr lang="en-US" sz="3699" dirty="0">
                  <a:solidFill>
                    <a:srgbClr val="000000"/>
                  </a:solidFill>
                  <a:latin typeface="UTM Avo"/>
                </a:rPr>
                <a:t> </a:t>
              </a:r>
              <a:r>
                <a:rPr lang="en-US" sz="3699" dirty="0" err="1">
                  <a:solidFill>
                    <a:srgbClr val="000000"/>
                  </a:solidFill>
                  <a:latin typeface="UTM Avo"/>
                </a:rPr>
                <a:t>chui</a:t>
              </a:r>
              <a:r>
                <a:rPr lang="en-US" sz="3699" dirty="0">
                  <a:solidFill>
                    <a:srgbClr val="000000"/>
                  </a:solidFill>
                  <a:latin typeface="UTM Avo"/>
                </a:rPr>
                <a:t> </a:t>
              </a:r>
              <a:r>
                <a:rPr lang="en-US" sz="3699" dirty="0" err="1">
                  <a:solidFill>
                    <a:srgbClr val="000000"/>
                  </a:solidFill>
                  <a:latin typeface="UTM Avo"/>
                </a:rPr>
                <a:t>ra</a:t>
              </a:r>
              <a:r>
                <a:rPr lang="en-US" sz="3699" dirty="0">
                  <a:solidFill>
                    <a:srgbClr val="000000"/>
                  </a:solidFill>
                  <a:latin typeface="UTM Avo"/>
                </a:rPr>
                <a:t> </a:t>
              </a:r>
              <a:r>
                <a:rPr lang="en-US" sz="3699" dirty="0" err="1">
                  <a:solidFill>
                    <a:srgbClr val="000000"/>
                  </a:solidFill>
                  <a:latin typeface="UTM Avo"/>
                </a:rPr>
                <a:t>ngoài</a:t>
              </a:r>
              <a:r>
                <a:rPr lang="en-US" sz="3699" dirty="0">
                  <a:solidFill>
                    <a:srgbClr val="000000"/>
                  </a:solidFill>
                  <a:latin typeface="UTM Avo"/>
                </a:rPr>
                <a:t>.</a:t>
              </a:r>
            </a:p>
          </p:txBody>
        </p:sp>
      </p:grpSp>
      <p:sp>
        <p:nvSpPr>
          <p:cNvPr id="14" name="Freeform 14"/>
          <p:cNvSpPr/>
          <p:nvPr/>
        </p:nvSpPr>
        <p:spPr>
          <a:xfrm>
            <a:off x="10754349" y="3740654"/>
            <a:ext cx="7533651" cy="5985828"/>
          </a:xfrm>
          <a:custGeom>
            <a:avLst/>
            <a:gdLst/>
            <a:ahLst/>
            <a:cxnLst/>
            <a:rect l="l" t="t" r="r" b="b"/>
            <a:pathLst>
              <a:path w="7533651" h="5985828">
                <a:moveTo>
                  <a:pt x="0" y="0"/>
                </a:moveTo>
                <a:lnTo>
                  <a:pt x="7533651" y="0"/>
                </a:lnTo>
                <a:lnTo>
                  <a:pt x="7533651" y="5985829"/>
                </a:lnTo>
                <a:lnTo>
                  <a:pt x="0" y="5985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4307477" y="111125"/>
            <a:ext cx="13483666" cy="1739900"/>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Miêu</a:t>
            </a:r>
            <a:r>
              <a:rPr lang="en-US" sz="5000" dirty="0">
                <a:solidFill>
                  <a:srgbClr val="FFDE59"/>
                </a:solidFill>
                <a:latin typeface="UTM Avo Bold"/>
              </a:rPr>
              <a:t> </a:t>
            </a:r>
            <a:r>
              <a:rPr lang="en-US" sz="5000" dirty="0" err="1">
                <a:solidFill>
                  <a:srgbClr val="FFDE59"/>
                </a:solidFill>
                <a:latin typeface="UTM Avo Bold"/>
              </a:rPr>
              <a:t>tả</a:t>
            </a:r>
            <a:r>
              <a:rPr lang="en-US" sz="5000" dirty="0">
                <a:solidFill>
                  <a:srgbClr val="FFDE59"/>
                </a:solidFill>
                <a:latin typeface="UTM Avo Bold"/>
              </a:rPr>
              <a:t> </a:t>
            </a:r>
            <a:r>
              <a:rPr lang="en-US" sz="5000" dirty="0" err="1">
                <a:solidFill>
                  <a:srgbClr val="FFDE59"/>
                </a:solidFill>
                <a:latin typeface="UTM Avo Bold"/>
              </a:rPr>
              <a:t>những</a:t>
            </a:r>
            <a:r>
              <a:rPr lang="en-US" sz="5000" dirty="0">
                <a:solidFill>
                  <a:srgbClr val="FFDE59"/>
                </a:solidFill>
                <a:latin typeface="UTM Avo Bold"/>
              </a:rPr>
              <a:t> </a:t>
            </a:r>
            <a:r>
              <a:rPr lang="en-US" sz="5000" dirty="0" err="1">
                <a:solidFill>
                  <a:srgbClr val="FFDE59"/>
                </a:solidFill>
                <a:latin typeface="UTM Avo Bold"/>
              </a:rPr>
              <a:t>đặc</a:t>
            </a:r>
            <a:r>
              <a:rPr lang="en-US" sz="5000" dirty="0">
                <a:solidFill>
                  <a:srgbClr val="FFDE59"/>
                </a:solidFill>
                <a:latin typeface="UTM Avo Bold"/>
              </a:rPr>
              <a:t> </a:t>
            </a:r>
            <a:r>
              <a:rPr lang="en-US" sz="5000" dirty="0" err="1">
                <a:solidFill>
                  <a:srgbClr val="FFDE59"/>
                </a:solidFill>
                <a:latin typeface="UTM Avo Bold"/>
              </a:rPr>
              <a:t>điểm</a:t>
            </a:r>
            <a:r>
              <a:rPr lang="en-US" sz="5000" dirty="0">
                <a:solidFill>
                  <a:srgbClr val="FFDE59"/>
                </a:solidFill>
                <a:latin typeface="UTM Avo Bold"/>
              </a:rPr>
              <a:t> </a:t>
            </a:r>
            <a:r>
              <a:rPr lang="en-US" sz="5000" dirty="0" err="1">
                <a:solidFill>
                  <a:srgbClr val="FFDE59"/>
                </a:solidFill>
                <a:latin typeface="UTM Avo Bold"/>
              </a:rPr>
              <a:t>của</a:t>
            </a:r>
            <a:r>
              <a:rPr lang="en-US" sz="5000" dirty="0">
                <a:solidFill>
                  <a:srgbClr val="FFDE59"/>
                </a:solidFill>
                <a:latin typeface="UTM Avo Bold"/>
              </a:rPr>
              <a:t> </a:t>
            </a:r>
            <a:r>
              <a:rPr lang="en-US" sz="5000" dirty="0" err="1">
                <a:solidFill>
                  <a:srgbClr val="FFDE59"/>
                </a:solidFill>
                <a:latin typeface="UTM Avo Bold"/>
              </a:rPr>
              <a:t>chú</a:t>
            </a:r>
            <a:r>
              <a:rPr lang="en-US" sz="5000" dirty="0">
                <a:solidFill>
                  <a:srgbClr val="FFDE59"/>
                </a:solidFill>
                <a:latin typeface="UTM Avo Bold"/>
              </a:rPr>
              <a:t> </a:t>
            </a:r>
            <a:r>
              <a:rPr lang="en-US" sz="5000" dirty="0" err="1">
                <a:solidFill>
                  <a:srgbClr val="FFDE59"/>
                </a:solidFill>
                <a:latin typeface="UTM Avo Bold"/>
              </a:rPr>
              <a:t>rùa</a:t>
            </a:r>
            <a:r>
              <a:rPr lang="en-US" sz="5000" dirty="0">
                <a:solidFill>
                  <a:srgbClr val="FFDE59"/>
                </a:solidFill>
                <a:latin typeface="UTM Avo Bold"/>
              </a:rPr>
              <a:t> </a:t>
            </a:r>
            <a:r>
              <a:rPr lang="en-US" sz="5000" dirty="0" err="1">
                <a:solidFill>
                  <a:srgbClr val="FFDE59"/>
                </a:solidFill>
                <a:latin typeface="UTM Avo Bold"/>
              </a:rPr>
              <a:t>là</a:t>
            </a:r>
            <a:r>
              <a:rPr lang="en-US" sz="5000" dirty="0">
                <a:solidFill>
                  <a:srgbClr val="FFDE59"/>
                </a:solidFill>
                <a:latin typeface="UTM Avo Bold"/>
              </a:rPr>
              <a:t>: </a:t>
            </a:r>
            <a:r>
              <a:rPr lang="en-US" sz="5000" dirty="0" err="1">
                <a:solidFill>
                  <a:srgbClr val="FFDE59"/>
                </a:solidFill>
                <a:latin typeface="UTM Avo Bold"/>
              </a:rPr>
              <a:t>mai</a:t>
            </a:r>
            <a:r>
              <a:rPr lang="en-US" sz="5000" dirty="0">
                <a:solidFill>
                  <a:srgbClr val="FFDE59"/>
                </a:solidFill>
                <a:latin typeface="UTM Avo Bold"/>
              </a:rPr>
              <a:t>, </a:t>
            </a:r>
            <a:r>
              <a:rPr lang="en-US" sz="5000" dirty="0" err="1">
                <a:solidFill>
                  <a:srgbClr val="FFDE59"/>
                </a:solidFill>
                <a:latin typeface="UTM Avo Bold"/>
              </a:rPr>
              <a:t>đầu</a:t>
            </a:r>
            <a:r>
              <a:rPr lang="en-US" sz="5000" dirty="0">
                <a:solidFill>
                  <a:srgbClr val="FFDE59"/>
                </a:solidFill>
                <a:latin typeface="UTM Avo Bold"/>
              </a:rPr>
              <a:t>, </a:t>
            </a:r>
            <a:r>
              <a:rPr lang="en-US" sz="5000" dirty="0" err="1">
                <a:solidFill>
                  <a:srgbClr val="FFDE59"/>
                </a:solidFill>
                <a:latin typeface="UTM Avo Bold"/>
              </a:rPr>
              <a:t>đôi</a:t>
            </a:r>
            <a:r>
              <a:rPr lang="en-US" sz="5000" dirty="0">
                <a:solidFill>
                  <a:srgbClr val="FFDE59"/>
                </a:solidFill>
                <a:latin typeface="UTM Avo Bold"/>
              </a:rPr>
              <a:t> </a:t>
            </a:r>
            <a:r>
              <a:rPr lang="en-US" sz="5000" dirty="0" err="1">
                <a:solidFill>
                  <a:srgbClr val="FFDE59"/>
                </a:solidFill>
                <a:latin typeface="UTM Avo Bold"/>
              </a:rPr>
              <a:t>mắt</a:t>
            </a:r>
            <a:endParaRPr lang="en-US" sz="5000" dirty="0">
              <a:solidFill>
                <a:srgbClr val="FFDE59"/>
              </a:solidFill>
              <a:latin typeface="UTM Avo Bold"/>
            </a:endParaRPr>
          </a:p>
        </p:txBody>
      </p:sp>
      <p:sp>
        <p:nvSpPr>
          <p:cNvPr id="16" name="TextBox 16"/>
          <p:cNvSpPr txBox="1"/>
          <p:nvPr/>
        </p:nvSpPr>
        <p:spPr>
          <a:xfrm>
            <a:off x="1194707" y="658660"/>
            <a:ext cx="2348887" cy="854075"/>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Đoạn</a:t>
            </a:r>
            <a:r>
              <a:rPr lang="en-US" sz="5000" dirty="0">
                <a:solidFill>
                  <a:srgbClr val="FFDE59"/>
                </a:solidFill>
                <a:latin typeface="UTM Avo Bold"/>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441468" y="-1138102"/>
            <a:ext cx="21170937" cy="14079898"/>
            <a:chOff x="0" y="0"/>
            <a:chExt cx="28227916" cy="18773198"/>
          </a:xfrm>
        </p:grpSpPr>
        <p:grpSp>
          <p:nvGrpSpPr>
            <p:cNvPr id="3" name="Group 3"/>
            <p:cNvGrpSpPr/>
            <p:nvPr/>
          </p:nvGrpSpPr>
          <p:grpSpPr>
            <a:xfrm>
              <a:off x="0" y="0"/>
              <a:ext cx="28227916" cy="4241663"/>
              <a:chOff x="0" y="0"/>
              <a:chExt cx="5409116" cy="812800"/>
            </a:xfrm>
          </p:grpSpPr>
          <p:sp>
            <p:nvSpPr>
              <p:cNvPr id="4" name="Freeform 4"/>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a:off x="540651" y="3773626"/>
            <a:ext cx="7533651" cy="5985828"/>
          </a:xfrm>
          <a:custGeom>
            <a:avLst/>
            <a:gdLst/>
            <a:ahLst/>
            <a:cxnLst/>
            <a:rect l="l" t="t" r="r" b="b"/>
            <a:pathLst>
              <a:path w="7533651" h="5985828">
                <a:moveTo>
                  <a:pt x="0" y="0"/>
                </a:moveTo>
                <a:lnTo>
                  <a:pt x="7533652" y="0"/>
                </a:lnTo>
                <a:lnTo>
                  <a:pt x="7533652" y="5985828"/>
                </a:lnTo>
                <a:lnTo>
                  <a:pt x="0" y="598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4307477" y="111125"/>
            <a:ext cx="13483666" cy="1739900"/>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Miêu</a:t>
            </a:r>
            <a:r>
              <a:rPr lang="en-US" sz="5000" dirty="0">
                <a:solidFill>
                  <a:srgbClr val="FFDE59"/>
                </a:solidFill>
                <a:latin typeface="UTM Avo Bold"/>
              </a:rPr>
              <a:t> </a:t>
            </a:r>
            <a:r>
              <a:rPr lang="en-US" sz="5000" dirty="0" err="1">
                <a:solidFill>
                  <a:srgbClr val="FFDE59"/>
                </a:solidFill>
                <a:latin typeface="UTM Avo Bold"/>
              </a:rPr>
              <a:t>tả</a:t>
            </a:r>
            <a:r>
              <a:rPr lang="en-US" sz="5000" dirty="0">
                <a:solidFill>
                  <a:srgbClr val="FFDE59"/>
                </a:solidFill>
                <a:latin typeface="UTM Avo Bold"/>
              </a:rPr>
              <a:t> </a:t>
            </a:r>
            <a:r>
              <a:rPr lang="en-US" sz="5000" dirty="0" err="1">
                <a:solidFill>
                  <a:srgbClr val="FFDE59"/>
                </a:solidFill>
                <a:latin typeface="UTM Avo Bold"/>
              </a:rPr>
              <a:t>những</a:t>
            </a:r>
            <a:r>
              <a:rPr lang="en-US" sz="5000" dirty="0">
                <a:solidFill>
                  <a:srgbClr val="FFDE59"/>
                </a:solidFill>
                <a:latin typeface="UTM Avo Bold"/>
              </a:rPr>
              <a:t> </a:t>
            </a:r>
            <a:r>
              <a:rPr lang="en-US" sz="5000" dirty="0" err="1">
                <a:solidFill>
                  <a:srgbClr val="FFDE59"/>
                </a:solidFill>
                <a:latin typeface="UTM Avo Bold"/>
              </a:rPr>
              <a:t>đặc</a:t>
            </a:r>
            <a:r>
              <a:rPr lang="en-US" sz="5000" dirty="0">
                <a:solidFill>
                  <a:srgbClr val="FFDE59"/>
                </a:solidFill>
                <a:latin typeface="UTM Avo Bold"/>
              </a:rPr>
              <a:t> </a:t>
            </a:r>
            <a:r>
              <a:rPr lang="en-US" sz="5000" dirty="0" err="1">
                <a:solidFill>
                  <a:srgbClr val="FFDE59"/>
                </a:solidFill>
                <a:latin typeface="UTM Avo Bold"/>
              </a:rPr>
              <a:t>điểm</a:t>
            </a:r>
            <a:r>
              <a:rPr lang="en-US" sz="5000" dirty="0">
                <a:solidFill>
                  <a:srgbClr val="FFDE59"/>
                </a:solidFill>
                <a:latin typeface="UTM Avo Bold"/>
              </a:rPr>
              <a:t> </a:t>
            </a:r>
            <a:r>
              <a:rPr lang="en-US" sz="5000" dirty="0" err="1">
                <a:solidFill>
                  <a:srgbClr val="FFDE59"/>
                </a:solidFill>
                <a:latin typeface="UTM Avo Bold"/>
              </a:rPr>
              <a:t>của</a:t>
            </a:r>
            <a:r>
              <a:rPr lang="en-US" sz="5000" dirty="0">
                <a:solidFill>
                  <a:srgbClr val="FFDE59"/>
                </a:solidFill>
                <a:latin typeface="UTM Avo Bold"/>
              </a:rPr>
              <a:t> </a:t>
            </a:r>
            <a:r>
              <a:rPr lang="en-US" sz="5000" dirty="0" err="1">
                <a:solidFill>
                  <a:srgbClr val="FFDE59"/>
                </a:solidFill>
                <a:latin typeface="UTM Avo Bold"/>
              </a:rPr>
              <a:t>chú</a:t>
            </a:r>
            <a:r>
              <a:rPr lang="en-US" sz="5000" dirty="0">
                <a:solidFill>
                  <a:srgbClr val="FFDE59"/>
                </a:solidFill>
                <a:latin typeface="UTM Avo Bold"/>
              </a:rPr>
              <a:t> </a:t>
            </a:r>
            <a:r>
              <a:rPr lang="en-US" sz="5000" dirty="0" err="1">
                <a:solidFill>
                  <a:srgbClr val="FFDE59"/>
                </a:solidFill>
                <a:latin typeface="UTM Avo Bold"/>
              </a:rPr>
              <a:t>rùa</a:t>
            </a:r>
            <a:r>
              <a:rPr lang="en-US" sz="5000" dirty="0">
                <a:solidFill>
                  <a:srgbClr val="FFDE59"/>
                </a:solidFill>
                <a:latin typeface="UTM Avo Bold"/>
              </a:rPr>
              <a:t> </a:t>
            </a:r>
            <a:r>
              <a:rPr lang="en-US" sz="5000" dirty="0" err="1">
                <a:solidFill>
                  <a:srgbClr val="FFDE59"/>
                </a:solidFill>
                <a:latin typeface="UTM Avo Bold"/>
              </a:rPr>
              <a:t>là</a:t>
            </a:r>
            <a:r>
              <a:rPr lang="en-US" sz="5000" dirty="0">
                <a:solidFill>
                  <a:srgbClr val="FFDE59"/>
                </a:solidFill>
                <a:latin typeface="UTM Avo Bold"/>
              </a:rPr>
              <a:t>: </a:t>
            </a:r>
            <a:r>
              <a:rPr lang="en-US" sz="5000" dirty="0" err="1">
                <a:solidFill>
                  <a:srgbClr val="FFDE59"/>
                </a:solidFill>
                <a:latin typeface="UTM Avo Bold"/>
              </a:rPr>
              <a:t>chân</a:t>
            </a:r>
            <a:r>
              <a:rPr lang="en-US" sz="5000" dirty="0">
                <a:solidFill>
                  <a:srgbClr val="FFDE59"/>
                </a:solidFill>
                <a:latin typeface="UTM Avo Bold"/>
              </a:rPr>
              <a:t>, </a:t>
            </a:r>
            <a:r>
              <a:rPr lang="en-US" sz="5000" dirty="0" err="1">
                <a:solidFill>
                  <a:srgbClr val="FFDE59"/>
                </a:solidFill>
                <a:latin typeface="UTM Avo Bold"/>
              </a:rPr>
              <a:t>móng</a:t>
            </a:r>
            <a:r>
              <a:rPr lang="en-US" sz="5000" dirty="0">
                <a:solidFill>
                  <a:srgbClr val="FFDE59"/>
                </a:solidFill>
                <a:latin typeface="UTM Avo Bold"/>
              </a:rPr>
              <a:t>, </a:t>
            </a:r>
            <a:r>
              <a:rPr lang="en-US" sz="5000" dirty="0" err="1">
                <a:solidFill>
                  <a:srgbClr val="FFDE59"/>
                </a:solidFill>
                <a:latin typeface="UTM Avo Bold"/>
              </a:rPr>
              <a:t>chăm</a:t>
            </a:r>
            <a:r>
              <a:rPr lang="en-US" sz="5000" dirty="0">
                <a:solidFill>
                  <a:srgbClr val="FFDE59"/>
                </a:solidFill>
                <a:latin typeface="UTM Avo Bold"/>
              </a:rPr>
              <a:t> </a:t>
            </a:r>
            <a:r>
              <a:rPr lang="en-US" sz="5000" dirty="0" err="1">
                <a:solidFill>
                  <a:srgbClr val="FFDE59"/>
                </a:solidFill>
                <a:latin typeface="UTM Avo Bold"/>
              </a:rPr>
              <a:t>đi</a:t>
            </a:r>
            <a:r>
              <a:rPr lang="en-US" sz="5000" dirty="0">
                <a:solidFill>
                  <a:srgbClr val="FFDE59"/>
                </a:solidFill>
                <a:latin typeface="UTM Avo Bold"/>
              </a:rPr>
              <a:t> </a:t>
            </a:r>
            <a:r>
              <a:rPr lang="en-US" sz="5000" dirty="0" err="1">
                <a:solidFill>
                  <a:srgbClr val="FFDE59"/>
                </a:solidFill>
                <a:latin typeface="UTM Avo Bold"/>
              </a:rPr>
              <a:t>bộ</a:t>
            </a:r>
            <a:r>
              <a:rPr lang="en-US" sz="5000" dirty="0">
                <a:solidFill>
                  <a:srgbClr val="FFDE59"/>
                </a:solidFill>
                <a:latin typeface="UTM Avo Bold"/>
              </a:rPr>
              <a:t>.</a:t>
            </a:r>
          </a:p>
        </p:txBody>
      </p:sp>
      <p:sp>
        <p:nvSpPr>
          <p:cNvPr id="11" name="TextBox 11"/>
          <p:cNvSpPr txBox="1"/>
          <p:nvPr/>
        </p:nvSpPr>
        <p:spPr>
          <a:xfrm>
            <a:off x="1259501" y="554038"/>
            <a:ext cx="2348887" cy="854075"/>
          </a:xfrm>
          <a:prstGeom prst="rect">
            <a:avLst/>
          </a:prstGeom>
        </p:spPr>
        <p:txBody>
          <a:bodyPr lIns="0" tIns="0" rIns="0" bIns="0" rtlCol="0" anchor="t">
            <a:spAutoFit/>
          </a:bodyPr>
          <a:lstStyle/>
          <a:p>
            <a:pPr algn="ctr">
              <a:lnSpc>
                <a:spcPts val="7000"/>
              </a:lnSpc>
              <a:spcBef>
                <a:spcPct val="0"/>
              </a:spcBef>
            </a:pPr>
            <a:r>
              <a:rPr lang="en-US" sz="5000" dirty="0" err="1">
                <a:solidFill>
                  <a:srgbClr val="FFDE59"/>
                </a:solidFill>
                <a:latin typeface="UTM Avo Bold"/>
              </a:rPr>
              <a:t>Đoạn</a:t>
            </a:r>
            <a:r>
              <a:rPr lang="en-US" sz="5000" dirty="0">
                <a:solidFill>
                  <a:srgbClr val="FFDE59"/>
                </a:solidFill>
                <a:latin typeface="UTM Avo Bold"/>
              </a:rPr>
              <a:t> 2</a:t>
            </a:r>
          </a:p>
        </p:txBody>
      </p:sp>
      <p:grpSp>
        <p:nvGrpSpPr>
          <p:cNvPr id="12" name="Group 12"/>
          <p:cNvGrpSpPr/>
          <p:nvPr/>
        </p:nvGrpSpPr>
        <p:grpSpPr>
          <a:xfrm>
            <a:off x="8177521" y="2278034"/>
            <a:ext cx="9613622" cy="6574121"/>
            <a:chOff x="0" y="0"/>
            <a:chExt cx="12818162" cy="8765495"/>
          </a:xfrm>
        </p:grpSpPr>
        <p:grpSp>
          <p:nvGrpSpPr>
            <p:cNvPr id="13" name="Group 13"/>
            <p:cNvGrpSpPr/>
            <p:nvPr/>
          </p:nvGrpSpPr>
          <p:grpSpPr>
            <a:xfrm>
              <a:off x="0" y="0"/>
              <a:ext cx="12818162" cy="8765495"/>
              <a:chOff x="0" y="0"/>
              <a:chExt cx="469534" cy="321084"/>
            </a:xfrm>
          </p:grpSpPr>
          <p:sp>
            <p:nvSpPr>
              <p:cNvPr id="14" name="Freeform 14"/>
              <p:cNvSpPr/>
              <p:nvPr/>
            </p:nvSpPr>
            <p:spPr>
              <a:xfrm>
                <a:off x="0" y="0"/>
                <a:ext cx="469534" cy="321084"/>
              </a:xfrm>
              <a:custGeom>
                <a:avLst/>
                <a:gdLst/>
                <a:ahLst/>
                <a:cxnLst/>
                <a:rect l="l" t="t" r="r" b="b"/>
                <a:pathLst>
                  <a:path w="469534" h="321084">
                    <a:moveTo>
                      <a:pt x="0" y="0"/>
                    </a:moveTo>
                    <a:lnTo>
                      <a:pt x="469534" y="0"/>
                    </a:lnTo>
                    <a:lnTo>
                      <a:pt x="469534" y="321084"/>
                    </a:lnTo>
                    <a:lnTo>
                      <a:pt x="0" y="321084"/>
                    </a:lnTo>
                    <a:close/>
                  </a:path>
                </a:pathLst>
              </a:custGeom>
              <a:solidFill>
                <a:srgbClr val="CDE873">
                  <a:alpha val="89804"/>
                </a:srgbClr>
              </a:solidFill>
            </p:spPr>
          </p:sp>
          <p:sp>
            <p:nvSpPr>
              <p:cNvPr id="15" name="TextBox 15"/>
              <p:cNvSpPr txBox="1"/>
              <p:nvPr/>
            </p:nvSpPr>
            <p:spPr>
              <a:xfrm>
                <a:off x="0" y="-38100"/>
                <a:ext cx="469534" cy="35918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96555" y="-2774"/>
              <a:ext cx="12408313" cy="8704368"/>
            </a:xfrm>
            <a:prstGeom prst="rect">
              <a:avLst/>
            </a:prstGeom>
          </p:spPr>
          <p:txBody>
            <a:bodyPr lIns="0" tIns="0" rIns="0" bIns="0" rtlCol="0" anchor="t">
              <a:spAutoFit/>
            </a:bodyPr>
            <a:lstStyle/>
            <a:p>
              <a:pPr algn="just">
                <a:lnSpc>
                  <a:spcPts val="5179"/>
                </a:lnSpc>
                <a:spcBef>
                  <a:spcPct val="0"/>
                </a:spcBef>
              </a:pPr>
              <a:r>
                <a:rPr lang="en-US" sz="3699">
                  <a:solidFill>
                    <a:srgbClr val="000000"/>
                  </a:solidFill>
                  <a:latin typeface="UTM Avo"/>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990479"/>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0" y="214965"/>
                <a:ext cx="5409116" cy="597835"/>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332706"/>
              <a:ext cx="28227916" cy="4440491"/>
              <a:chOff x="0" y="-38100"/>
              <a:chExt cx="5409116" cy="850900"/>
            </a:xfrm>
          </p:grpSpPr>
          <p:sp>
            <p:nvSpPr>
              <p:cNvPr id="7" name="Freeform 7"/>
              <p:cNvSpPr/>
              <p:nvPr/>
            </p:nvSpPr>
            <p:spPr>
              <a:xfrm>
                <a:off x="0" y="0"/>
                <a:ext cx="5409116" cy="5869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a:off x="4962825" y="2493285"/>
            <a:ext cx="9359704" cy="7410612"/>
          </a:xfrm>
          <a:custGeom>
            <a:avLst/>
            <a:gdLst/>
            <a:ahLst/>
            <a:cxnLst/>
            <a:rect l="l" t="t" r="r" b="b"/>
            <a:pathLst>
              <a:path w="9359704" h="7410612">
                <a:moveTo>
                  <a:pt x="0" y="0"/>
                </a:moveTo>
                <a:lnTo>
                  <a:pt x="9359704" y="0"/>
                </a:lnTo>
                <a:lnTo>
                  <a:pt x="9359704" y="7410612"/>
                </a:lnTo>
                <a:lnTo>
                  <a:pt x="0" y="7410612"/>
                </a:lnTo>
                <a:lnTo>
                  <a:pt x="0" y="0"/>
                </a:lnTo>
                <a:close/>
              </a:path>
            </a:pathLst>
          </a:custGeom>
          <a:blipFill>
            <a:blip r:embed="rId2"/>
            <a:stretch>
              <a:fillRect/>
            </a:stretch>
          </a:blipFill>
        </p:spPr>
      </p:sp>
      <p:sp>
        <p:nvSpPr>
          <p:cNvPr id="10" name="TextBox 10"/>
          <p:cNvSpPr txBox="1"/>
          <p:nvPr/>
        </p:nvSpPr>
        <p:spPr>
          <a:xfrm>
            <a:off x="1028700" y="213692"/>
            <a:ext cx="16395686" cy="1912505"/>
          </a:xfrm>
          <a:prstGeom prst="rect">
            <a:avLst/>
          </a:prstGeom>
        </p:spPr>
        <p:txBody>
          <a:bodyPr lIns="0" tIns="0" rIns="0" bIns="0" rtlCol="0" anchor="t">
            <a:spAutoFit/>
          </a:bodyPr>
          <a:lstStyle/>
          <a:p>
            <a:pPr algn="just">
              <a:lnSpc>
                <a:spcPts val="7699"/>
              </a:lnSpc>
              <a:spcBef>
                <a:spcPct val="0"/>
              </a:spcBef>
            </a:pPr>
            <a:r>
              <a:rPr lang="en-US" sz="5499" dirty="0">
                <a:solidFill>
                  <a:srgbClr val="FFFFFF"/>
                </a:solidFill>
                <a:latin typeface="UTM Avo Bold"/>
              </a:rPr>
              <a:t>2. </a:t>
            </a:r>
            <a:r>
              <a:rPr lang="en-US" sz="5499" dirty="0" err="1">
                <a:solidFill>
                  <a:srgbClr val="FFFFFF"/>
                </a:solidFill>
                <a:latin typeface="UTM Avo Bold"/>
              </a:rPr>
              <a:t>Nêu</a:t>
            </a:r>
            <a:r>
              <a:rPr lang="en-US" sz="5499" dirty="0">
                <a:solidFill>
                  <a:srgbClr val="FFFFFF"/>
                </a:solidFill>
                <a:latin typeface="UTM Avo Bold"/>
              </a:rPr>
              <a:t> </a:t>
            </a:r>
            <a:r>
              <a:rPr lang="en-US" sz="5499" dirty="0" err="1">
                <a:solidFill>
                  <a:srgbClr val="FFFFFF"/>
                </a:solidFill>
                <a:latin typeface="UTM Avo Bold"/>
              </a:rPr>
              <a:t>những</a:t>
            </a:r>
            <a:r>
              <a:rPr lang="en-US" sz="5499" dirty="0">
                <a:solidFill>
                  <a:srgbClr val="FFFFFF"/>
                </a:solidFill>
                <a:latin typeface="UTM Avo Bold"/>
              </a:rPr>
              <a:t> </a:t>
            </a:r>
            <a:r>
              <a:rPr lang="en-US" sz="5499" dirty="0" err="1">
                <a:solidFill>
                  <a:srgbClr val="FFFFFF"/>
                </a:solidFill>
                <a:latin typeface="UTM Avo Bold"/>
              </a:rPr>
              <a:t>điểm</a:t>
            </a:r>
            <a:r>
              <a:rPr lang="en-US" sz="5499" dirty="0">
                <a:solidFill>
                  <a:srgbClr val="FFFFFF"/>
                </a:solidFill>
                <a:latin typeface="UTM Avo Bold"/>
              </a:rPr>
              <a:t> </a:t>
            </a:r>
            <a:r>
              <a:rPr lang="en-US" sz="5499" dirty="0" err="1">
                <a:solidFill>
                  <a:srgbClr val="FFFFFF"/>
                </a:solidFill>
                <a:latin typeface="UTM Avo Bold"/>
              </a:rPr>
              <a:t>khác</a:t>
            </a:r>
            <a:r>
              <a:rPr lang="en-US" sz="5499" dirty="0">
                <a:solidFill>
                  <a:srgbClr val="FFFFFF"/>
                </a:solidFill>
                <a:latin typeface="UTM Avo Bold"/>
              </a:rPr>
              <a:t> </a:t>
            </a:r>
            <a:r>
              <a:rPr lang="en-US" sz="5499" dirty="0" err="1">
                <a:solidFill>
                  <a:srgbClr val="FFFFFF"/>
                </a:solidFill>
                <a:latin typeface="UTM Avo Bold"/>
              </a:rPr>
              <a:t>nhau</a:t>
            </a:r>
            <a:r>
              <a:rPr lang="en-US" sz="5499" dirty="0">
                <a:solidFill>
                  <a:srgbClr val="FFFFFF"/>
                </a:solidFill>
                <a:latin typeface="UTM Avo Bold"/>
              </a:rPr>
              <a:t> </a:t>
            </a:r>
            <a:r>
              <a:rPr lang="en-US" sz="5499" dirty="0" err="1">
                <a:solidFill>
                  <a:srgbClr val="FFFFFF"/>
                </a:solidFill>
                <a:latin typeface="UTM Avo Bold"/>
              </a:rPr>
              <a:t>giữa</a:t>
            </a:r>
            <a:r>
              <a:rPr lang="en-US" sz="5499" dirty="0">
                <a:solidFill>
                  <a:srgbClr val="FFFFFF"/>
                </a:solidFill>
                <a:latin typeface="UTM Avo Bold"/>
              </a:rPr>
              <a:t> </a:t>
            </a:r>
            <a:r>
              <a:rPr lang="en-US" sz="5499" dirty="0" err="1">
                <a:solidFill>
                  <a:srgbClr val="FFFFFF"/>
                </a:solidFill>
                <a:latin typeface="UTM Avo Bold"/>
              </a:rPr>
              <a:t>hai</a:t>
            </a:r>
            <a:r>
              <a:rPr lang="en-US" sz="5499" dirty="0">
                <a:solidFill>
                  <a:srgbClr val="FFFFFF"/>
                </a:solidFill>
                <a:latin typeface="UTM Avo Bold"/>
              </a:rPr>
              <a:t> </a:t>
            </a:r>
            <a:r>
              <a:rPr lang="en-US" sz="5499" dirty="0" err="1">
                <a:solidFill>
                  <a:srgbClr val="FFFFFF"/>
                </a:solidFill>
                <a:latin typeface="UTM Avo Bold"/>
              </a:rPr>
              <a:t>cách</a:t>
            </a:r>
            <a:r>
              <a:rPr lang="en-US" sz="5499" dirty="0">
                <a:solidFill>
                  <a:srgbClr val="FFFFFF"/>
                </a:solidFill>
                <a:latin typeface="UTM Avo Bold"/>
              </a:rPr>
              <a:t> </a:t>
            </a:r>
            <a:r>
              <a:rPr lang="en-US" sz="5499" dirty="0" err="1">
                <a:solidFill>
                  <a:srgbClr val="FFFFFF"/>
                </a:solidFill>
                <a:latin typeface="UTM Avo Bold"/>
              </a:rPr>
              <a:t>mở</a:t>
            </a:r>
            <a:r>
              <a:rPr lang="en-US" sz="5499" dirty="0">
                <a:solidFill>
                  <a:srgbClr val="FFFFFF"/>
                </a:solidFill>
                <a:latin typeface="UTM Avo Bold"/>
              </a:rPr>
              <a:t> </a:t>
            </a:r>
            <a:r>
              <a:rPr lang="en-US" sz="5499" dirty="0" err="1">
                <a:solidFill>
                  <a:srgbClr val="FFFFFF"/>
                </a:solidFill>
                <a:latin typeface="UTM Avo Bold"/>
              </a:rPr>
              <a:t>bài</a:t>
            </a:r>
            <a:r>
              <a:rPr lang="en-US" sz="5499" dirty="0">
                <a:solidFill>
                  <a:srgbClr val="FFFFFF"/>
                </a:solidFill>
                <a:latin typeface="UTM Avo Bold"/>
              </a:rPr>
              <a:t> </a:t>
            </a:r>
            <a:r>
              <a:rPr lang="en-US" sz="5499" dirty="0" err="1">
                <a:solidFill>
                  <a:srgbClr val="FFFFFF"/>
                </a:solidFill>
                <a:latin typeface="UTM Avo Bold"/>
              </a:rPr>
              <a:t>và</a:t>
            </a:r>
            <a:r>
              <a:rPr lang="en-US" sz="5499" dirty="0">
                <a:solidFill>
                  <a:srgbClr val="FFFFFF"/>
                </a:solidFill>
                <a:latin typeface="UTM Avo Bold"/>
              </a:rPr>
              <a:t> </a:t>
            </a:r>
            <a:r>
              <a:rPr lang="en-US" sz="5499" dirty="0" err="1">
                <a:solidFill>
                  <a:srgbClr val="FFFFFF"/>
                </a:solidFill>
                <a:latin typeface="UTM Avo Bold"/>
              </a:rPr>
              <a:t>hai</a:t>
            </a:r>
            <a:r>
              <a:rPr lang="en-US" sz="5499" dirty="0">
                <a:solidFill>
                  <a:srgbClr val="FFFFFF"/>
                </a:solidFill>
                <a:latin typeface="UTM Avo Bold"/>
              </a:rPr>
              <a:t> </a:t>
            </a:r>
            <a:r>
              <a:rPr lang="en-US" sz="5499" dirty="0" err="1">
                <a:solidFill>
                  <a:srgbClr val="FFFFFF"/>
                </a:solidFill>
                <a:latin typeface="UTM Avo Bold"/>
              </a:rPr>
              <a:t>cách</a:t>
            </a:r>
            <a:r>
              <a:rPr lang="en-US" sz="5499" dirty="0">
                <a:solidFill>
                  <a:srgbClr val="FFFFFF"/>
                </a:solidFill>
                <a:latin typeface="UTM Avo Bold"/>
              </a:rPr>
              <a:t> </a:t>
            </a:r>
            <a:r>
              <a:rPr lang="en-US" sz="5499" dirty="0" err="1">
                <a:solidFill>
                  <a:srgbClr val="FFFFFF"/>
                </a:solidFill>
                <a:latin typeface="UTM Avo Bold"/>
              </a:rPr>
              <a:t>kết</a:t>
            </a:r>
            <a:r>
              <a:rPr lang="en-US" sz="5499" dirty="0">
                <a:solidFill>
                  <a:srgbClr val="FFFFFF"/>
                </a:solidFill>
                <a:latin typeface="UTM Avo Bold"/>
              </a:rPr>
              <a:t> </a:t>
            </a:r>
            <a:r>
              <a:rPr lang="en-US" sz="5499" dirty="0" err="1">
                <a:solidFill>
                  <a:srgbClr val="FFFFFF"/>
                </a:solidFill>
                <a:latin typeface="UTM Avo Bold"/>
              </a:rPr>
              <a:t>bài</a:t>
            </a:r>
            <a:r>
              <a:rPr lang="en-US" sz="5499" dirty="0">
                <a:solidFill>
                  <a:srgbClr val="FFFFFF"/>
                </a:solidFill>
                <a:latin typeface="UTM Avo Bold"/>
              </a:rPr>
              <a:t> </a:t>
            </a:r>
            <a:r>
              <a:rPr lang="en-US" sz="5499" dirty="0" err="1">
                <a:solidFill>
                  <a:srgbClr val="FFFFFF"/>
                </a:solidFill>
                <a:latin typeface="UTM Avo Bold"/>
              </a:rPr>
              <a:t>dưới</a:t>
            </a:r>
            <a:r>
              <a:rPr lang="en-US" sz="5499" dirty="0">
                <a:solidFill>
                  <a:srgbClr val="FFFFFF"/>
                </a:solidFill>
                <a:latin typeface="UTM Avo Bold"/>
              </a:rPr>
              <a:t> </a:t>
            </a:r>
            <a:r>
              <a:rPr lang="en-US" sz="5499" dirty="0" err="1">
                <a:solidFill>
                  <a:srgbClr val="FFFFFF"/>
                </a:solidFill>
                <a:latin typeface="UTM Avo Bold"/>
              </a:rPr>
              <a:t>đây</a:t>
            </a:r>
            <a:r>
              <a:rPr lang="en-US" sz="5499" dirty="0">
                <a:solidFill>
                  <a:srgbClr val="FFFFFF"/>
                </a:solidFill>
                <a:latin typeface="UTM Avo Bold"/>
              </a:rPr>
              <a:t>: </a:t>
            </a:r>
          </a:p>
        </p:txBody>
      </p:sp>
      <p:sp>
        <p:nvSpPr>
          <p:cNvPr id="11" name="Freeform 11"/>
          <p:cNvSpPr/>
          <p:nvPr/>
        </p:nvSpPr>
        <p:spPr>
          <a:xfrm>
            <a:off x="1028700" y="6317941"/>
            <a:ext cx="3429070" cy="3585956"/>
          </a:xfrm>
          <a:custGeom>
            <a:avLst/>
            <a:gdLst/>
            <a:ahLst/>
            <a:cxnLst/>
            <a:rect l="l" t="t" r="r" b="b"/>
            <a:pathLst>
              <a:path w="3429070" h="3585956">
                <a:moveTo>
                  <a:pt x="0" y="0"/>
                </a:moveTo>
                <a:lnTo>
                  <a:pt x="3429070" y="0"/>
                </a:lnTo>
                <a:lnTo>
                  <a:pt x="3429070" y="3585956"/>
                </a:lnTo>
                <a:lnTo>
                  <a:pt x="0" y="3585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5505999" y="6148661"/>
            <a:ext cx="2099617" cy="3924517"/>
          </a:xfrm>
          <a:custGeom>
            <a:avLst/>
            <a:gdLst/>
            <a:ahLst/>
            <a:cxnLst/>
            <a:rect l="l" t="t" r="r" b="b"/>
            <a:pathLst>
              <a:path w="2099617" h="3924517">
                <a:moveTo>
                  <a:pt x="0" y="0"/>
                </a:moveTo>
                <a:lnTo>
                  <a:pt x="2099617" y="0"/>
                </a:lnTo>
                <a:lnTo>
                  <a:pt x="2099617" y="3924517"/>
                </a:lnTo>
                <a:lnTo>
                  <a:pt x="0" y="39245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12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9281"/>
            <a:ext cx="16230600" cy="8268439"/>
            <a:chOff x="0" y="0"/>
            <a:chExt cx="2850295" cy="1452041"/>
          </a:xfrm>
        </p:grpSpPr>
        <p:sp>
          <p:nvSpPr>
            <p:cNvPr id="3" name="Freeform 3"/>
            <p:cNvSpPr/>
            <p:nvPr/>
          </p:nvSpPr>
          <p:spPr>
            <a:xfrm>
              <a:off x="31750" y="31750"/>
              <a:ext cx="2786795" cy="1388541"/>
            </a:xfrm>
            <a:custGeom>
              <a:avLst/>
              <a:gdLst/>
              <a:ahLst/>
              <a:cxnLst/>
              <a:rect l="l" t="t" r="r" b="b"/>
              <a:pathLst>
                <a:path w="2786795" h="1388541">
                  <a:moveTo>
                    <a:pt x="2694085" y="1388541"/>
                  </a:moveTo>
                  <a:lnTo>
                    <a:pt x="92710" y="1388541"/>
                  </a:lnTo>
                  <a:cubicBezTo>
                    <a:pt x="41910" y="1388541"/>
                    <a:pt x="0" y="1346630"/>
                    <a:pt x="0" y="1295830"/>
                  </a:cubicBezTo>
                  <a:lnTo>
                    <a:pt x="0" y="92710"/>
                  </a:lnTo>
                  <a:cubicBezTo>
                    <a:pt x="0" y="41910"/>
                    <a:pt x="41910" y="0"/>
                    <a:pt x="92710" y="0"/>
                  </a:cubicBezTo>
                  <a:lnTo>
                    <a:pt x="2692815" y="0"/>
                  </a:lnTo>
                  <a:cubicBezTo>
                    <a:pt x="2743615" y="0"/>
                    <a:pt x="2785525" y="41910"/>
                    <a:pt x="2785525" y="92710"/>
                  </a:cubicBezTo>
                  <a:lnTo>
                    <a:pt x="2785525" y="1294561"/>
                  </a:lnTo>
                  <a:cubicBezTo>
                    <a:pt x="2786795" y="1346630"/>
                    <a:pt x="2744885" y="1388541"/>
                    <a:pt x="2694085" y="1388541"/>
                  </a:cubicBezTo>
                  <a:close/>
                </a:path>
              </a:pathLst>
            </a:custGeom>
            <a:solidFill>
              <a:srgbClr val="5B2B24"/>
            </a:solidFill>
          </p:spPr>
        </p:sp>
        <p:sp>
          <p:nvSpPr>
            <p:cNvPr id="4" name="Freeform 4"/>
            <p:cNvSpPr/>
            <p:nvPr/>
          </p:nvSpPr>
          <p:spPr>
            <a:xfrm>
              <a:off x="0" y="0"/>
              <a:ext cx="2850295" cy="1452041"/>
            </a:xfrm>
            <a:custGeom>
              <a:avLst/>
              <a:gdLst/>
              <a:ahLst/>
              <a:cxnLst/>
              <a:rect l="l" t="t" r="r" b="b"/>
              <a:pathLst>
                <a:path w="2850295" h="1452041">
                  <a:moveTo>
                    <a:pt x="2725835" y="59690"/>
                  </a:moveTo>
                  <a:cubicBezTo>
                    <a:pt x="2761395" y="59690"/>
                    <a:pt x="2790605" y="88900"/>
                    <a:pt x="2790605" y="124460"/>
                  </a:cubicBezTo>
                  <a:lnTo>
                    <a:pt x="2790605" y="1327581"/>
                  </a:lnTo>
                  <a:cubicBezTo>
                    <a:pt x="2790605" y="1363141"/>
                    <a:pt x="2761395" y="1392351"/>
                    <a:pt x="2725835" y="1392351"/>
                  </a:cubicBezTo>
                  <a:lnTo>
                    <a:pt x="124460" y="1392351"/>
                  </a:lnTo>
                  <a:cubicBezTo>
                    <a:pt x="88900" y="1392351"/>
                    <a:pt x="59690" y="1363141"/>
                    <a:pt x="59690" y="1327581"/>
                  </a:cubicBezTo>
                  <a:lnTo>
                    <a:pt x="59690" y="124460"/>
                  </a:lnTo>
                  <a:cubicBezTo>
                    <a:pt x="59690" y="88900"/>
                    <a:pt x="88900" y="59690"/>
                    <a:pt x="124460" y="59690"/>
                  </a:cubicBezTo>
                  <a:lnTo>
                    <a:pt x="2725835" y="59690"/>
                  </a:lnTo>
                  <a:moveTo>
                    <a:pt x="2725835" y="0"/>
                  </a:moveTo>
                  <a:lnTo>
                    <a:pt x="124460" y="0"/>
                  </a:lnTo>
                  <a:cubicBezTo>
                    <a:pt x="55880" y="0"/>
                    <a:pt x="0" y="55880"/>
                    <a:pt x="0" y="124460"/>
                  </a:cubicBezTo>
                  <a:lnTo>
                    <a:pt x="0" y="1327581"/>
                  </a:lnTo>
                  <a:cubicBezTo>
                    <a:pt x="0" y="1396161"/>
                    <a:pt x="55880" y="1452041"/>
                    <a:pt x="124460" y="1452041"/>
                  </a:cubicBezTo>
                  <a:lnTo>
                    <a:pt x="2725835" y="1452041"/>
                  </a:lnTo>
                  <a:cubicBezTo>
                    <a:pt x="2794415" y="1452041"/>
                    <a:pt x="2850295" y="1396161"/>
                    <a:pt x="2850295" y="1327581"/>
                  </a:cubicBezTo>
                  <a:lnTo>
                    <a:pt x="2850295" y="124460"/>
                  </a:lnTo>
                  <a:cubicBezTo>
                    <a:pt x="2850295" y="55880"/>
                    <a:pt x="2794415" y="0"/>
                    <a:pt x="2725835" y="0"/>
                  </a:cubicBezTo>
                  <a:close/>
                </a:path>
              </a:pathLst>
            </a:custGeom>
            <a:solidFill>
              <a:srgbClr val="B04B2B"/>
            </a:solidFill>
          </p:spPr>
        </p:sp>
      </p:grpSp>
      <p:sp>
        <p:nvSpPr>
          <p:cNvPr id="5" name="TextBox 5"/>
          <p:cNvSpPr txBox="1"/>
          <p:nvPr/>
        </p:nvSpPr>
        <p:spPr>
          <a:xfrm>
            <a:off x="2954553" y="2180888"/>
            <a:ext cx="12944121" cy="5620424"/>
          </a:xfrm>
          <a:prstGeom prst="rect">
            <a:avLst/>
          </a:prstGeom>
        </p:spPr>
        <p:txBody>
          <a:bodyPr lIns="0" tIns="0" rIns="0" bIns="0" rtlCol="0" anchor="t">
            <a:spAutoFit/>
          </a:bodyPr>
          <a:lstStyle/>
          <a:p>
            <a:pPr algn="ctr">
              <a:lnSpc>
                <a:spcPts val="22490"/>
              </a:lnSpc>
            </a:pPr>
            <a:r>
              <a:rPr lang="en-US" sz="16064" dirty="0" err="1">
                <a:solidFill>
                  <a:srgbClr val="FCF2D7"/>
                </a:solidFill>
                <a:latin typeface="UTM Avo Bold"/>
              </a:rPr>
              <a:t>Bạn</a:t>
            </a:r>
            <a:r>
              <a:rPr lang="en-US" sz="16064" dirty="0">
                <a:solidFill>
                  <a:srgbClr val="FCF2D7"/>
                </a:solidFill>
                <a:latin typeface="UTM Avo Bold"/>
              </a:rPr>
              <a:t> </a:t>
            </a:r>
            <a:r>
              <a:rPr lang="en-US" sz="16064" dirty="0" err="1">
                <a:solidFill>
                  <a:srgbClr val="FCF2D7"/>
                </a:solidFill>
                <a:latin typeface="UTM Avo Bold"/>
              </a:rPr>
              <a:t>ơi</a:t>
            </a:r>
            <a:r>
              <a:rPr lang="en-US" sz="16064" dirty="0">
                <a:solidFill>
                  <a:srgbClr val="FCF2D7"/>
                </a:solidFill>
                <a:latin typeface="UTM Avo Bold"/>
              </a:rPr>
              <a:t>, </a:t>
            </a:r>
          </a:p>
          <a:p>
            <a:pPr algn="ctr">
              <a:lnSpc>
                <a:spcPts val="22490"/>
              </a:lnSpc>
              <a:spcBef>
                <a:spcPct val="0"/>
              </a:spcBef>
            </a:pPr>
            <a:r>
              <a:rPr lang="en-US" sz="16064" dirty="0" err="1">
                <a:solidFill>
                  <a:srgbClr val="FCF2D7"/>
                </a:solidFill>
                <a:latin typeface="UTM Avo Bold"/>
              </a:rPr>
              <a:t>tôi</a:t>
            </a:r>
            <a:r>
              <a:rPr lang="en-US" sz="16064" dirty="0">
                <a:solidFill>
                  <a:srgbClr val="FCF2D7"/>
                </a:solidFill>
                <a:latin typeface="UTM Avo Bold"/>
              </a:rPr>
              <a:t> </a:t>
            </a:r>
            <a:r>
              <a:rPr lang="en-US" sz="16064" dirty="0" err="1">
                <a:solidFill>
                  <a:srgbClr val="FCF2D7"/>
                </a:solidFill>
                <a:latin typeface="UTM Avo Bold"/>
              </a:rPr>
              <a:t>là</a:t>
            </a:r>
            <a:r>
              <a:rPr lang="en-US" sz="16064" dirty="0">
                <a:solidFill>
                  <a:srgbClr val="FCF2D7"/>
                </a:solidFill>
                <a:latin typeface="UTM Avo Bold"/>
              </a:rPr>
              <a:t> </a:t>
            </a:r>
            <a:r>
              <a:rPr lang="en-US" sz="16064" dirty="0" err="1">
                <a:solidFill>
                  <a:srgbClr val="FCF2D7"/>
                </a:solidFill>
                <a:latin typeface="UTM Avo Bold"/>
              </a:rPr>
              <a:t>ai</a:t>
            </a:r>
            <a:r>
              <a:rPr lang="en-US" sz="16064" dirty="0">
                <a:solidFill>
                  <a:srgbClr val="FCF2D7"/>
                </a:solidFill>
                <a:latin typeface="UTM Avo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2045570"/>
            <a:ext cx="21170937" cy="3613261"/>
            <a:chOff x="0" y="-38100"/>
            <a:chExt cx="5409116" cy="923178"/>
          </a:xfrm>
        </p:grpSpPr>
        <p:sp>
          <p:nvSpPr>
            <p:cNvPr id="3" name="Freeform 3"/>
            <p:cNvSpPr/>
            <p:nvPr/>
          </p:nvSpPr>
          <p:spPr>
            <a:xfrm>
              <a:off x="0" y="471148"/>
              <a:ext cx="5409116" cy="413930"/>
            </a:xfrm>
            <a:custGeom>
              <a:avLst/>
              <a:gdLst/>
              <a:ahLst/>
              <a:cxnLst/>
              <a:rect l="l" t="t" r="r" b="b"/>
              <a:pathLst>
                <a:path w="5409116" h="885078">
                  <a:moveTo>
                    <a:pt x="0" y="0"/>
                  </a:moveTo>
                  <a:lnTo>
                    <a:pt x="5409116" y="0"/>
                  </a:lnTo>
                  <a:lnTo>
                    <a:pt x="5409116" y="885078"/>
                  </a:lnTo>
                  <a:lnTo>
                    <a:pt x="0" y="885078"/>
                  </a:lnTo>
                  <a:close/>
                </a:path>
              </a:pathLst>
            </a:custGeom>
            <a:solidFill>
              <a:srgbClr val="291F44"/>
            </a:solidFill>
          </p:spPr>
        </p:sp>
        <p:sp>
          <p:nvSpPr>
            <p:cNvPr id="4" name="TextBox 4"/>
            <p:cNvSpPr txBox="1"/>
            <p:nvPr/>
          </p:nvSpPr>
          <p:spPr>
            <a:xfrm>
              <a:off x="0" y="-38100"/>
              <a:ext cx="5409116" cy="923178"/>
            </a:xfrm>
            <a:prstGeom prst="rect">
              <a:avLst/>
            </a:prstGeom>
          </p:spPr>
          <p:txBody>
            <a:bodyPr lIns="52366" tIns="52366" rIns="52366" bIns="52366" rtlCol="0" anchor="ctr"/>
            <a:lstStyle/>
            <a:p>
              <a:pPr algn="ctr">
                <a:lnSpc>
                  <a:spcPts val="2659"/>
                </a:lnSpc>
                <a:spcBef>
                  <a:spcPct val="0"/>
                </a:spcBef>
              </a:pPr>
              <a:endParaRPr/>
            </a:p>
          </p:txBody>
        </p:sp>
      </p:grpSp>
      <p:graphicFrame>
        <p:nvGraphicFramePr>
          <p:cNvPr id="5" name="Table 5"/>
          <p:cNvGraphicFramePr>
            <a:graphicFrameLocks noGrp="1"/>
          </p:cNvGraphicFramePr>
          <p:nvPr>
            <p:extLst>
              <p:ext uri="{D42A27DB-BD31-4B8C-83A1-F6EECF244321}">
                <p14:modId xmlns:p14="http://schemas.microsoft.com/office/powerpoint/2010/main" val="1525636960"/>
              </p:ext>
            </p:extLst>
          </p:nvPr>
        </p:nvGraphicFramePr>
        <p:xfrm>
          <a:off x="164609" y="1843915"/>
          <a:ext cx="17947059" cy="8222230"/>
        </p:xfrm>
        <a:graphic>
          <a:graphicData uri="http://schemas.openxmlformats.org/drawingml/2006/table">
            <a:tbl>
              <a:tblPr/>
              <a:tblGrid>
                <a:gridCol w="5327253">
                  <a:extLst>
                    <a:ext uri="{9D8B030D-6E8A-4147-A177-3AD203B41FA5}">
                      <a16:colId xmlns:a16="http://schemas.microsoft.com/office/drawing/2014/main" val="20000"/>
                    </a:ext>
                  </a:extLst>
                </a:gridCol>
                <a:gridCol w="5327253">
                  <a:extLst>
                    <a:ext uri="{9D8B030D-6E8A-4147-A177-3AD203B41FA5}">
                      <a16:colId xmlns:a16="http://schemas.microsoft.com/office/drawing/2014/main" val="20001"/>
                    </a:ext>
                  </a:extLst>
                </a:gridCol>
                <a:gridCol w="7292553">
                  <a:extLst>
                    <a:ext uri="{9D8B030D-6E8A-4147-A177-3AD203B41FA5}">
                      <a16:colId xmlns:a16="http://schemas.microsoft.com/office/drawing/2014/main" val="20002"/>
                    </a:ext>
                  </a:extLst>
                </a:gridCol>
              </a:tblGrid>
              <a:tr h="1644446">
                <a:tc>
                  <a:txBody>
                    <a:bodyPr/>
                    <a:lstStyle/>
                    <a:p>
                      <a:pPr algn="ctr">
                        <a:lnSpc>
                          <a:spcPts val="2100"/>
                        </a:lnSpc>
                        <a:defRPr/>
                      </a:pPr>
                      <a:endParaRPr lang="en-US" sz="1100" dirty="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9999"/>
                    </a:solidFill>
                  </a:tcPr>
                </a:tc>
                <a:tc>
                  <a:txBody>
                    <a:bodyPr/>
                    <a:lstStyle/>
                    <a:p>
                      <a:pPr algn="ctr">
                        <a:lnSpc>
                          <a:spcPts val="2100"/>
                        </a:lnSpc>
                        <a:defRPr/>
                      </a:pPr>
                      <a:endParaRPr lang="en-US" sz="1100" dirty="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9999"/>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644446">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DCD"/>
                    </a:solidFill>
                  </a:tcPr>
                </a:tc>
                <a:tc>
                  <a:txBody>
                    <a:bodyPr/>
                    <a:lstStyle/>
                    <a:p>
                      <a:pPr algn="ctr">
                        <a:lnSpc>
                          <a:spcPts val="2100"/>
                        </a:lnSpc>
                        <a:defRPr/>
                      </a:pPr>
                      <a:endParaRPr lang="en-US" sz="1100" dirty="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644446">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DCD"/>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1644446">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DCD"/>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1644446">
                <a:tc>
                  <a:txBody>
                    <a:bodyPr/>
                    <a:lstStyle/>
                    <a:p>
                      <a:pPr algn="ctr">
                        <a:lnSpc>
                          <a:spcPts val="2100"/>
                        </a:lnSpc>
                        <a:defRPr/>
                      </a:pPr>
                      <a:endParaRPr lang="en-US" sz="1100" dirty="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DCD"/>
                    </a:solidFill>
                  </a:tcPr>
                </a:tc>
                <a:tc>
                  <a:txBody>
                    <a:bodyPr/>
                    <a:lstStyle/>
                    <a:p>
                      <a:pPr algn="ctr">
                        <a:lnSpc>
                          <a:spcPts val="2100"/>
                        </a:lnSpc>
                        <a:defRPr/>
                      </a:pPr>
                      <a:endParaRPr lang="en-US" sz="110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tc>
                  <a:txBody>
                    <a:bodyPr/>
                    <a:lstStyle/>
                    <a:p>
                      <a:pPr algn="ctr">
                        <a:lnSpc>
                          <a:spcPts val="2100"/>
                        </a:lnSpc>
                        <a:defRPr/>
                      </a:pPr>
                      <a:endParaRPr lang="en-US" sz="1100" dirty="0"/>
                    </a:p>
                  </a:txBody>
                  <a:tcPr marL="190500" marR="190500" marT="190500" marB="1905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946157" y="207578"/>
            <a:ext cx="16395686" cy="960063"/>
          </a:xfrm>
          <a:prstGeom prst="rect">
            <a:avLst/>
          </a:prstGeom>
        </p:spPr>
        <p:txBody>
          <a:bodyPr lIns="0" tIns="0" rIns="0" bIns="0" rtlCol="0" anchor="t">
            <a:spAutoFit/>
          </a:bodyPr>
          <a:lstStyle/>
          <a:p>
            <a:pPr algn="ctr">
              <a:lnSpc>
                <a:spcPts val="7839"/>
              </a:lnSpc>
              <a:spcBef>
                <a:spcPct val="0"/>
              </a:spcBef>
            </a:pPr>
            <a:r>
              <a:rPr lang="en-US" sz="5599" dirty="0" err="1">
                <a:solidFill>
                  <a:srgbClr val="FFDE59"/>
                </a:solidFill>
                <a:latin typeface="UTM Avo Bold"/>
              </a:rPr>
              <a:t>Nêu</a:t>
            </a:r>
            <a:r>
              <a:rPr lang="en-US" sz="5599" dirty="0">
                <a:solidFill>
                  <a:srgbClr val="FFDE59"/>
                </a:solidFill>
                <a:latin typeface="UTM Avo Bold"/>
              </a:rPr>
              <a:t> </a:t>
            </a:r>
            <a:r>
              <a:rPr lang="en-US" sz="5599" dirty="0" err="1">
                <a:solidFill>
                  <a:srgbClr val="FFDE59"/>
                </a:solidFill>
                <a:latin typeface="UTM Avo Bold"/>
              </a:rPr>
              <a:t>những</a:t>
            </a:r>
            <a:r>
              <a:rPr lang="en-US" sz="5599" dirty="0">
                <a:solidFill>
                  <a:srgbClr val="FFDE59"/>
                </a:solidFill>
                <a:latin typeface="UTM Avo Bold"/>
              </a:rPr>
              <a:t> </a:t>
            </a:r>
            <a:r>
              <a:rPr lang="en-US" sz="5599" dirty="0" err="1">
                <a:solidFill>
                  <a:srgbClr val="FFDE59"/>
                </a:solidFill>
                <a:latin typeface="UTM Avo Bold"/>
              </a:rPr>
              <a:t>điểm</a:t>
            </a:r>
            <a:r>
              <a:rPr lang="en-US" sz="5599" dirty="0">
                <a:solidFill>
                  <a:srgbClr val="FFDE59"/>
                </a:solidFill>
                <a:latin typeface="UTM Avo Bold"/>
              </a:rPr>
              <a:t> </a:t>
            </a:r>
            <a:r>
              <a:rPr lang="en-US" sz="5599" dirty="0" err="1">
                <a:solidFill>
                  <a:srgbClr val="FFDE59"/>
                </a:solidFill>
                <a:latin typeface="UTM Avo Bold"/>
              </a:rPr>
              <a:t>khác</a:t>
            </a:r>
            <a:r>
              <a:rPr lang="en-US" sz="5599" dirty="0">
                <a:solidFill>
                  <a:srgbClr val="FFDE59"/>
                </a:solidFill>
                <a:latin typeface="UTM Avo Bold"/>
              </a:rPr>
              <a:t> </a:t>
            </a:r>
            <a:r>
              <a:rPr lang="en-US" sz="5599" dirty="0" err="1">
                <a:solidFill>
                  <a:srgbClr val="FFDE59"/>
                </a:solidFill>
                <a:latin typeface="UTM Avo Bold"/>
              </a:rPr>
              <a:t>nhau</a:t>
            </a:r>
            <a:endParaRPr lang="en-US" sz="5599" dirty="0">
              <a:solidFill>
                <a:srgbClr val="FFDE59"/>
              </a:solidFill>
              <a:latin typeface="UTM Avo Bold"/>
            </a:endParaRPr>
          </a:p>
        </p:txBody>
      </p:sp>
      <p:sp>
        <p:nvSpPr>
          <p:cNvPr id="7" name="TextBox 7"/>
          <p:cNvSpPr txBox="1"/>
          <p:nvPr/>
        </p:nvSpPr>
        <p:spPr>
          <a:xfrm>
            <a:off x="451583" y="2250874"/>
            <a:ext cx="4822653" cy="730250"/>
          </a:xfrm>
          <a:prstGeom prst="rect">
            <a:avLst/>
          </a:prstGeom>
        </p:spPr>
        <p:txBody>
          <a:bodyPr lIns="0" tIns="0" rIns="0" bIns="0" rtlCol="0" anchor="t">
            <a:spAutoFit/>
          </a:bodyPr>
          <a:lstStyle/>
          <a:p>
            <a:pPr algn="ctr">
              <a:lnSpc>
                <a:spcPts val="5799"/>
              </a:lnSpc>
            </a:pPr>
            <a:r>
              <a:rPr lang="en-US" sz="4999" dirty="0" err="1">
                <a:solidFill>
                  <a:srgbClr val="231F20"/>
                </a:solidFill>
                <a:latin typeface="UTM Avo Bold"/>
              </a:rPr>
              <a:t>Các</a:t>
            </a:r>
            <a:r>
              <a:rPr lang="en-US" sz="4999" dirty="0">
                <a:solidFill>
                  <a:srgbClr val="231F20"/>
                </a:solidFill>
                <a:latin typeface="UTM Avo Bold"/>
              </a:rPr>
              <a:t> </a:t>
            </a:r>
            <a:r>
              <a:rPr lang="en-US" sz="4999" dirty="0" err="1">
                <a:solidFill>
                  <a:srgbClr val="231F20"/>
                </a:solidFill>
                <a:latin typeface="UTM Avo Bold"/>
              </a:rPr>
              <a:t>đoạn</a:t>
            </a:r>
            <a:r>
              <a:rPr lang="en-US" sz="4999" dirty="0">
                <a:solidFill>
                  <a:srgbClr val="231F20"/>
                </a:solidFill>
                <a:latin typeface="UTM Avo Bold"/>
              </a:rPr>
              <a:t> </a:t>
            </a:r>
            <a:r>
              <a:rPr lang="en-US" sz="4999" dirty="0" err="1">
                <a:solidFill>
                  <a:srgbClr val="231F20"/>
                </a:solidFill>
                <a:latin typeface="UTM Avo Bold"/>
              </a:rPr>
              <a:t>văn</a:t>
            </a:r>
            <a:endParaRPr lang="en-US" sz="4999" dirty="0">
              <a:solidFill>
                <a:srgbClr val="231F20"/>
              </a:solidFill>
              <a:latin typeface="UTM Avo Bold"/>
            </a:endParaRPr>
          </a:p>
        </p:txBody>
      </p:sp>
      <p:sp>
        <p:nvSpPr>
          <p:cNvPr id="8" name="TextBox 8"/>
          <p:cNvSpPr txBox="1"/>
          <p:nvPr/>
        </p:nvSpPr>
        <p:spPr>
          <a:xfrm>
            <a:off x="5851353" y="2250874"/>
            <a:ext cx="4822653" cy="730250"/>
          </a:xfrm>
          <a:prstGeom prst="rect">
            <a:avLst/>
          </a:prstGeom>
        </p:spPr>
        <p:txBody>
          <a:bodyPr lIns="0" tIns="0" rIns="0" bIns="0" rtlCol="0" anchor="t">
            <a:spAutoFit/>
          </a:bodyPr>
          <a:lstStyle/>
          <a:p>
            <a:pPr algn="ctr">
              <a:lnSpc>
                <a:spcPts val="5799"/>
              </a:lnSpc>
            </a:pPr>
            <a:r>
              <a:rPr lang="en-US" sz="4999" dirty="0" err="1">
                <a:solidFill>
                  <a:srgbClr val="231F20"/>
                </a:solidFill>
                <a:latin typeface="UTM Avo Bold"/>
              </a:rPr>
              <a:t>Hình</a:t>
            </a:r>
            <a:r>
              <a:rPr lang="en-US" sz="4999" dirty="0">
                <a:solidFill>
                  <a:srgbClr val="231F20"/>
                </a:solidFill>
                <a:latin typeface="UTM Avo Bold"/>
              </a:rPr>
              <a:t> </a:t>
            </a:r>
            <a:r>
              <a:rPr lang="en-US" sz="4999" dirty="0" err="1">
                <a:solidFill>
                  <a:srgbClr val="231F20"/>
                </a:solidFill>
                <a:latin typeface="UTM Avo Bold"/>
              </a:rPr>
              <a:t>thức</a:t>
            </a:r>
            <a:endParaRPr lang="en-US" sz="4999" dirty="0">
              <a:solidFill>
                <a:srgbClr val="231F20"/>
              </a:solidFill>
              <a:latin typeface="UTM Avo Bold"/>
            </a:endParaRPr>
          </a:p>
        </p:txBody>
      </p:sp>
      <p:sp>
        <p:nvSpPr>
          <p:cNvPr id="9" name="TextBox 9"/>
          <p:cNvSpPr txBox="1"/>
          <p:nvPr/>
        </p:nvSpPr>
        <p:spPr>
          <a:xfrm>
            <a:off x="12222218" y="2250874"/>
            <a:ext cx="4822653" cy="730250"/>
          </a:xfrm>
          <a:prstGeom prst="rect">
            <a:avLst/>
          </a:prstGeom>
        </p:spPr>
        <p:txBody>
          <a:bodyPr lIns="0" tIns="0" rIns="0" bIns="0" rtlCol="0" anchor="t">
            <a:spAutoFit/>
          </a:bodyPr>
          <a:lstStyle/>
          <a:p>
            <a:pPr algn="ctr">
              <a:lnSpc>
                <a:spcPts val="5799"/>
              </a:lnSpc>
            </a:pPr>
            <a:r>
              <a:rPr lang="en-US" sz="4999">
                <a:solidFill>
                  <a:srgbClr val="231F20"/>
                </a:solidFill>
                <a:latin typeface="UTM Avo Bold"/>
              </a:rPr>
              <a:t>Nội dung</a:t>
            </a:r>
          </a:p>
        </p:txBody>
      </p:sp>
      <p:sp>
        <p:nvSpPr>
          <p:cNvPr id="10" name="TextBox 10"/>
          <p:cNvSpPr txBox="1"/>
          <p:nvPr/>
        </p:nvSpPr>
        <p:spPr>
          <a:xfrm>
            <a:off x="534126" y="3689799"/>
            <a:ext cx="4624824" cy="1318260"/>
          </a:xfrm>
          <a:prstGeom prst="rect">
            <a:avLst/>
          </a:prstGeom>
        </p:spPr>
        <p:txBody>
          <a:bodyPr lIns="0" tIns="0" rIns="0" bIns="0" rtlCol="0" anchor="t">
            <a:spAutoFit/>
          </a:bodyPr>
          <a:lstStyle/>
          <a:p>
            <a:pPr algn="ctr">
              <a:lnSpc>
                <a:spcPts val="5220"/>
              </a:lnSpc>
            </a:pPr>
            <a:r>
              <a:rPr lang="en-US" sz="4500" dirty="0" err="1">
                <a:solidFill>
                  <a:srgbClr val="A5463F"/>
                </a:solidFill>
                <a:latin typeface="UTM Avo Bold"/>
              </a:rPr>
              <a:t>Mở</a:t>
            </a:r>
            <a:r>
              <a:rPr lang="en-US" sz="4500" dirty="0">
                <a:solidFill>
                  <a:srgbClr val="A5463F"/>
                </a:solidFill>
                <a:latin typeface="UTM Avo Bold"/>
              </a:rPr>
              <a:t> </a:t>
            </a:r>
            <a:r>
              <a:rPr lang="en-US" sz="4500" dirty="0" err="1">
                <a:solidFill>
                  <a:srgbClr val="A5463F"/>
                </a:solidFill>
                <a:latin typeface="UTM Avo Bold"/>
              </a:rPr>
              <a:t>bài</a:t>
            </a:r>
            <a:r>
              <a:rPr lang="en-US" sz="4500" dirty="0">
                <a:solidFill>
                  <a:srgbClr val="A5463F"/>
                </a:solidFill>
                <a:latin typeface="UTM Avo Bold"/>
              </a:rPr>
              <a:t> </a:t>
            </a:r>
          </a:p>
          <a:p>
            <a:pPr algn="ctr">
              <a:lnSpc>
                <a:spcPts val="5220"/>
              </a:lnSpc>
            </a:pPr>
            <a:r>
              <a:rPr lang="en-US" sz="4500" dirty="0" err="1">
                <a:solidFill>
                  <a:srgbClr val="A5463F"/>
                </a:solidFill>
                <a:latin typeface="UTM Avo Bold"/>
              </a:rPr>
              <a:t>trực</a:t>
            </a:r>
            <a:r>
              <a:rPr lang="en-US" sz="4500" dirty="0">
                <a:solidFill>
                  <a:srgbClr val="A5463F"/>
                </a:solidFill>
                <a:latin typeface="UTM Avo Bold"/>
              </a:rPr>
              <a:t> </a:t>
            </a:r>
            <a:r>
              <a:rPr lang="en-US" sz="4500" dirty="0" err="1">
                <a:solidFill>
                  <a:srgbClr val="A5463F"/>
                </a:solidFill>
                <a:latin typeface="UTM Avo Bold"/>
              </a:rPr>
              <a:t>tiếp</a:t>
            </a:r>
            <a:endParaRPr lang="en-US" sz="4500" dirty="0">
              <a:solidFill>
                <a:srgbClr val="A5463F"/>
              </a:solidFill>
              <a:latin typeface="UTM Avo Bold"/>
            </a:endParaRPr>
          </a:p>
        </p:txBody>
      </p:sp>
      <p:sp>
        <p:nvSpPr>
          <p:cNvPr id="11" name="TextBox 11"/>
          <p:cNvSpPr txBox="1"/>
          <p:nvPr/>
        </p:nvSpPr>
        <p:spPr>
          <a:xfrm>
            <a:off x="486752" y="5326655"/>
            <a:ext cx="4624824" cy="1318260"/>
          </a:xfrm>
          <a:prstGeom prst="rect">
            <a:avLst/>
          </a:prstGeom>
        </p:spPr>
        <p:txBody>
          <a:bodyPr lIns="0" tIns="0" rIns="0" bIns="0" rtlCol="0" anchor="t">
            <a:spAutoFit/>
          </a:bodyPr>
          <a:lstStyle/>
          <a:p>
            <a:pPr algn="ctr">
              <a:lnSpc>
                <a:spcPts val="5220"/>
              </a:lnSpc>
            </a:pPr>
            <a:r>
              <a:rPr lang="en-US" sz="4500" dirty="0" err="1">
                <a:solidFill>
                  <a:srgbClr val="E85525"/>
                </a:solidFill>
                <a:latin typeface="UTM Avo Bold"/>
              </a:rPr>
              <a:t>Mở</a:t>
            </a:r>
            <a:r>
              <a:rPr lang="en-US" sz="4500" dirty="0">
                <a:solidFill>
                  <a:srgbClr val="E85525"/>
                </a:solidFill>
                <a:latin typeface="UTM Avo Bold"/>
              </a:rPr>
              <a:t> </a:t>
            </a:r>
            <a:r>
              <a:rPr lang="en-US" sz="4500" dirty="0" err="1">
                <a:solidFill>
                  <a:srgbClr val="E85525"/>
                </a:solidFill>
                <a:latin typeface="UTM Avo Bold"/>
              </a:rPr>
              <a:t>bài</a:t>
            </a:r>
            <a:r>
              <a:rPr lang="en-US" sz="4500" dirty="0">
                <a:solidFill>
                  <a:srgbClr val="E85525"/>
                </a:solidFill>
                <a:latin typeface="UTM Avo Bold"/>
              </a:rPr>
              <a:t> </a:t>
            </a:r>
          </a:p>
          <a:p>
            <a:pPr algn="ctr">
              <a:lnSpc>
                <a:spcPts val="5220"/>
              </a:lnSpc>
            </a:pPr>
            <a:r>
              <a:rPr lang="en-US" sz="4500" dirty="0" err="1">
                <a:solidFill>
                  <a:srgbClr val="E85525"/>
                </a:solidFill>
                <a:latin typeface="UTM Avo Bold"/>
              </a:rPr>
              <a:t>gián</a:t>
            </a:r>
            <a:r>
              <a:rPr lang="en-US" sz="4500" dirty="0">
                <a:solidFill>
                  <a:srgbClr val="E85525"/>
                </a:solidFill>
                <a:latin typeface="UTM Avo Bold"/>
              </a:rPr>
              <a:t> </a:t>
            </a:r>
            <a:r>
              <a:rPr lang="en-US" sz="4500" dirty="0" err="1">
                <a:solidFill>
                  <a:srgbClr val="E85525"/>
                </a:solidFill>
                <a:latin typeface="UTM Avo Bold"/>
              </a:rPr>
              <a:t>tiếp</a:t>
            </a:r>
            <a:endParaRPr lang="en-US" sz="4500" dirty="0">
              <a:solidFill>
                <a:srgbClr val="E85525"/>
              </a:solidFill>
              <a:latin typeface="UTM Avo Bold"/>
            </a:endParaRPr>
          </a:p>
        </p:txBody>
      </p:sp>
      <p:sp>
        <p:nvSpPr>
          <p:cNvPr id="12" name="TextBox 12"/>
          <p:cNvSpPr txBox="1"/>
          <p:nvPr/>
        </p:nvSpPr>
        <p:spPr>
          <a:xfrm>
            <a:off x="534126" y="7034994"/>
            <a:ext cx="4624824" cy="1318260"/>
          </a:xfrm>
          <a:prstGeom prst="rect">
            <a:avLst/>
          </a:prstGeom>
        </p:spPr>
        <p:txBody>
          <a:bodyPr lIns="0" tIns="0" rIns="0" bIns="0" rtlCol="0" anchor="t">
            <a:spAutoFit/>
          </a:bodyPr>
          <a:lstStyle/>
          <a:p>
            <a:pPr algn="ctr">
              <a:lnSpc>
                <a:spcPts val="5220"/>
              </a:lnSpc>
            </a:pPr>
            <a:r>
              <a:rPr lang="en-US" sz="4500" dirty="0" err="1">
                <a:solidFill>
                  <a:srgbClr val="12697F"/>
                </a:solidFill>
                <a:latin typeface="UTM Avo Bold"/>
              </a:rPr>
              <a:t>Kết</a:t>
            </a:r>
            <a:r>
              <a:rPr lang="en-US" sz="4500" dirty="0">
                <a:solidFill>
                  <a:srgbClr val="12697F"/>
                </a:solidFill>
                <a:latin typeface="UTM Avo Bold"/>
              </a:rPr>
              <a:t> </a:t>
            </a:r>
            <a:r>
              <a:rPr lang="en-US" sz="4500" dirty="0" err="1">
                <a:solidFill>
                  <a:srgbClr val="12697F"/>
                </a:solidFill>
                <a:latin typeface="UTM Avo Bold"/>
              </a:rPr>
              <a:t>bài</a:t>
            </a:r>
            <a:r>
              <a:rPr lang="en-US" sz="4500" dirty="0">
                <a:solidFill>
                  <a:srgbClr val="12697F"/>
                </a:solidFill>
                <a:latin typeface="UTM Avo Bold"/>
              </a:rPr>
              <a:t> </a:t>
            </a:r>
            <a:r>
              <a:rPr lang="en-US" sz="4500" dirty="0" err="1">
                <a:solidFill>
                  <a:srgbClr val="12697F"/>
                </a:solidFill>
                <a:latin typeface="UTM Avo Bold"/>
              </a:rPr>
              <a:t>không</a:t>
            </a:r>
            <a:r>
              <a:rPr lang="en-US" sz="4500" dirty="0">
                <a:solidFill>
                  <a:srgbClr val="12697F"/>
                </a:solidFill>
                <a:latin typeface="UTM Avo Bold"/>
              </a:rPr>
              <a:t> </a:t>
            </a:r>
            <a:r>
              <a:rPr lang="en-US" sz="4500" dirty="0" err="1">
                <a:solidFill>
                  <a:srgbClr val="12697F"/>
                </a:solidFill>
                <a:latin typeface="UTM Avo Bold"/>
              </a:rPr>
              <a:t>mở</a:t>
            </a:r>
            <a:r>
              <a:rPr lang="en-US" sz="4500" dirty="0">
                <a:solidFill>
                  <a:srgbClr val="12697F"/>
                </a:solidFill>
                <a:latin typeface="UTM Avo Bold"/>
              </a:rPr>
              <a:t> </a:t>
            </a:r>
            <a:r>
              <a:rPr lang="en-US" sz="4500" dirty="0" err="1">
                <a:solidFill>
                  <a:srgbClr val="12697F"/>
                </a:solidFill>
                <a:latin typeface="UTM Avo Bold"/>
              </a:rPr>
              <a:t>rộng</a:t>
            </a:r>
            <a:endParaRPr lang="en-US" sz="4500" dirty="0">
              <a:solidFill>
                <a:srgbClr val="12697F"/>
              </a:solidFill>
              <a:latin typeface="UTM Avo Bold"/>
            </a:endParaRPr>
          </a:p>
        </p:txBody>
      </p:sp>
      <p:sp>
        <p:nvSpPr>
          <p:cNvPr id="13" name="TextBox 13"/>
          <p:cNvSpPr txBox="1"/>
          <p:nvPr/>
        </p:nvSpPr>
        <p:spPr>
          <a:xfrm>
            <a:off x="451583" y="8671850"/>
            <a:ext cx="4624824" cy="1318260"/>
          </a:xfrm>
          <a:prstGeom prst="rect">
            <a:avLst/>
          </a:prstGeom>
        </p:spPr>
        <p:txBody>
          <a:bodyPr lIns="0" tIns="0" rIns="0" bIns="0" rtlCol="0" anchor="t">
            <a:spAutoFit/>
          </a:bodyPr>
          <a:lstStyle/>
          <a:p>
            <a:pPr algn="ctr">
              <a:lnSpc>
                <a:spcPts val="5220"/>
              </a:lnSpc>
            </a:pPr>
            <a:r>
              <a:rPr lang="en-US" sz="4500" dirty="0" err="1">
                <a:solidFill>
                  <a:srgbClr val="00BF63"/>
                </a:solidFill>
                <a:latin typeface="UTM Avo Bold"/>
              </a:rPr>
              <a:t>Kết</a:t>
            </a:r>
            <a:r>
              <a:rPr lang="en-US" sz="4500" dirty="0">
                <a:solidFill>
                  <a:srgbClr val="00BF63"/>
                </a:solidFill>
                <a:latin typeface="UTM Avo Bold"/>
              </a:rPr>
              <a:t> </a:t>
            </a:r>
            <a:r>
              <a:rPr lang="en-US" sz="4500" dirty="0" err="1">
                <a:solidFill>
                  <a:srgbClr val="00BF63"/>
                </a:solidFill>
                <a:latin typeface="UTM Avo Bold"/>
              </a:rPr>
              <a:t>bài</a:t>
            </a:r>
            <a:endParaRPr lang="en-US" sz="4500" dirty="0">
              <a:solidFill>
                <a:srgbClr val="00BF63"/>
              </a:solidFill>
              <a:latin typeface="UTM Avo Bold"/>
            </a:endParaRPr>
          </a:p>
          <a:p>
            <a:pPr algn="ctr">
              <a:lnSpc>
                <a:spcPts val="5220"/>
              </a:lnSpc>
            </a:pPr>
            <a:r>
              <a:rPr lang="en-US" sz="4500" dirty="0" err="1">
                <a:solidFill>
                  <a:srgbClr val="00BF63"/>
                </a:solidFill>
                <a:latin typeface="UTM Avo Bold"/>
              </a:rPr>
              <a:t>mở</a:t>
            </a:r>
            <a:r>
              <a:rPr lang="en-US" sz="4500" dirty="0">
                <a:solidFill>
                  <a:srgbClr val="00BF63"/>
                </a:solidFill>
                <a:latin typeface="UTM Avo Bold"/>
              </a:rPr>
              <a:t> </a:t>
            </a:r>
            <a:r>
              <a:rPr lang="en-US" sz="4500" dirty="0" err="1">
                <a:solidFill>
                  <a:srgbClr val="00BF63"/>
                </a:solidFill>
                <a:latin typeface="UTM Avo Bold"/>
              </a:rPr>
              <a:t>rộng</a:t>
            </a:r>
            <a:endParaRPr lang="en-US" sz="4500" dirty="0">
              <a:solidFill>
                <a:srgbClr val="00BF63"/>
              </a:solidFill>
              <a:latin typeface="UTM Avo Bold"/>
            </a:endParaRPr>
          </a:p>
        </p:txBody>
      </p:sp>
      <p:sp>
        <p:nvSpPr>
          <p:cNvPr id="14" name="TextBox 14"/>
          <p:cNvSpPr txBox="1"/>
          <p:nvPr/>
        </p:nvSpPr>
        <p:spPr>
          <a:xfrm>
            <a:off x="5950268" y="3657399"/>
            <a:ext cx="4624824" cy="1318260"/>
          </a:xfrm>
          <a:prstGeom prst="rect">
            <a:avLst/>
          </a:prstGeom>
        </p:spPr>
        <p:txBody>
          <a:bodyPr lIns="0" tIns="0" rIns="0" bIns="0" rtlCol="0" anchor="t">
            <a:spAutoFit/>
          </a:bodyPr>
          <a:lstStyle/>
          <a:p>
            <a:pPr algn="ctr">
              <a:lnSpc>
                <a:spcPts val="5220"/>
              </a:lnSpc>
            </a:pPr>
            <a:r>
              <a:rPr lang="en-US" sz="4500" dirty="0" err="1">
                <a:solidFill>
                  <a:srgbClr val="A5463F"/>
                </a:solidFill>
                <a:latin typeface="UTM Avo Bold"/>
              </a:rPr>
              <a:t>Ngắn</a:t>
            </a:r>
            <a:r>
              <a:rPr lang="en-US" sz="4500" dirty="0">
                <a:solidFill>
                  <a:srgbClr val="A5463F"/>
                </a:solidFill>
                <a:latin typeface="UTM Avo Bold"/>
              </a:rPr>
              <a:t> </a:t>
            </a:r>
            <a:r>
              <a:rPr lang="en-US" sz="4500" dirty="0" err="1">
                <a:solidFill>
                  <a:srgbClr val="A5463F"/>
                </a:solidFill>
                <a:latin typeface="UTM Avo Bold"/>
              </a:rPr>
              <a:t>gọn</a:t>
            </a:r>
            <a:endParaRPr lang="en-US" sz="4500" dirty="0">
              <a:solidFill>
                <a:srgbClr val="A5463F"/>
              </a:solidFill>
              <a:latin typeface="UTM Avo Bold"/>
            </a:endParaRPr>
          </a:p>
          <a:p>
            <a:pPr algn="ctr">
              <a:lnSpc>
                <a:spcPts val="5220"/>
              </a:lnSpc>
            </a:pPr>
            <a:r>
              <a:rPr lang="en-US" sz="4500" dirty="0">
                <a:solidFill>
                  <a:srgbClr val="A5463F"/>
                </a:solidFill>
                <a:latin typeface="UTM Avo Bold"/>
              </a:rPr>
              <a:t>(1 </a:t>
            </a:r>
            <a:r>
              <a:rPr lang="en-US" sz="4500" dirty="0" err="1">
                <a:solidFill>
                  <a:srgbClr val="A5463F"/>
                </a:solidFill>
                <a:latin typeface="UTM Avo Bold"/>
              </a:rPr>
              <a:t>câu</a:t>
            </a:r>
            <a:r>
              <a:rPr lang="en-US" sz="4500" dirty="0">
                <a:solidFill>
                  <a:srgbClr val="A5463F"/>
                </a:solidFill>
                <a:latin typeface="UTM Avo Bold"/>
              </a:rPr>
              <a:t>)</a:t>
            </a:r>
          </a:p>
        </p:txBody>
      </p:sp>
      <p:sp>
        <p:nvSpPr>
          <p:cNvPr id="15" name="TextBox 15"/>
          <p:cNvSpPr txBox="1"/>
          <p:nvPr/>
        </p:nvSpPr>
        <p:spPr>
          <a:xfrm>
            <a:off x="5851353" y="5262607"/>
            <a:ext cx="4624824" cy="1318260"/>
          </a:xfrm>
          <a:prstGeom prst="rect">
            <a:avLst/>
          </a:prstGeom>
        </p:spPr>
        <p:txBody>
          <a:bodyPr lIns="0" tIns="0" rIns="0" bIns="0" rtlCol="0" anchor="t">
            <a:spAutoFit/>
          </a:bodyPr>
          <a:lstStyle/>
          <a:p>
            <a:pPr algn="ctr">
              <a:lnSpc>
                <a:spcPts val="5220"/>
              </a:lnSpc>
            </a:pPr>
            <a:r>
              <a:rPr lang="en-US" sz="4500">
                <a:solidFill>
                  <a:srgbClr val="E85525"/>
                </a:solidFill>
                <a:latin typeface="UTM Avo Bold"/>
              </a:rPr>
              <a:t>Nhiều hơn</a:t>
            </a:r>
          </a:p>
          <a:p>
            <a:pPr algn="ctr">
              <a:lnSpc>
                <a:spcPts val="5220"/>
              </a:lnSpc>
            </a:pPr>
            <a:r>
              <a:rPr lang="en-US" sz="4500">
                <a:solidFill>
                  <a:srgbClr val="E85525"/>
                </a:solidFill>
                <a:latin typeface="UTM Avo Bold"/>
              </a:rPr>
              <a:t>1 câu</a:t>
            </a:r>
          </a:p>
        </p:txBody>
      </p:sp>
      <p:sp>
        <p:nvSpPr>
          <p:cNvPr id="16" name="TextBox 16"/>
          <p:cNvSpPr txBox="1"/>
          <p:nvPr/>
        </p:nvSpPr>
        <p:spPr>
          <a:xfrm>
            <a:off x="5851353" y="8747885"/>
            <a:ext cx="4624824" cy="1318260"/>
          </a:xfrm>
          <a:prstGeom prst="rect">
            <a:avLst/>
          </a:prstGeom>
        </p:spPr>
        <p:txBody>
          <a:bodyPr lIns="0" tIns="0" rIns="0" bIns="0" rtlCol="0" anchor="t">
            <a:spAutoFit/>
          </a:bodyPr>
          <a:lstStyle/>
          <a:p>
            <a:pPr algn="ctr">
              <a:lnSpc>
                <a:spcPts val="5220"/>
              </a:lnSpc>
            </a:pPr>
            <a:r>
              <a:rPr lang="en-US" sz="4500">
                <a:solidFill>
                  <a:srgbClr val="00BF63"/>
                </a:solidFill>
                <a:latin typeface="UTM Avo Bold"/>
              </a:rPr>
              <a:t>Dài hơn</a:t>
            </a:r>
          </a:p>
          <a:p>
            <a:pPr algn="ctr">
              <a:lnSpc>
                <a:spcPts val="5220"/>
              </a:lnSpc>
            </a:pPr>
            <a:r>
              <a:rPr lang="en-US" sz="4500">
                <a:solidFill>
                  <a:srgbClr val="00BF63"/>
                </a:solidFill>
                <a:latin typeface="UTM Avo Bold"/>
              </a:rPr>
              <a:t>1 câu</a:t>
            </a:r>
          </a:p>
        </p:txBody>
      </p:sp>
      <p:sp>
        <p:nvSpPr>
          <p:cNvPr id="17" name="TextBox 17"/>
          <p:cNvSpPr txBox="1"/>
          <p:nvPr/>
        </p:nvSpPr>
        <p:spPr>
          <a:xfrm>
            <a:off x="5851353" y="6871979"/>
            <a:ext cx="4624824" cy="1318260"/>
          </a:xfrm>
          <a:prstGeom prst="rect">
            <a:avLst/>
          </a:prstGeom>
        </p:spPr>
        <p:txBody>
          <a:bodyPr lIns="0" tIns="0" rIns="0" bIns="0" rtlCol="0" anchor="t">
            <a:spAutoFit/>
          </a:bodyPr>
          <a:lstStyle/>
          <a:p>
            <a:pPr algn="ctr">
              <a:lnSpc>
                <a:spcPts val="5220"/>
              </a:lnSpc>
            </a:pPr>
            <a:r>
              <a:rPr lang="en-US" sz="4500">
                <a:solidFill>
                  <a:srgbClr val="12697F"/>
                </a:solidFill>
                <a:latin typeface="UTM Avo Bold"/>
              </a:rPr>
              <a:t>Ngắn gọn</a:t>
            </a:r>
          </a:p>
          <a:p>
            <a:pPr algn="ctr">
              <a:lnSpc>
                <a:spcPts val="5220"/>
              </a:lnSpc>
            </a:pPr>
            <a:r>
              <a:rPr lang="en-US" sz="4500">
                <a:solidFill>
                  <a:srgbClr val="12697F"/>
                </a:solidFill>
                <a:latin typeface="UTM Avo Bold"/>
              </a:rPr>
              <a:t>(1 câu)</a:t>
            </a:r>
          </a:p>
        </p:txBody>
      </p:sp>
      <p:sp>
        <p:nvSpPr>
          <p:cNvPr id="18" name="TextBox 18"/>
          <p:cNvSpPr txBox="1"/>
          <p:nvPr/>
        </p:nvSpPr>
        <p:spPr>
          <a:xfrm>
            <a:off x="12106931" y="3714549"/>
            <a:ext cx="4624824" cy="661035"/>
          </a:xfrm>
          <a:prstGeom prst="rect">
            <a:avLst/>
          </a:prstGeom>
        </p:spPr>
        <p:txBody>
          <a:bodyPr lIns="0" tIns="0" rIns="0" bIns="0" rtlCol="0" anchor="t">
            <a:spAutoFit/>
          </a:bodyPr>
          <a:lstStyle/>
          <a:p>
            <a:pPr algn="ctr">
              <a:lnSpc>
                <a:spcPts val="5220"/>
              </a:lnSpc>
            </a:pPr>
            <a:r>
              <a:rPr lang="en-US" sz="4500" dirty="0" err="1">
                <a:solidFill>
                  <a:srgbClr val="A5463F"/>
                </a:solidFill>
                <a:latin typeface="UTM Avo Bold"/>
              </a:rPr>
              <a:t>Giới</a:t>
            </a:r>
            <a:r>
              <a:rPr lang="en-US" sz="4500" dirty="0">
                <a:solidFill>
                  <a:srgbClr val="A5463F"/>
                </a:solidFill>
                <a:latin typeface="UTM Avo Bold"/>
              </a:rPr>
              <a:t> </a:t>
            </a:r>
            <a:r>
              <a:rPr lang="en-US" sz="4500" dirty="0" err="1">
                <a:solidFill>
                  <a:srgbClr val="A5463F"/>
                </a:solidFill>
                <a:latin typeface="UTM Avo Bold"/>
              </a:rPr>
              <a:t>thiệu</a:t>
            </a:r>
            <a:r>
              <a:rPr lang="en-US" sz="4500" dirty="0">
                <a:solidFill>
                  <a:srgbClr val="A5463F"/>
                </a:solidFill>
                <a:latin typeface="UTM Avo Bold"/>
              </a:rPr>
              <a:t> </a:t>
            </a:r>
            <a:r>
              <a:rPr lang="en-US" sz="4500" dirty="0" err="1">
                <a:solidFill>
                  <a:srgbClr val="A5463F"/>
                </a:solidFill>
                <a:latin typeface="UTM Avo Bold"/>
              </a:rPr>
              <a:t>ngay</a:t>
            </a:r>
            <a:endParaRPr lang="en-US" sz="4500" dirty="0">
              <a:solidFill>
                <a:srgbClr val="A5463F"/>
              </a:solidFill>
              <a:latin typeface="UTM Avo Bold"/>
            </a:endParaRPr>
          </a:p>
        </p:txBody>
      </p:sp>
      <p:sp>
        <p:nvSpPr>
          <p:cNvPr id="19" name="TextBox 19"/>
          <p:cNvSpPr txBox="1"/>
          <p:nvPr/>
        </p:nvSpPr>
        <p:spPr>
          <a:xfrm>
            <a:off x="11529814" y="5162550"/>
            <a:ext cx="6207460" cy="1318260"/>
          </a:xfrm>
          <a:prstGeom prst="rect">
            <a:avLst/>
          </a:prstGeom>
        </p:spPr>
        <p:txBody>
          <a:bodyPr lIns="0" tIns="0" rIns="0" bIns="0" rtlCol="0" anchor="t">
            <a:spAutoFit/>
          </a:bodyPr>
          <a:lstStyle/>
          <a:p>
            <a:pPr algn="ctr">
              <a:lnSpc>
                <a:spcPts val="5220"/>
              </a:lnSpc>
            </a:pPr>
            <a:r>
              <a:rPr lang="en-US" sz="4500">
                <a:solidFill>
                  <a:srgbClr val="E85525"/>
                </a:solidFill>
                <a:latin typeface="UTM Avo Bold"/>
              </a:rPr>
              <a:t>Dẫn dắt từ các sự vật, hiện tượng khác</a:t>
            </a:r>
          </a:p>
        </p:txBody>
      </p:sp>
      <p:sp>
        <p:nvSpPr>
          <p:cNvPr id="20" name="TextBox 20"/>
          <p:cNvSpPr txBox="1"/>
          <p:nvPr/>
        </p:nvSpPr>
        <p:spPr>
          <a:xfrm>
            <a:off x="11818372" y="6867815"/>
            <a:ext cx="5630344" cy="1318260"/>
          </a:xfrm>
          <a:prstGeom prst="rect">
            <a:avLst/>
          </a:prstGeom>
        </p:spPr>
        <p:txBody>
          <a:bodyPr lIns="0" tIns="0" rIns="0" bIns="0" rtlCol="0" anchor="t">
            <a:spAutoFit/>
          </a:bodyPr>
          <a:lstStyle/>
          <a:p>
            <a:pPr algn="ctr">
              <a:lnSpc>
                <a:spcPts val="5220"/>
              </a:lnSpc>
            </a:pPr>
            <a:r>
              <a:rPr lang="en-US" sz="4500">
                <a:solidFill>
                  <a:srgbClr val="12697F"/>
                </a:solidFill>
                <a:latin typeface="UTM Avo Bold"/>
              </a:rPr>
              <a:t>Nêu ngay suy nghĩ cảm xúc</a:t>
            </a:r>
          </a:p>
        </p:txBody>
      </p:sp>
      <p:sp>
        <p:nvSpPr>
          <p:cNvPr id="21" name="TextBox 21"/>
          <p:cNvSpPr txBox="1"/>
          <p:nvPr/>
        </p:nvSpPr>
        <p:spPr>
          <a:xfrm>
            <a:off x="11247702" y="8573081"/>
            <a:ext cx="6869828" cy="1318260"/>
          </a:xfrm>
          <a:prstGeom prst="rect">
            <a:avLst/>
          </a:prstGeom>
        </p:spPr>
        <p:txBody>
          <a:bodyPr lIns="0" tIns="0" rIns="0" bIns="0" rtlCol="0" anchor="t">
            <a:spAutoFit/>
          </a:bodyPr>
          <a:lstStyle/>
          <a:p>
            <a:pPr algn="ctr">
              <a:lnSpc>
                <a:spcPts val="5220"/>
              </a:lnSpc>
            </a:pPr>
            <a:r>
              <a:rPr lang="en-US" sz="4500">
                <a:solidFill>
                  <a:srgbClr val="00BF63"/>
                </a:solidFill>
                <a:latin typeface="UTM Avo Bold"/>
              </a:rPr>
              <a:t>Nêu suy nghĩ, cảm xúc và mở rộng 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1+#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1+#ppt_w/2"/>
                                          </p:val>
                                        </p:tav>
                                        <p:tav tm="100000">
                                          <p:val>
                                            <p:strVal val="#ppt_x"/>
                                          </p:val>
                                        </p:tav>
                                      </p:tavLst>
                                    </p:anim>
                                    <p:anim calcmode="lin" valueType="num">
                                      <p:cBhvr additive="base">
                                        <p:cTn id="8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1+#ppt_w/2"/>
                                          </p:val>
                                        </p:tav>
                                        <p:tav tm="100000">
                                          <p:val>
                                            <p:strVal val="#ppt_x"/>
                                          </p:val>
                                        </p:tav>
                                      </p:tavLst>
                                    </p:anim>
                                    <p:anim calcmode="lin" valueType="num">
                                      <p:cBhvr additive="base">
                                        <p:cTn id="8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185047" y="290676"/>
            <a:ext cx="5024182" cy="1928030"/>
            <a:chOff x="0" y="0"/>
            <a:chExt cx="6698910" cy="2570707"/>
          </a:xfrm>
        </p:grpSpPr>
        <p:sp>
          <p:nvSpPr>
            <p:cNvPr id="3" name="Freeform 3"/>
            <p:cNvSpPr/>
            <p:nvPr/>
          </p:nvSpPr>
          <p:spPr>
            <a:xfrm>
              <a:off x="0" y="0"/>
              <a:ext cx="6698910" cy="2570707"/>
            </a:xfrm>
            <a:custGeom>
              <a:avLst/>
              <a:gdLst/>
              <a:ahLst/>
              <a:cxnLst/>
              <a:rect l="l" t="t" r="r" b="b"/>
              <a:pathLst>
                <a:path w="6698910" h="2570707">
                  <a:moveTo>
                    <a:pt x="0" y="0"/>
                  </a:moveTo>
                  <a:lnTo>
                    <a:pt x="6698910" y="0"/>
                  </a:lnTo>
                  <a:lnTo>
                    <a:pt x="6698910" y="2570707"/>
                  </a:lnTo>
                  <a:lnTo>
                    <a:pt x="0" y="25707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57558" y="206565"/>
              <a:ext cx="4583795" cy="2186151"/>
            </a:xfrm>
            <a:prstGeom prst="rect">
              <a:avLst/>
            </a:prstGeom>
          </p:spPr>
          <p:txBody>
            <a:bodyPr lIns="0" tIns="0" rIns="0" bIns="0" rtlCol="0" anchor="t">
              <a:spAutoFit/>
            </a:bodyPr>
            <a:lstStyle/>
            <a:p>
              <a:pPr algn="ctr">
                <a:lnSpc>
                  <a:spcPts val="6379"/>
                </a:lnSpc>
              </a:pPr>
              <a:r>
                <a:rPr lang="en-US" sz="5499">
                  <a:solidFill>
                    <a:srgbClr val="A5463F"/>
                  </a:solidFill>
                  <a:latin typeface="UTM Avo Bold"/>
                </a:rPr>
                <a:t>Mở bài trực tiếp</a:t>
              </a:r>
            </a:p>
          </p:txBody>
        </p:sp>
      </p:grpSp>
      <p:grpSp>
        <p:nvGrpSpPr>
          <p:cNvPr id="5" name="Group 5"/>
          <p:cNvGrpSpPr/>
          <p:nvPr/>
        </p:nvGrpSpPr>
        <p:grpSpPr>
          <a:xfrm>
            <a:off x="473608" y="2460726"/>
            <a:ext cx="4786025" cy="1836637"/>
            <a:chOff x="0" y="0"/>
            <a:chExt cx="6381367" cy="2448850"/>
          </a:xfrm>
        </p:grpSpPr>
        <p:sp>
          <p:nvSpPr>
            <p:cNvPr id="6" name="Freeform 6"/>
            <p:cNvSpPr/>
            <p:nvPr/>
          </p:nvSpPr>
          <p:spPr>
            <a:xfrm>
              <a:off x="0" y="0"/>
              <a:ext cx="6381367" cy="2448850"/>
            </a:xfrm>
            <a:custGeom>
              <a:avLst/>
              <a:gdLst/>
              <a:ahLst/>
              <a:cxnLst/>
              <a:rect l="l" t="t" r="r" b="b"/>
              <a:pathLst>
                <a:path w="6381367" h="2448850">
                  <a:moveTo>
                    <a:pt x="0" y="0"/>
                  </a:moveTo>
                  <a:lnTo>
                    <a:pt x="6381367" y="0"/>
                  </a:lnTo>
                  <a:lnTo>
                    <a:pt x="6381367" y="2448850"/>
                  </a:lnTo>
                  <a:lnTo>
                    <a:pt x="0" y="2448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777670" y="28575"/>
              <a:ext cx="4583795" cy="2186151"/>
            </a:xfrm>
            <a:prstGeom prst="rect">
              <a:avLst/>
            </a:prstGeom>
          </p:spPr>
          <p:txBody>
            <a:bodyPr lIns="0" tIns="0" rIns="0" bIns="0" rtlCol="0" anchor="t">
              <a:spAutoFit/>
            </a:bodyPr>
            <a:lstStyle/>
            <a:p>
              <a:pPr algn="ctr">
                <a:lnSpc>
                  <a:spcPts val="6379"/>
                </a:lnSpc>
              </a:pPr>
              <a:r>
                <a:rPr lang="en-US" sz="5499">
                  <a:solidFill>
                    <a:srgbClr val="F46E2A"/>
                  </a:solidFill>
                  <a:latin typeface="UTM Avo Bold"/>
                </a:rPr>
                <a:t>Mở bài gián tiếp</a:t>
              </a:r>
            </a:p>
          </p:txBody>
        </p:sp>
      </p:grpSp>
      <p:grpSp>
        <p:nvGrpSpPr>
          <p:cNvPr id="8" name="Group 8"/>
          <p:cNvGrpSpPr/>
          <p:nvPr/>
        </p:nvGrpSpPr>
        <p:grpSpPr>
          <a:xfrm>
            <a:off x="1969513" y="7672892"/>
            <a:ext cx="4786025" cy="1836637"/>
            <a:chOff x="0" y="0"/>
            <a:chExt cx="6381367" cy="2448850"/>
          </a:xfrm>
        </p:grpSpPr>
        <p:sp>
          <p:nvSpPr>
            <p:cNvPr id="9" name="Freeform 9"/>
            <p:cNvSpPr/>
            <p:nvPr/>
          </p:nvSpPr>
          <p:spPr>
            <a:xfrm>
              <a:off x="0" y="0"/>
              <a:ext cx="6381367" cy="2448850"/>
            </a:xfrm>
            <a:custGeom>
              <a:avLst/>
              <a:gdLst/>
              <a:ahLst/>
              <a:cxnLst/>
              <a:rect l="l" t="t" r="r" b="b"/>
              <a:pathLst>
                <a:path w="6381367" h="2448850">
                  <a:moveTo>
                    <a:pt x="0" y="0"/>
                  </a:moveTo>
                  <a:lnTo>
                    <a:pt x="6381367" y="0"/>
                  </a:lnTo>
                  <a:lnTo>
                    <a:pt x="6381367" y="2448850"/>
                  </a:lnTo>
                  <a:lnTo>
                    <a:pt x="0" y="2448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898786" y="28575"/>
              <a:ext cx="4583795" cy="2186151"/>
            </a:xfrm>
            <a:prstGeom prst="rect">
              <a:avLst/>
            </a:prstGeom>
          </p:spPr>
          <p:txBody>
            <a:bodyPr lIns="0" tIns="0" rIns="0" bIns="0" rtlCol="0" anchor="t">
              <a:spAutoFit/>
            </a:bodyPr>
            <a:lstStyle/>
            <a:p>
              <a:pPr algn="ctr">
                <a:lnSpc>
                  <a:spcPts val="6379"/>
                </a:lnSpc>
              </a:pPr>
              <a:r>
                <a:rPr lang="en-US" sz="5499">
                  <a:solidFill>
                    <a:srgbClr val="00BF63"/>
                  </a:solidFill>
                  <a:latin typeface="UTM Avo Bold"/>
                </a:rPr>
                <a:t>Kết bài mở rộng</a:t>
              </a:r>
            </a:p>
          </p:txBody>
        </p:sp>
      </p:grpSp>
      <p:grpSp>
        <p:nvGrpSpPr>
          <p:cNvPr id="11" name="Group 11"/>
          <p:cNvGrpSpPr/>
          <p:nvPr/>
        </p:nvGrpSpPr>
        <p:grpSpPr>
          <a:xfrm>
            <a:off x="473608" y="4865303"/>
            <a:ext cx="5735622" cy="2201045"/>
            <a:chOff x="0" y="0"/>
            <a:chExt cx="7647495" cy="2934726"/>
          </a:xfrm>
        </p:grpSpPr>
        <p:sp>
          <p:nvSpPr>
            <p:cNvPr id="12" name="Freeform 12"/>
            <p:cNvSpPr/>
            <p:nvPr/>
          </p:nvSpPr>
          <p:spPr>
            <a:xfrm>
              <a:off x="0" y="0"/>
              <a:ext cx="7647495" cy="2934726"/>
            </a:xfrm>
            <a:custGeom>
              <a:avLst/>
              <a:gdLst/>
              <a:ahLst/>
              <a:cxnLst/>
              <a:rect l="l" t="t" r="r" b="b"/>
              <a:pathLst>
                <a:path w="7647495" h="2934726">
                  <a:moveTo>
                    <a:pt x="0" y="0"/>
                  </a:moveTo>
                  <a:lnTo>
                    <a:pt x="7647495" y="0"/>
                  </a:lnTo>
                  <a:lnTo>
                    <a:pt x="7647495" y="2934726"/>
                  </a:lnTo>
                  <a:lnTo>
                    <a:pt x="0" y="293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0" y="388575"/>
              <a:ext cx="7647495" cy="2186151"/>
            </a:xfrm>
            <a:prstGeom prst="rect">
              <a:avLst/>
            </a:prstGeom>
          </p:spPr>
          <p:txBody>
            <a:bodyPr lIns="0" tIns="0" rIns="0" bIns="0" rtlCol="0" anchor="t">
              <a:spAutoFit/>
            </a:bodyPr>
            <a:lstStyle/>
            <a:p>
              <a:pPr algn="ctr">
                <a:lnSpc>
                  <a:spcPts val="6379"/>
                </a:lnSpc>
              </a:pPr>
              <a:r>
                <a:rPr lang="en-US" sz="5499">
                  <a:solidFill>
                    <a:srgbClr val="12697F"/>
                  </a:solidFill>
                  <a:latin typeface="UTM Avo Bold"/>
                </a:rPr>
                <a:t>Kết bài</a:t>
              </a:r>
            </a:p>
            <a:p>
              <a:pPr algn="ctr">
                <a:lnSpc>
                  <a:spcPts val="6379"/>
                </a:lnSpc>
              </a:pPr>
              <a:r>
                <a:rPr lang="en-US" sz="5499">
                  <a:solidFill>
                    <a:srgbClr val="12697F"/>
                  </a:solidFill>
                  <a:latin typeface="UTM Avo Bold"/>
                </a:rPr>
                <a:t>không mở rộng</a:t>
              </a:r>
            </a:p>
          </p:txBody>
        </p:sp>
      </p:grpSp>
      <p:sp>
        <p:nvSpPr>
          <p:cNvPr id="14" name="TextBox 14"/>
          <p:cNvSpPr txBox="1"/>
          <p:nvPr/>
        </p:nvSpPr>
        <p:spPr>
          <a:xfrm>
            <a:off x="6437588" y="744947"/>
            <a:ext cx="11850412" cy="854075"/>
          </a:xfrm>
          <a:prstGeom prst="rect">
            <a:avLst/>
          </a:prstGeom>
        </p:spPr>
        <p:txBody>
          <a:bodyPr lIns="0" tIns="0" rIns="0" bIns="0" rtlCol="0" anchor="t">
            <a:spAutoFit/>
          </a:bodyPr>
          <a:lstStyle/>
          <a:p>
            <a:pPr algn="just">
              <a:lnSpc>
                <a:spcPts val="7000"/>
              </a:lnSpc>
              <a:spcBef>
                <a:spcPct val="0"/>
              </a:spcBef>
            </a:pPr>
            <a:r>
              <a:rPr lang="en-US" sz="5000" dirty="0" err="1">
                <a:solidFill>
                  <a:srgbClr val="B8283B"/>
                </a:solidFill>
                <a:latin typeface="UTM Avo"/>
              </a:rPr>
              <a:t>kể</a:t>
            </a:r>
            <a:r>
              <a:rPr lang="en-US" sz="5000" dirty="0">
                <a:solidFill>
                  <a:srgbClr val="B8283B"/>
                </a:solidFill>
                <a:latin typeface="UTM Avo"/>
              </a:rPr>
              <a:t> </a:t>
            </a:r>
            <a:r>
              <a:rPr lang="en-US" sz="5000" dirty="0" err="1">
                <a:solidFill>
                  <a:srgbClr val="B8283B"/>
                </a:solidFill>
                <a:latin typeface="UTM Avo"/>
              </a:rPr>
              <a:t>ngay</a:t>
            </a:r>
            <a:r>
              <a:rPr lang="en-US" sz="5000" dirty="0">
                <a:solidFill>
                  <a:srgbClr val="B8283B"/>
                </a:solidFill>
                <a:latin typeface="UTM Avo"/>
              </a:rPr>
              <a:t> </a:t>
            </a:r>
            <a:r>
              <a:rPr lang="en-US" sz="5000" dirty="0" err="1">
                <a:solidFill>
                  <a:srgbClr val="B8283B"/>
                </a:solidFill>
                <a:latin typeface="UTM Avo"/>
              </a:rPr>
              <a:t>vào</a:t>
            </a:r>
            <a:r>
              <a:rPr lang="en-US" sz="5000" dirty="0">
                <a:solidFill>
                  <a:srgbClr val="B8283B"/>
                </a:solidFill>
                <a:latin typeface="UTM Avo"/>
              </a:rPr>
              <a:t> </a:t>
            </a:r>
            <a:r>
              <a:rPr lang="en-US" sz="5000" dirty="0" err="1">
                <a:solidFill>
                  <a:srgbClr val="B8283B"/>
                </a:solidFill>
                <a:latin typeface="UTM Avo"/>
              </a:rPr>
              <a:t>sự</a:t>
            </a:r>
            <a:r>
              <a:rPr lang="en-US" sz="5000" dirty="0">
                <a:solidFill>
                  <a:srgbClr val="B8283B"/>
                </a:solidFill>
                <a:latin typeface="UTM Avo"/>
              </a:rPr>
              <a:t> </a:t>
            </a:r>
            <a:r>
              <a:rPr lang="en-US" sz="5000" dirty="0" err="1">
                <a:solidFill>
                  <a:srgbClr val="B8283B"/>
                </a:solidFill>
                <a:latin typeface="UTM Avo"/>
              </a:rPr>
              <a:t>vật</a:t>
            </a:r>
            <a:r>
              <a:rPr lang="en-US" sz="5000" dirty="0">
                <a:solidFill>
                  <a:srgbClr val="B8283B"/>
                </a:solidFill>
                <a:latin typeface="UTM Avo"/>
              </a:rPr>
              <a:t> </a:t>
            </a:r>
            <a:r>
              <a:rPr lang="en-US" sz="5000" dirty="0" err="1">
                <a:solidFill>
                  <a:srgbClr val="B8283B"/>
                </a:solidFill>
                <a:latin typeface="UTM Avo"/>
              </a:rPr>
              <a:t>mình</a:t>
            </a:r>
            <a:r>
              <a:rPr lang="en-US" sz="5000" dirty="0">
                <a:solidFill>
                  <a:srgbClr val="B8283B"/>
                </a:solidFill>
                <a:latin typeface="UTM Avo"/>
              </a:rPr>
              <a:t> </a:t>
            </a:r>
            <a:r>
              <a:rPr lang="en-US" sz="5000" dirty="0" err="1">
                <a:solidFill>
                  <a:srgbClr val="B8283B"/>
                </a:solidFill>
                <a:latin typeface="UTM Avo"/>
              </a:rPr>
              <a:t>định</a:t>
            </a:r>
            <a:r>
              <a:rPr lang="en-US" sz="5000" dirty="0">
                <a:solidFill>
                  <a:srgbClr val="B8283B"/>
                </a:solidFill>
                <a:latin typeface="UTM Avo"/>
              </a:rPr>
              <a:t> </a:t>
            </a:r>
            <a:r>
              <a:rPr lang="en-US" sz="5000" dirty="0" err="1">
                <a:solidFill>
                  <a:srgbClr val="B8283B"/>
                </a:solidFill>
                <a:latin typeface="UTM Avo"/>
              </a:rPr>
              <a:t>miêu</a:t>
            </a:r>
            <a:r>
              <a:rPr lang="en-US" sz="5000" dirty="0">
                <a:solidFill>
                  <a:srgbClr val="B8283B"/>
                </a:solidFill>
                <a:latin typeface="UTM Avo"/>
              </a:rPr>
              <a:t> </a:t>
            </a:r>
            <a:r>
              <a:rPr lang="en-US" sz="5000" dirty="0" err="1">
                <a:solidFill>
                  <a:srgbClr val="B8283B"/>
                </a:solidFill>
                <a:latin typeface="UTM Avo"/>
              </a:rPr>
              <a:t>tả</a:t>
            </a:r>
            <a:r>
              <a:rPr lang="en-US" sz="5000" dirty="0">
                <a:solidFill>
                  <a:srgbClr val="B8283B"/>
                </a:solidFill>
                <a:latin typeface="UTM Avo"/>
              </a:rPr>
              <a:t>.</a:t>
            </a:r>
          </a:p>
        </p:txBody>
      </p:sp>
      <p:sp>
        <p:nvSpPr>
          <p:cNvPr id="15" name="TextBox 15"/>
          <p:cNvSpPr txBox="1"/>
          <p:nvPr/>
        </p:nvSpPr>
        <p:spPr>
          <a:xfrm>
            <a:off x="5668946" y="2461470"/>
            <a:ext cx="10733034" cy="1739900"/>
          </a:xfrm>
          <a:prstGeom prst="rect">
            <a:avLst/>
          </a:prstGeom>
        </p:spPr>
        <p:txBody>
          <a:bodyPr lIns="0" tIns="0" rIns="0" bIns="0" rtlCol="0" anchor="t">
            <a:spAutoFit/>
          </a:bodyPr>
          <a:lstStyle/>
          <a:p>
            <a:pPr algn="just">
              <a:lnSpc>
                <a:spcPts val="7000"/>
              </a:lnSpc>
              <a:spcBef>
                <a:spcPct val="0"/>
              </a:spcBef>
            </a:pPr>
            <a:r>
              <a:rPr lang="en-US" sz="5000">
                <a:solidFill>
                  <a:srgbClr val="F46E2A"/>
                </a:solidFill>
                <a:latin typeface="UTM Avo"/>
              </a:rPr>
              <a:t>nói thêm những chi tiết khác để dẫn vào sự vật định miêu tả.</a:t>
            </a:r>
          </a:p>
        </p:txBody>
      </p:sp>
      <p:sp>
        <p:nvSpPr>
          <p:cNvPr id="16" name="TextBox 16"/>
          <p:cNvSpPr txBox="1"/>
          <p:nvPr/>
        </p:nvSpPr>
        <p:spPr>
          <a:xfrm>
            <a:off x="6572793" y="4770053"/>
            <a:ext cx="11580001" cy="1739900"/>
          </a:xfrm>
          <a:prstGeom prst="rect">
            <a:avLst/>
          </a:prstGeom>
        </p:spPr>
        <p:txBody>
          <a:bodyPr lIns="0" tIns="0" rIns="0" bIns="0" rtlCol="0" anchor="t">
            <a:spAutoFit/>
          </a:bodyPr>
          <a:lstStyle/>
          <a:p>
            <a:pPr algn="just">
              <a:lnSpc>
                <a:spcPts val="7000"/>
              </a:lnSpc>
              <a:spcBef>
                <a:spcPct val="0"/>
              </a:spcBef>
            </a:pPr>
            <a:r>
              <a:rPr lang="en-US" sz="5000">
                <a:solidFill>
                  <a:srgbClr val="12697F"/>
                </a:solidFill>
                <a:latin typeface="UTM Avo"/>
              </a:rPr>
              <a:t>chỉ cho biết cảm nghĩ về sự vật đang miêu tả mà không bình luận gì thêm.</a:t>
            </a:r>
          </a:p>
        </p:txBody>
      </p:sp>
      <p:sp>
        <p:nvSpPr>
          <p:cNvPr id="17" name="TextBox 17"/>
          <p:cNvSpPr txBox="1"/>
          <p:nvPr/>
        </p:nvSpPr>
        <p:spPr>
          <a:xfrm>
            <a:off x="6998105" y="7451386"/>
            <a:ext cx="10729378" cy="2279650"/>
          </a:xfrm>
          <a:prstGeom prst="rect">
            <a:avLst/>
          </a:prstGeom>
        </p:spPr>
        <p:txBody>
          <a:bodyPr lIns="0" tIns="0" rIns="0" bIns="0" rtlCol="0" anchor="t">
            <a:spAutoFit/>
          </a:bodyPr>
          <a:lstStyle/>
          <a:p>
            <a:pPr algn="just">
              <a:lnSpc>
                <a:spcPts val="6050"/>
              </a:lnSpc>
            </a:pPr>
            <a:r>
              <a:rPr lang="en-US" sz="5000">
                <a:solidFill>
                  <a:srgbClr val="00BF63"/>
                </a:solidFill>
                <a:latin typeface="UTM Avo"/>
              </a:rPr>
              <a:t>mở rộng thêm nội dung, đưa ra thêm nhiều vấn đề xung quanh sự vật được miêu tả.</a:t>
            </a:r>
          </a:p>
        </p:txBody>
      </p:sp>
      <p:sp>
        <p:nvSpPr>
          <p:cNvPr id="18" name="Freeform 18"/>
          <p:cNvSpPr/>
          <p:nvPr/>
        </p:nvSpPr>
        <p:spPr>
          <a:xfrm>
            <a:off x="87887" y="7067626"/>
            <a:ext cx="1881627" cy="3047169"/>
          </a:xfrm>
          <a:custGeom>
            <a:avLst/>
            <a:gdLst/>
            <a:ahLst/>
            <a:cxnLst/>
            <a:rect l="l" t="t" r="r" b="b"/>
            <a:pathLst>
              <a:path w="1881627" h="3047169">
                <a:moveTo>
                  <a:pt x="0" y="0"/>
                </a:moveTo>
                <a:lnTo>
                  <a:pt x="1881626" y="0"/>
                </a:lnTo>
                <a:lnTo>
                  <a:pt x="1881626" y="3047169"/>
                </a:lnTo>
                <a:lnTo>
                  <a:pt x="0" y="30471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24011" y="-941846"/>
            <a:ext cx="21170937" cy="3330369"/>
            <a:chOff x="0" y="-38100"/>
            <a:chExt cx="5409116" cy="850900"/>
          </a:xfrm>
        </p:grpSpPr>
        <p:sp>
          <p:nvSpPr>
            <p:cNvPr id="3" name="Freeform 3"/>
            <p:cNvSpPr/>
            <p:nvPr/>
          </p:nvSpPr>
          <p:spPr>
            <a:xfrm>
              <a:off x="0" y="202539"/>
              <a:ext cx="5409116" cy="610261"/>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4" name="TextBox 4"/>
            <p:cNvSpPr txBox="1"/>
            <p:nvPr/>
          </p:nvSpPr>
          <p:spPr>
            <a:xfrm>
              <a:off x="0" y="-38100"/>
              <a:ext cx="5409116" cy="850900"/>
            </a:xfrm>
            <a:prstGeom prst="rect">
              <a:avLst/>
            </a:prstGeom>
          </p:spPr>
          <p:txBody>
            <a:bodyPr lIns="52366" tIns="52366" rIns="52366" bIns="52366" rtlCol="0" anchor="ctr"/>
            <a:lstStyle/>
            <a:p>
              <a:pPr algn="ctr">
                <a:lnSpc>
                  <a:spcPts val="2659"/>
                </a:lnSpc>
                <a:spcBef>
                  <a:spcPct val="0"/>
                </a:spcBef>
              </a:pPr>
              <a:endParaRPr/>
            </a:p>
          </p:txBody>
        </p:sp>
      </p:grpSp>
      <p:grpSp>
        <p:nvGrpSpPr>
          <p:cNvPr id="5" name="Group 5"/>
          <p:cNvGrpSpPr/>
          <p:nvPr/>
        </p:nvGrpSpPr>
        <p:grpSpPr>
          <a:xfrm>
            <a:off x="-1524011" y="9694605"/>
            <a:ext cx="21170937" cy="592395"/>
            <a:chOff x="0" y="0"/>
            <a:chExt cx="5409116" cy="863345"/>
          </a:xfrm>
        </p:grpSpPr>
        <p:sp>
          <p:nvSpPr>
            <p:cNvPr id="6" name="Freeform 6"/>
            <p:cNvSpPr/>
            <p:nvPr/>
          </p:nvSpPr>
          <p:spPr>
            <a:xfrm>
              <a:off x="0" y="0"/>
              <a:ext cx="5409116" cy="863345"/>
            </a:xfrm>
            <a:custGeom>
              <a:avLst/>
              <a:gdLst/>
              <a:ahLst/>
              <a:cxnLst/>
              <a:rect l="l" t="t" r="r" b="b"/>
              <a:pathLst>
                <a:path w="5409116" h="863345">
                  <a:moveTo>
                    <a:pt x="0" y="0"/>
                  </a:moveTo>
                  <a:lnTo>
                    <a:pt x="5409116" y="0"/>
                  </a:lnTo>
                  <a:lnTo>
                    <a:pt x="5409116" y="863345"/>
                  </a:lnTo>
                  <a:lnTo>
                    <a:pt x="0" y="863345"/>
                  </a:lnTo>
                  <a:close/>
                </a:path>
              </a:pathLst>
            </a:custGeom>
            <a:solidFill>
              <a:srgbClr val="291F44"/>
            </a:solidFill>
          </p:spPr>
        </p:sp>
        <p:sp>
          <p:nvSpPr>
            <p:cNvPr id="7" name="TextBox 7"/>
            <p:cNvSpPr txBox="1"/>
            <p:nvPr/>
          </p:nvSpPr>
          <p:spPr>
            <a:xfrm>
              <a:off x="0" y="-38100"/>
              <a:ext cx="5409116" cy="901445"/>
            </a:xfrm>
            <a:prstGeom prst="rect">
              <a:avLst/>
            </a:prstGeom>
          </p:spPr>
          <p:txBody>
            <a:bodyPr lIns="52366" tIns="52366" rIns="52366" bIns="52366" rtlCol="0" anchor="ctr"/>
            <a:lstStyle/>
            <a:p>
              <a:pPr algn="ctr">
                <a:lnSpc>
                  <a:spcPts val="2659"/>
                </a:lnSpc>
                <a:spcBef>
                  <a:spcPct val="0"/>
                </a:spcBef>
              </a:pPr>
              <a:endParaRPr/>
            </a:p>
          </p:txBody>
        </p:sp>
      </p:grpSp>
      <p:sp>
        <p:nvSpPr>
          <p:cNvPr id="8" name="Freeform 8"/>
          <p:cNvSpPr/>
          <p:nvPr/>
        </p:nvSpPr>
        <p:spPr>
          <a:xfrm>
            <a:off x="8746985" y="5504566"/>
            <a:ext cx="9541015" cy="4782434"/>
          </a:xfrm>
          <a:custGeom>
            <a:avLst/>
            <a:gdLst/>
            <a:ahLst/>
            <a:cxnLst/>
            <a:rect l="l" t="t" r="r" b="b"/>
            <a:pathLst>
              <a:path w="9541015" h="4782434">
                <a:moveTo>
                  <a:pt x="0" y="0"/>
                </a:moveTo>
                <a:lnTo>
                  <a:pt x="9541015" y="0"/>
                </a:lnTo>
                <a:lnTo>
                  <a:pt x="9541015" y="4782434"/>
                </a:lnTo>
                <a:lnTo>
                  <a:pt x="0" y="4782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863614" y="222652"/>
            <a:ext cx="16395686" cy="1912505"/>
          </a:xfrm>
          <a:prstGeom prst="rect">
            <a:avLst/>
          </a:prstGeom>
        </p:spPr>
        <p:txBody>
          <a:bodyPr lIns="0" tIns="0" rIns="0" bIns="0" rtlCol="0" anchor="t">
            <a:spAutoFit/>
          </a:bodyPr>
          <a:lstStyle/>
          <a:p>
            <a:pPr algn="just">
              <a:lnSpc>
                <a:spcPts val="7699"/>
              </a:lnSpc>
              <a:spcBef>
                <a:spcPct val="0"/>
              </a:spcBef>
            </a:pPr>
            <a:r>
              <a:rPr lang="en-US" sz="5499" dirty="0">
                <a:solidFill>
                  <a:srgbClr val="FFFFFF"/>
                </a:solidFill>
                <a:latin typeface="UTM Avo Bold"/>
              </a:rPr>
              <a:t>3. </a:t>
            </a:r>
            <a:r>
              <a:rPr lang="en-US" sz="5499" dirty="0" err="1">
                <a:solidFill>
                  <a:srgbClr val="FFFFFF"/>
                </a:solidFill>
                <a:latin typeface="UTM Avo Bold"/>
              </a:rPr>
              <a:t>Trao</a:t>
            </a:r>
            <a:r>
              <a:rPr lang="en-US" sz="5499" dirty="0">
                <a:solidFill>
                  <a:srgbClr val="FFFFFF"/>
                </a:solidFill>
                <a:latin typeface="UTM Avo Bold"/>
              </a:rPr>
              <a:t> </a:t>
            </a:r>
            <a:r>
              <a:rPr lang="en-US" sz="5499" dirty="0" err="1">
                <a:solidFill>
                  <a:srgbClr val="FFFFFF"/>
                </a:solidFill>
                <a:latin typeface="UTM Avo Bold"/>
              </a:rPr>
              <a:t>đổi</a:t>
            </a:r>
            <a:r>
              <a:rPr lang="en-US" sz="5499" dirty="0">
                <a:solidFill>
                  <a:srgbClr val="FFFFFF"/>
                </a:solidFill>
                <a:latin typeface="UTM Avo Bold"/>
              </a:rPr>
              <a:t> </a:t>
            </a:r>
            <a:r>
              <a:rPr lang="en-US" sz="5499" dirty="0" err="1">
                <a:solidFill>
                  <a:srgbClr val="FFFFFF"/>
                </a:solidFill>
                <a:latin typeface="UTM Avo Bold"/>
              </a:rPr>
              <a:t>những</a:t>
            </a:r>
            <a:r>
              <a:rPr lang="en-US" sz="5499" dirty="0">
                <a:solidFill>
                  <a:srgbClr val="FFFFFF"/>
                </a:solidFill>
                <a:latin typeface="UTM Avo Bold"/>
              </a:rPr>
              <a:t> </a:t>
            </a:r>
            <a:r>
              <a:rPr lang="en-US" sz="5499" dirty="0" err="1">
                <a:solidFill>
                  <a:srgbClr val="FFFFFF"/>
                </a:solidFill>
                <a:latin typeface="UTM Avo Bold"/>
              </a:rPr>
              <a:t>điểm</a:t>
            </a:r>
            <a:r>
              <a:rPr lang="en-US" sz="5499" dirty="0">
                <a:solidFill>
                  <a:srgbClr val="FFFFFF"/>
                </a:solidFill>
                <a:latin typeface="UTM Avo Bold"/>
              </a:rPr>
              <a:t> </a:t>
            </a:r>
            <a:r>
              <a:rPr lang="en-US" sz="5499" dirty="0" err="1">
                <a:solidFill>
                  <a:srgbClr val="FFFFFF"/>
                </a:solidFill>
                <a:latin typeface="UTM Avo Bold"/>
              </a:rPr>
              <a:t>cần</a:t>
            </a:r>
            <a:r>
              <a:rPr lang="en-US" sz="5499" dirty="0">
                <a:solidFill>
                  <a:srgbClr val="FFFFFF"/>
                </a:solidFill>
                <a:latin typeface="UTM Avo Bold"/>
              </a:rPr>
              <a:t> </a:t>
            </a:r>
            <a:r>
              <a:rPr lang="en-US" sz="5499" dirty="0" err="1">
                <a:solidFill>
                  <a:srgbClr val="FFFFFF"/>
                </a:solidFill>
                <a:latin typeface="UTM Avo Bold"/>
              </a:rPr>
              <a:t>lưu</a:t>
            </a:r>
            <a:r>
              <a:rPr lang="en-US" sz="5499" dirty="0">
                <a:solidFill>
                  <a:srgbClr val="FFFFFF"/>
                </a:solidFill>
                <a:latin typeface="UTM Avo Bold"/>
              </a:rPr>
              <a:t> ý </a:t>
            </a:r>
            <a:r>
              <a:rPr lang="en-US" sz="5499" dirty="0" err="1">
                <a:solidFill>
                  <a:srgbClr val="FFFFFF"/>
                </a:solidFill>
                <a:latin typeface="UTM Avo Bold"/>
              </a:rPr>
              <a:t>khi</a:t>
            </a:r>
            <a:r>
              <a:rPr lang="en-US" sz="5499" dirty="0">
                <a:solidFill>
                  <a:srgbClr val="FFFFFF"/>
                </a:solidFill>
                <a:latin typeface="UTM Avo Bold"/>
              </a:rPr>
              <a:t> </a:t>
            </a:r>
            <a:r>
              <a:rPr lang="en-US" sz="5499" dirty="0" err="1">
                <a:solidFill>
                  <a:srgbClr val="FFFFFF"/>
                </a:solidFill>
                <a:latin typeface="UTM Avo Bold"/>
              </a:rPr>
              <a:t>viết</a:t>
            </a:r>
            <a:r>
              <a:rPr lang="en-US" sz="5499" dirty="0">
                <a:solidFill>
                  <a:srgbClr val="FFFFFF"/>
                </a:solidFill>
                <a:latin typeface="UTM Avo Bold"/>
              </a:rPr>
              <a:t> </a:t>
            </a:r>
            <a:r>
              <a:rPr lang="en-US" sz="5499" dirty="0" err="1">
                <a:solidFill>
                  <a:srgbClr val="FFFFFF"/>
                </a:solidFill>
                <a:latin typeface="UTM Avo Bold"/>
              </a:rPr>
              <a:t>bài</a:t>
            </a:r>
            <a:r>
              <a:rPr lang="en-US" sz="5499" dirty="0">
                <a:solidFill>
                  <a:srgbClr val="FFFFFF"/>
                </a:solidFill>
                <a:latin typeface="UTM Avo Bold"/>
              </a:rPr>
              <a:t> </a:t>
            </a:r>
            <a:r>
              <a:rPr lang="en-US" sz="5499" dirty="0" err="1">
                <a:solidFill>
                  <a:srgbClr val="FFFFFF"/>
                </a:solidFill>
                <a:latin typeface="UTM Avo Bold"/>
              </a:rPr>
              <a:t>văn</a:t>
            </a:r>
            <a:r>
              <a:rPr lang="en-US" sz="5499" dirty="0">
                <a:solidFill>
                  <a:srgbClr val="FFFFFF"/>
                </a:solidFill>
                <a:latin typeface="UTM Avo Bold"/>
              </a:rPr>
              <a:t> </a:t>
            </a:r>
            <a:r>
              <a:rPr lang="en-US" sz="5499" dirty="0" err="1">
                <a:solidFill>
                  <a:srgbClr val="FFFFFF"/>
                </a:solidFill>
                <a:latin typeface="UTM Avo Bold"/>
              </a:rPr>
              <a:t>miêu</a:t>
            </a:r>
            <a:r>
              <a:rPr lang="en-US" sz="5499" dirty="0">
                <a:solidFill>
                  <a:srgbClr val="FFFFFF"/>
                </a:solidFill>
                <a:latin typeface="UTM Avo Bold"/>
              </a:rPr>
              <a:t> </a:t>
            </a:r>
            <a:r>
              <a:rPr lang="en-US" sz="5499" dirty="0" err="1">
                <a:solidFill>
                  <a:srgbClr val="FFFFFF"/>
                </a:solidFill>
                <a:latin typeface="UTM Avo Bold"/>
              </a:rPr>
              <a:t>tả</a:t>
            </a:r>
            <a:r>
              <a:rPr lang="en-US" sz="5499" dirty="0">
                <a:solidFill>
                  <a:srgbClr val="FFFFFF"/>
                </a:solidFill>
                <a:latin typeface="UTM Avo Bold"/>
              </a:rPr>
              <a:t> con </a:t>
            </a:r>
            <a:r>
              <a:rPr lang="en-US" sz="5499" dirty="0" err="1">
                <a:solidFill>
                  <a:srgbClr val="FFFFFF"/>
                </a:solidFill>
                <a:latin typeface="UTM Avo Bold"/>
              </a:rPr>
              <a:t>vật</a:t>
            </a:r>
            <a:r>
              <a:rPr lang="en-US" sz="5499" dirty="0">
                <a:solidFill>
                  <a:srgbClr val="FFFFFF"/>
                </a:solidFill>
                <a:latin typeface="UTM Avo Bold"/>
              </a:rPr>
              <a:t>.</a:t>
            </a:r>
          </a:p>
        </p:txBody>
      </p:sp>
      <p:sp>
        <p:nvSpPr>
          <p:cNvPr id="10" name="TextBox 10"/>
          <p:cNvSpPr txBox="1"/>
          <p:nvPr/>
        </p:nvSpPr>
        <p:spPr>
          <a:xfrm>
            <a:off x="341160" y="2802077"/>
            <a:ext cx="14844190" cy="3869459"/>
          </a:xfrm>
          <a:prstGeom prst="rect">
            <a:avLst/>
          </a:prstGeom>
        </p:spPr>
        <p:txBody>
          <a:bodyPr lIns="0" tIns="0" rIns="0" bIns="0" rtlCol="0" anchor="t">
            <a:spAutoFit/>
          </a:bodyPr>
          <a:lstStyle/>
          <a:p>
            <a:pPr algn="just">
              <a:lnSpc>
                <a:spcPts val="7699"/>
              </a:lnSpc>
            </a:pPr>
            <a:r>
              <a:rPr lang="en-US" sz="5499">
                <a:solidFill>
                  <a:srgbClr val="B04B2B"/>
                </a:solidFill>
                <a:latin typeface="UTM Avo Bold"/>
              </a:rPr>
              <a:t>- Bố cục của bài viết.</a:t>
            </a:r>
          </a:p>
          <a:p>
            <a:pPr algn="just">
              <a:lnSpc>
                <a:spcPts val="7699"/>
              </a:lnSpc>
            </a:pPr>
            <a:r>
              <a:rPr lang="en-US" sz="5499">
                <a:solidFill>
                  <a:srgbClr val="B04B2B"/>
                </a:solidFill>
                <a:latin typeface="UTM Avo Bold"/>
              </a:rPr>
              <a:t>- Cách lựa chọn đặc điểm của con vật, cách miêu tả,….</a:t>
            </a:r>
          </a:p>
          <a:p>
            <a:pPr algn="just">
              <a:lnSpc>
                <a:spcPts val="7699"/>
              </a:lnSpc>
              <a:spcBef>
                <a:spcPct val="0"/>
              </a:spcBef>
            </a:pPr>
            <a:r>
              <a:rPr lang="en-US" sz="5499">
                <a:solidFill>
                  <a:srgbClr val="B04B2B"/>
                </a:solidFill>
                <a:latin typeface="UTM Avo Bold"/>
              </a:rPr>
              <a:t>- Cách trình bày bài viết.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3" name="Freeform 3"/>
          <p:cNvSpPr/>
          <p:nvPr/>
        </p:nvSpPr>
        <p:spPr>
          <a:xfrm>
            <a:off x="2866437" y="2121359"/>
            <a:ext cx="14662588" cy="6524852"/>
          </a:xfrm>
          <a:custGeom>
            <a:avLst/>
            <a:gdLst/>
            <a:ahLst/>
            <a:cxnLst/>
            <a:rect l="l" t="t" r="r" b="b"/>
            <a:pathLst>
              <a:path w="14662588" h="6524852">
                <a:moveTo>
                  <a:pt x="0" y="0"/>
                </a:moveTo>
                <a:lnTo>
                  <a:pt x="14662588" y="0"/>
                </a:lnTo>
                <a:lnTo>
                  <a:pt x="14662588" y="6524852"/>
                </a:lnTo>
                <a:lnTo>
                  <a:pt x="0" y="6524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131429" y="3340100"/>
            <a:ext cx="4311055" cy="3511550"/>
          </a:xfrm>
          <a:prstGeom prst="rect">
            <a:avLst/>
          </a:prstGeom>
        </p:spPr>
        <p:txBody>
          <a:bodyPr lIns="0" tIns="0" rIns="0" bIns="0" rtlCol="0" anchor="t">
            <a:spAutoFit/>
          </a:bodyPr>
          <a:lstStyle/>
          <a:p>
            <a:pPr algn="ctr">
              <a:lnSpc>
                <a:spcPts val="7000"/>
              </a:lnSpc>
              <a:spcBef>
                <a:spcPct val="0"/>
              </a:spcBef>
            </a:pPr>
            <a:r>
              <a:rPr lang="en-US" sz="5000" dirty="0" err="1">
                <a:solidFill>
                  <a:srgbClr val="F46E2A"/>
                </a:solidFill>
                <a:latin typeface="UTM Avo Bold"/>
              </a:rPr>
              <a:t>Bài</a:t>
            </a:r>
            <a:r>
              <a:rPr lang="en-US" sz="5000" dirty="0">
                <a:solidFill>
                  <a:srgbClr val="F46E2A"/>
                </a:solidFill>
                <a:latin typeface="UTM Avo Bold"/>
              </a:rPr>
              <a:t> </a:t>
            </a:r>
            <a:r>
              <a:rPr lang="en-US" sz="5000" dirty="0" err="1">
                <a:solidFill>
                  <a:srgbClr val="F46E2A"/>
                </a:solidFill>
                <a:latin typeface="UTM Avo Bold"/>
              </a:rPr>
              <a:t>văn</a:t>
            </a:r>
            <a:r>
              <a:rPr lang="en-US" sz="5000" dirty="0">
                <a:solidFill>
                  <a:srgbClr val="F46E2A"/>
                </a:solidFill>
                <a:latin typeface="UTM Avo Bold"/>
              </a:rPr>
              <a:t> </a:t>
            </a:r>
            <a:r>
              <a:rPr lang="en-US" sz="5000" dirty="0" err="1">
                <a:solidFill>
                  <a:srgbClr val="F46E2A"/>
                </a:solidFill>
                <a:latin typeface="UTM Avo Bold"/>
              </a:rPr>
              <a:t>miêu</a:t>
            </a:r>
            <a:r>
              <a:rPr lang="en-US" sz="5000" dirty="0">
                <a:solidFill>
                  <a:srgbClr val="F46E2A"/>
                </a:solidFill>
                <a:latin typeface="UTM Avo Bold"/>
              </a:rPr>
              <a:t> </a:t>
            </a:r>
            <a:r>
              <a:rPr lang="en-US" sz="5000" dirty="0" err="1">
                <a:solidFill>
                  <a:srgbClr val="F46E2A"/>
                </a:solidFill>
                <a:latin typeface="UTM Avo Bold"/>
              </a:rPr>
              <a:t>tả</a:t>
            </a:r>
            <a:r>
              <a:rPr lang="en-US" sz="5000" dirty="0">
                <a:solidFill>
                  <a:srgbClr val="F46E2A"/>
                </a:solidFill>
                <a:latin typeface="UTM Avo Bold"/>
              </a:rPr>
              <a:t> con </a:t>
            </a:r>
            <a:r>
              <a:rPr lang="en-US" sz="5000" dirty="0" err="1">
                <a:solidFill>
                  <a:srgbClr val="F46E2A"/>
                </a:solidFill>
                <a:latin typeface="UTM Avo Bold"/>
              </a:rPr>
              <a:t>vật</a:t>
            </a:r>
            <a:r>
              <a:rPr lang="en-US" sz="5000" dirty="0">
                <a:solidFill>
                  <a:srgbClr val="F46E2A"/>
                </a:solidFill>
                <a:latin typeface="UTM Avo Bold"/>
              </a:rPr>
              <a:t> </a:t>
            </a:r>
            <a:r>
              <a:rPr lang="en-US" sz="5000" dirty="0" err="1">
                <a:solidFill>
                  <a:srgbClr val="F46E2A"/>
                </a:solidFill>
                <a:latin typeface="UTM Avo Bold"/>
              </a:rPr>
              <a:t>thường</a:t>
            </a:r>
            <a:r>
              <a:rPr lang="en-US" sz="5000" dirty="0">
                <a:solidFill>
                  <a:srgbClr val="F46E2A"/>
                </a:solidFill>
                <a:latin typeface="UTM Avo Bold"/>
              </a:rPr>
              <a:t> </a:t>
            </a:r>
            <a:r>
              <a:rPr lang="en-US" sz="5000" dirty="0" err="1">
                <a:solidFill>
                  <a:srgbClr val="F46E2A"/>
                </a:solidFill>
                <a:latin typeface="UTM Avo Bold"/>
              </a:rPr>
              <a:t>gồm</a:t>
            </a:r>
            <a:r>
              <a:rPr lang="en-US" sz="5000" dirty="0">
                <a:solidFill>
                  <a:srgbClr val="F46E2A"/>
                </a:solidFill>
                <a:latin typeface="UTM Avo Bold"/>
              </a:rPr>
              <a:t> 3 </a:t>
            </a:r>
            <a:r>
              <a:rPr lang="en-US" sz="5000" dirty="0" err="1">
                <a:solidFill>
                  <a:srgbClr val="F46E2A"/>
                </a:solidFill>
                <a:latin typeface="UTM Avo Bold"/>
              </a:rPr>
              <a:t>phần</a:t>
            </a:r>
            <a:r>
              <a:rPr lang="en-US" sz="5000" dirty="0">
                <a:solidFill>
                  <a:srgbClr val="F46E2A"/>
                </a:solidFill>
                <a:latin typeface="UTM Avo Bold"/>
              </a:rPr>
              <a:t>:</a:t>
            </a:r>
          </a:p>
        </p:txBody>
      </p:sp>
      <p:sp>
        <p:nvSpPr>
          <p:cNvPr id="5" name="Freeform 5"/>
          <p:cNvSpPr/>
          <p:nvPr/>
        </p:nvSpPr>
        <p:spPr>
          <a:xfrm>
            <a:off x="0" y="5383785"/>
            <a:ext cx="3210497" cy="4747500"/>
          </a:xfrm>
          <a:custGeom>
            <a:avLst/>
            <a:gdLst/>
            <a:ahLst/>
            <a:cxnLst/>
            <a:rect l="l" t="t" r="r" b="b"/>
            <a:pathLst>
              <a:path w="3210497" h="4747500">
                <a:moveTo>
                  <a:pt x="0" y="0"/>
                </a:moveTo>
                <a:lnTo>
                  <a:pt x="3210497" y="0"/>
                </a:lnTo>
                <a:lnTo>
                  <a:pt x="3210497" y="4747500"/>
                </a:lnTo>
                <a:lnTo>
                  <a:pt x="0" y="4747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699029" y="2310130"/>
            <a:ext cx="6726259" cy="1029970"/>
          </a:xfrm>
          <a:prstGeom prst="rect">
            <a:avLst/>
          </a:prstGeom>
        </p:spPr>
        <p:txBody>
          <a:bodyPr lIns="0" tIns="0" rIns="0" bIns="0" rtlCol="0" anchor="t">
            <a:spAutoFit/>
          </a:bodyPr>
          <a:lstStyle/>
          <a:p>
            <a:pPr algn="ctr">
              <a:lnSpc>
                <a:spcPts val="4039"/>
              </a:lnSpc>
            </a:pPr>
            <a:r>
              <a:rPr lang="en-US" sz="3999" dirty="0" err="1">
                <a:solidFill>
                  <a:srgbClr val="12697F"/>
                </a:solidFill>
                <a:latin typeface="UTM Avo Bold"/>
              </a:rPr>
              <a:t>Giới</a:t>
            </a:r>
            <a:r>
              <a:rPr lang="en-US" sz="3999" dirty="0">
                <a:solidFill>
                  <a:srgbClr val="12697F"/>
                </a:solidFill>
                <a:latin typeface="UTM Avo Bold"/>
              </a:rPr>
              <a:t> </a:t>
            </a:r>
            <a:r>
              <a:rPr lang="en-US" sz="3999" dirty="0" err="1">
                <a:solidFill>
                  <a:srgbClr val="12697F"/>
                </a:solidFill>
                <a:latin typeface="UTM Avo Bold"/>
              </a:rPr>
              <a:t>thiệu</a:t>
            </a:r>
            <a:r>
              <a:rPr lang="en-US" sz="3999" dirty="0">
                <a:solidFill>
                  <a:srgbClr val="12697F"/>
                </a:solidFill>
                <a:latin typeface="UTM Avo Bold"/>
              </a:rPr>
              <a:t> </a:t>
            </a:r>
            <a:r>
              <a:rPr lang="en-US" sz="3999" dirty="0" err="1">
                <a:solidFill>
                  <a:srgbClr val="12697F"/>
                </a:solidFill>
                <a:latin typeface="UTM Avo Bold"/>
              </a:rPr>
              <a:t>về</a:t>
            </a:r>
            <a:r>
              <a:rPr lang="en-US" sz="3999" dirty="0">
                <a:solidFill>
                  <a:srgbClr val="12697F"/>
                </a:solidFill>
                <a:latin typeface="UTM Avo Bold"/>
              </a:rPr>
              <a:t> con </a:t>
            </a:r>
            <a:r>
              <a:rPr lang="en-US" sz="3999" dirty="0" err="1">
                <a:solidFill>
                  <a:srgbClr val="12697F"/>
                </a:solidFill>
                <a:latin typeface="UTM Avo Bold"/>
              </a:rPr>
              <a:t>vật</a:t>
            </a:r>
            <a:r>
              <a:rPr lang="en-US" sz="3999" dirty="0">
                <a:solidFill>
                  <a:srgbClr val="12697F"/>
                </a:solidFill>
                <a:latin typeface="UTM Avo Bold"/>
              </a:rPr>
              <a:t> </a:t>
            </a:r>
            <a:r>
              <a:rPr lang="en-US" sz="3999" dirty="0" err="1">
                <a:solidFill>
                  <a:srgbClr val="12697F"/>
                </a:solidFill>
                <a:latin typeface="UTM Avo Bold"/>
              </a:rPr>
              <a:t>theo</a:t>
            </a:r>
            <a:r>
              <a:rPr lang="en-US" sz="3999" dirty="0">
                <a:solidFill>
                  <a:srgbClr val="12697F"/>
                </a:solidFill>
                <a:latin typeface="UTM Avo Bold"/>
              </a:rPr>
              <a:t> </a:t>
            </a:r>
            <a:r>
              <a:rPr lang="en-US" sz="3999" dirty="0" err="1">
                <a:solidFill>
                  <a:srgbClr val="12697F"/>
                </a:solidFill>
                <a:latin typeface="UTM Avo Bold"/>
              </a:rPr>
              <a:t>cách</a:t>
            </a:r>
            <a:r>
              <a:rPr lang="en-US" sz="3999" dirty="0">
                <a:solidFill>
                  <a:srgbClr val="12697F"/>
                </a:solidFill>
                <a:latin typeface="UTM Avo Bold"/>
              </a:rPr>
              <a:t> </a:t>
            </a:r>
            <a:r>
              <a:rPr lang="en-US" sz="3999" dirty="0" err="1">
                <a:solidFill>
                  <a:srgbClr val="12697F"/>
                </a:solidFill>
                <a:latin typeface="UTM Avo Bold"/>
              </a:rPr>
              <a:t>trực</a:t>
            </a:r>
            <a:r>
              <a:rPr lang="en-US" sz="3999" dirty="0">
                <a:solidFill>
                  <a:srgbClr val="12697F"/>
                </a:solidFill>
                <a:latin typeface="UTM Avo Bold"/>
              </a:rPr>
              <a:t> </a:t>
            </a:r>
            <a:r>
              <a:rPr lang="en-US" sz="3999" dirty="0" err="1">
                <a:solidFill>
                  <a:srgbClr val="12697F"/>
                </a:solidFill>
                <a:latin typeface="UTM Avo Bold"/>
              </a:rPr>
              <a:t>tiếp</a:t>
            </a:r>
            <a:r>
              <a:rPr lang="en-US" sz="3999" dirty="0">
                <a:solidFill>
                  <a:srgbClr val="12697F"/>
                </a:solidFill>
                <a:latin typeface="UTM Avo Bold"/>
              </a:rPr>
              <a:t> </a:t>
            </a:r>
          </a:p>
        </p:txBody>
      </p:sp>
      <p:sp>
        <p:nvSpPr>
          <p:cNvPr id="8" name="TextBox 8"/>
          <p:cNvSpPr txBox="1"/>
          <p:nvPr/>
        </p:nvSpPr>
        <p:spPr>
          <a:xfrm rot="-818331">
            <a:off x="7739608" y="2331394"/>
            <a:ext cx="2412702" cy="676852"/>
          </a:xfrm>
          <a:prstGeom prst="rect">
            <a:avLst/>
          </a:prstGeom>
        </p:spPr>
        <p:txBody>
          <a:bodyPr lIns="0" tIns="0" rIns="0" bIns="0" rtlCol="0" anchor="t">
            <a:spAutoFit/>
          </a:bodyPr>
          <a:lstStyle/>
          <a:p>
            <a:pPr algn="ctr">
              <a:lnSpc>
                <a:spcPts val="5599"/>
              </a:lnSpc>
              <a:spcBef>
                <a:spcPct val="0"/>
              </a:spcBef>
            </a:pPr>
            <a:r>
              <a:rPr lang="en-US" sz="3999" dirty="0">
                <a:solidFill>
                  <a:srgbClr val="B8283B"/>
                </a:solidFill>
                <a:latin typeface="UTM Avo Bold"/>
              </a:rPr>
              <a:t>MỞ BÀI</a:t>
            </a:r>
          </a:p>
        </p:txBody>
      </p:sp>
      <p:sp>
        <p:nvSpPr>
          <p:cNvPr id="9" name="TextBox 9"/>
          <p:cNvSpPr txBox="1"/>
          <p:nvPr/>
        </p:nvSpPr>
        <p:spPr>
          <a:xfrm>
            <a:off x="7822249" y="4706933"/>
            <a:ext cx="2643503" cy="676852"/>
          </a:xfrm>
          <a:prstGeom prst="rect">
            <a:avLst/>
          </a:prstGeom>
        </p:spPr>
        <p:txBody>
          <a:bodyPr lIns="0" tIns="0" rIns="0" bIns="0" rtlCol="0" anchor="t">
            <a:spAutoFit/>
          </a:bodyPr>
          <a:lstStyle/>
          <a:p>
            <a:pPr algn="ctr">
              <a:lnSpc>
                <a:spcPts val="5599"/>
              </a:lnSpc>
              <a:spcBef>
                <a:spcPct val="0"/>
              </a:spcBef>
            </a:pPr>
            <a:r>
              <a:rPr lang="en-US" sz="3999">
                <a:solidFill>
                  <a:srgbClr val="B8283B"/>
                </a:solidFill>
                <a:latin typeface="UTM Avo Bold"/>
              </a:rPr>
              <a:t>THÂN BÀI</a:t>
            </a:r>
          </a:p>
        </p:txBody>
      </p:sp>
      <p:sp>
        <p:nvSpPr>
          <p:cNvPr id="10" name="TextBox 10"/>
          <p:cNvSpPr txBox="1"/>
          <p:nvPr/>
        </p:nvSpPr>
        <p:spPr>
          <a:xfrm rot="1098310">
            <a:off x="7748423" y="6784871"/>
            <a:ext cx="2643503" cy="676852"/>
          </a:xfrm>
          <a:prstGeom prst="rect">
            <a:avLst/>
          </a:prstGeom>
        </p:spPr>
        <p:txBody>
          <a:bodyPr lIns="0" tIns="0" rIns="0" bIns="0" rtlCol="0" anchor="t">
            <a:spAutoFit/>
          </a:bodyPr>
          <a:lstStyle/>
          <a:p>
            <a:pPr algn="ctr">
              <a:lnSpc>
                <a:spcPts val="5599"/>
              </a:lnSpc>
              <a:spcBef>
                <a:spcPct val="0"/>
              </a:spcBef>
            </a:pPr>
            <a:r>
              <a:rPr lang="en-US" sz="3999">
                <a:solidFill>
                  <a:srgbClr val="B8283B"/>
                </a:solidFill>
                <a:latin typeface="UTM Avo Bold"/>
              </a:rPr>
              <a:t>KẾT BÀI</a:t>
            </a:r>
          </a:p>
        </p:txBody>
      </p:sp>
      <p:sp>
        <p:nvSpPr>
          <p:cNvPr id="11" name="TextBox 11"/>
          <p:cNvSpPr txBox="1"/>
          <p:nvPr/>
        </p:nvSpPr>
        <p:spPr>
          <a:xfrm>
            <a:off x="10678324" y="4876511"/>
            <a:ext cx="6850701" cy="1145424"/>
          </a:xfrm>
          <a:prstGeom prst="rect">
            <a:avLst/>
          </a:prstGeom>
        </p:spPr>
        <p:txBody>
          <a:bodyPr lIns="0" tIns="0" rIns="0" bIns="0" rtlCol="0" anchor="t">
            <a:spAutoFit/>
          </a:bodyPr>
          <a:lstStyle/>
          <a:p>
            <a:pPr algn="ctr">
              <a:lnSpc>
                <a:spcPts val="4439"/>
              </a:lnSpc>
            </a:pPr>
            <a:r>
              <a:rPr lang="en-US" sz="3999" dirty="0" err="1">
                <a:solidFill>
                  <a:srgbClr val="12697F"/>
                </a:solidFill>
                <a:latin typeface="UTM Avo Bold"/>
              </a:rPr>
              <a:t>Tả</a:t>
            </a:r>
            <a:r>
              <a:rPr lang="en-US" sz="3999" dirty="0">
                <a:solidFill>
                  <a:srgbClr val="12697F"/>
                </a:solidFill>
                <a:latin typeface="UTM Avo Bold"/>
              </a:rPr>
              <a:t> </a:t>
            </a:r>
            <a:r>
              <a:rPr lang="en-US" sz="3999" dirty="0" err="1">
                <a:solidFill>
                  <a:srgbClr val="12697F"/>
                </a:solidFill>
                <a:latin typeface="UTM Avo Bold"/>
              </a:rPr>
              <a:t>đăc</a:t>
            </a:r>
            <a:r>
              <a:rPr lang="en-US" sz="3999" dirty="0">
                <a:solidFill>
                  <a:srgbClr val="12697F"/>
                </a:solidFill>
                <a:latin typeface="UTM Avo Bold"/>
              </a:rPr>
              <a:t> </a:t>
            </a:r>
            <a:r>
              <a:rPr lang="en-US" sz="3999" dirty="0" err="1">
                <a:solidFill>
                  <a:srgbClr val="12697F"/>
                </a:solidFill>
                <a:latin typeface="UTM Avo Bold"/>
              </a:rPr>
              <a:t>điểm</a:t>
            </a:r>
            <a:r>
              <a:rPr lang="en-US" sz="3999" dirty="0">
                <a:solidFill>
                  <a:srgbClr val="12697F"/>
                </a:solidFill>
                <a:latin typeface="UTM Avo Bold"/>
              </a:rPr>
              <a:t> </a:t>
            </a:r>
            <a:r>
              <a:rPr lang="en-US" sz="3999" dirty="0" err="1">
                <a:solidFill>
                  <a:srgbClr val="12697F"/>
                </a:solidFill>
                <a:latin typeface="UTM Avo Bold"/>
              </a:rPr>
              <a:t>ngoại</a:t>
            </a:r>
            <a:r>
              <a:rPr lang="en-US" sz="3999" dirty="0">
                <a:solidFill>
                  <a:srgbClr val="12697F"/>
                </a:solidFill>
                <a:latin typeface="UTM Avo Bold"/>
              </a:rPr>
              <a:t> </a:t>
            </a:r>
            <a:r>
              <a:rPr lang="en-US" sz="3999" dirty="0" err="1">
                <a:solidFill>
                  <a:srgbClr val="12697F"/>
                </a:solidFill>
                <a:latin typeface="UTM Avo Bold"/>
              </a:rPr>
              <a:t>hình</a:t>
            </a:r>
            <a:r>
              <a:rPr lang="en-US" sz="3999" dirty="0">
                <a:solidFill>
                  <a:srgbClr val="12697F"/>
                </a:solidFill>
                <a:latin typeface="UTM Avo Bold"/>
              </a:rPr>
              <a:t>, </a:t>
            </a:r>
            <a:r>
              <a:rPr lang="en-US" sz="3999" dirty="0" err="1">
                <a:solidFill>
                  <a:srgbClr val="12697F"/>
                </a:solidFill>
                <a:latin typeface="UTM Avo Bold"/>
              </a:rPr>
              <a:t>hoạt</a:t>
            </a:r>
            <a:r>
              <a:rPr lang="en-US" sz="3999" dirty="0">
                <a:solidFill>
                  <a:srgbClr val="12697F"/>
                </a:solidFill>
                <a:latin typeface="UTM Avo Bold"/>
              </a:rPr>
              <a:t> </a:t>
            </a:r>
            <a:r>
              <a:rPr lang="en-US" sz="3999" dirty="0" err="1">
                <a:solidFill>
                  <a:srgbClr val="12697F"/>
                </a:solidFill>
                <a:latin typeface="UTM Avo Bold"/>
              </a:rPr>
              <a:t>động</a:t>
            </a:r>
            <a:r>
              <a:rPr lang="en-US" sz="3999" dirty="0">
                <a:solidFill>
                  <a:srgbClr val="12697F"/>
                </a:solidFill>
                <a:latin typeface="UTM Avo Bold"/>
              </a:rPr>
              <a:t>,... </a:t>
            </a:r>
            <a:r>
              <a:rPr lang="en-US" sz="3999" dirty="0" err="1">
                <a:solidFill>
                  <a:srgbClr val="12697F"/>
                </a:solidFill>
                <a:latin typeface="UTM Avo Bold"/>
              </a:rPr>
              <a:t>của</a:t>
            </a:r>
            <a:r>
              <a:rPr lang="en-US" sz="3999" dirty="0">
                <a:solidFill>
                  <a:srgbClr val="12697F"/>
                </a:solidFill>
                <a:latin typeface="UTM Avo Bold"/>
              </a:rPr>
              <a:t> con </a:t>
            </a:r>
            <a:r>
              <a:rPr lang="en-US" sz="3999" dirty="0" err="1">
                <a:solidFill>
                  <a:srgbClr val="12697F"/>
                </a:solidFill>
                <a:latin typeface="UTM Avo Bold"/>
              </a:rPr>
              <a:t>vật</a:t>
            </a:r>
            <a:r>
              <a:rPr lang="en-US" sz="3999" dirty="0">
                <a:solidFill>
                  <a:srgbClr val="12697F"/>
                </a:solidFill>
                <a:latin typeface="UTM Avo Bold"/>
              </a:rPr>
              <a:t>.</a:t>
            </a:r>
          </a:p>
        </p:txBody>
      </p:sp>
      <p:sp>
        <p:nvSpPr>
          <p:cNvPr id="12" name="TextBox 12"/>
          <p:cNvSpPr txBox="1"/>
          <p:nvPr/>
        </p:nvSpPr>
        <p:spPr>
          <a:xfrm>
            <a:off x="11046256" y="7507009"/>
            <a:ext cx="6379032" cy="1071129"/>
          </a:xfrm>
          <a:prstGeom prst="rect">
            <a:avLst/>
          </a:prstGeom>
        </p:spPr>
        <p:txBody>
          <a:bodyPr lIns="0" tIns="0" rIns="0" bIns="0" rtlCol="0" anchor="t">
            <a:spAutoFit/>
          </a:bodyPr>
          <a:lstStyle/>
          <a:p>
            <a:pPr algn="ctr">
              <a:lnSpc>
                <a:spcPts val="4199"/>
              </a:lnSpc>
            </a:pPr>
            <a:r>
              <a:rPr lang="en-US" sz="3999" dirty="0" err="1">
                <a:solidFill>
                  <a:srgbClr val="12697F"/>
                </a:solidFill>
                <a:latin typeface="UTM Avo Bold"/>
              </a:rPr>
              <a:t>Nêu</a:t>
            </a:r>
            <a:r>
              <a:rPr lang="en-US" sz="3999" dirty="0">
                <a:solidFill>
                  <a:srgbClr val="12697F"/>
                </a:solidFill>
                <a:latin typeface="UTM Avo Bold"/>
              </a:rPr>
              <a:t> </a:t>
            </a:r>
            <a:r>
              <a:rPr lang="en-US" sz="3999" dirty="0" err="1">
                <a:solidFill>
                  <a:srgbClr val="12697F"/>
                </a:solidFill>
                <a:latin typeface="UTM Avo Bold"/>
              </a:rPr>
              <a:t>suy</a:t>
            </a:r>
            <a:r>
              <a:rPr lang="en-US" sz="3999" dirty="0">
                <a:solidFill>
                  <a:srgbClr val="12697F"/>
                </a:solidFill>
                <a:latin typeface="UTM Avo Bold"/>
              </a:rPr>
              <a:t> </a:t>
            </a:r>
            <a:r>
              <a:rPr lang="en-US" sz="3999" dirty="0" err="1">
                <a:solidFill>
                  <a:srgbClr val="12697F"/>
                </a:solidFill>
                <a:latin typeface="UTM Avo Bold"/>
              </a:rPr>
              <a:t>nghĩ</a:t>
            </a:r>
            <a:r>
              <a:rPr lang="en-US" sz="3999" dirty="0">
                <a:solidFill>
                  <a:srgbClr val="12697F"/>
                </a:solidFill>
                <a:latin typeface="UTM Avo Bold"/>
              </a:rPr>
              <a:t>, </a:t>
            </a:r>
            <a:r>
              <a:rPr lang="en-US" sz="3999" dirty="0" err="1">
                <a:solidFill>
                  <a:srgbClr val="12697F"/>
                </a:solidFill>
                <a:latin typeface="UTM Avo Bold"/>
              </a:rPr>
              <a:t>cảm</a:t>
            </a:r>
            <a:r>
              <a:rPr lang="en-US" sz="3999" dirty="0">
                <a:solidFill>
                  <a:srgbClr val="12697F"/>
                </a:solidFill>
                <a:latin typeface="UTM Avo Bold"/>
              </a:rPr>
              <a:t> </a:t>
            </a:r>
            <a:r>
              <a:rPr lang="en-US" sz="3999" dirty="0" err="1">
                <a:solidFill>
                  <a:srgbClr val="12697F"/>
                </a:solidFill>
                <a:latin typeface="UTM Avo Bold"/>
              </a:rPr>
              <a:t>xúc</a:t>
            </a:r>
            <a:r>
              <a:rPr lang="en-US" sz="3999" dirty="0">
                <a:solidFill>
                  <a:srgbClr val="12697F"/>
                </a:solidFill>
                <a:latin typeface="UTM Avo Bold"/>
              </a:rPr>
              <a:t>,... </a:t>
            </a:r>
            <a:r>
              <a:rPr lang="en-US" sz="3999" dirty="0" err="1">
                <a:solidFill>
                  <a:srgbClr val="12697F"/>
                </a:solidFill>
                <a:latin typeface="UTM Avo Bold"/>
              </a:rPr>
              <a:t>về</a:t>
            </a:r>
            <a:r>
              <a:rPr lang="en-US" sz="3999" dirty="0">
                <a:solidFill>
                  <a:srgbClr val="12697F"/>
                </a:solidFill>
                <a:latin typeface="UTM Avo Bold"/>
              </a:rPr>
              <a:t> con </a:t>
            </a:r>
            <a:r>
              <a:rPr lang="en-US" sz="3999" dirty="0" err="1">
                <a:solidFill>
                  <a:srgbClr val="12697F"/>
                </a:solidFill>
                <a:latin typeface="UTM Avo Bold"/>
              </a:rPr>
              <a:t>vật</a:t>
            </a:r>
            <a:endParaRPr lang="en-US" sz="3999" dirty="0">
              <a:solidFill>
                <a:srgbClr val="12697F"/>
              </a:solidFill>
              <a:latin typeface="UTM Avo Bold"/>
            </a:endParaRPr>
          </a:p>
        </p:txBody>
      </p:sp>
      <p:pic>
        <p:nvPicPr>
          <p:cNvPr id="13" name="Picture 12"/>
          <p:cNvPicPr>
            <a:picLocks noChangeAspect="1"/>
          </p:cNvPicPr>
          <p:nvPr/>
        </p:nvPicPr>
        <p:blipFill>
          <a:blip r:embed="rId6"/>
          <a:stretch>
            <a:fillRect/>
          </a:stretch>
        </p:blipFill>
        <p:spPr>
          <a:xfrm>
            <a:off x="362893" y="636285"/>
            <a:ext cx="4608975"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841779" y="-873409"/>
            <a:ext cx="19971558" cy="5117684"/>
            <a:chOff x="0" y="0"/>
            <a:chExt cx="5259999" cy="1347867"/>
          </a:xfrm>
        </p:grpSpPr>
        <p:sp>
          <p:nvSpPr>
            <p:cNvPr id="3" name="Freeform 3"/>
            <p:cNvSpPr/>
            <p:nvPr/>
          </p:nvSpPr>
          <p:spPr>
            <a:xfrm>
              <a:off x="0" y="0"/>
              <a:ext cx="5259999" cy="1347867"/>
            </a:xfrm>
            <a:custGeom>
              <a:avLst/>
              <a:gdLst/>
              <a:ahLst/>
              <a:cxnLst/>
              <a:rect l="l" t="t" r="r" b="b"/>
              <a:pathLst>
                <a:path w="5259999" h="1347867">
                  <a:moveTo>
                    <a:pt x="0" y="0"/>
                  </a:moveTo>
                  <a:lnTo>
                    <a:pt x="5259999" y="0"/>
                  </a:lnTo>
                  <a:lnTo>
                    <a:pt x="5259999" y="1347867"/>
                  </a:lnTo>
                  <a:lnTo>
                    <a:pt x="0" y="1347867"/>
                  </a:lnTo>
                  <a:close/>
                </a:path>
              </a:pathLst>
            </a:custGeom>
            <a:solidFill>
              <a:srgbClr val="291F44"/>
            </a:solidFill>
          </p:spPr>
        </p:sp>
        <p:sp>
          <p:nvSpPr>
            <p:cNvPr id="4" name="TextBox 4"/>
            <p:cNvSpPr txBox="1"/>
            <p:nvPr/>
          </p:nvSpPr>
          <p:spPr>
            <a:xfrm>
              <a:off x="0" y="-38100"/>
              <a:ext cx="5259999" cy="13859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74309" y="669641"/>
            <a:ext cx="21836619" cy="7282486"/>
            <a:chOff x="0" y="0"/>
            <a:chExt cx="5751208" cy="1918021"/>
          </a:xfrm>
        </p:grpSpPr>
        <p:sp>
          <p:nvSpPr>
            <p:cNvPr id="6" name="Freeform 6"/>
            <p:cNvSpPr/>
            <p:nvPr/>
          </p:nvSpPr>
          <p:spPr>
            <a:xfrm>
              <a:off x="0" y="0"/>
              <a:ext cx="5751208" cy="1918021"/>
            </a:xfrm>
            <a:custGeom>
              <a:avLst/>
              <a:gdLst/>
              <a:ahLst/>
              <a:cxnLst/>
              <a:rect l="l" t="t" r="r" b="b"/>
              <a:pathLst>
                <a:path w="5751208" h="1918021">
                  <a:moveTo>
                    <a:pt x="2875604" y="0"/>
                  </a:moveTo>
                  <a:cubicBezTo>
                    <a:pt x="1287452" y="0"/>
                    <a:pt x="0" y="429364"/>
                    <a:pt x="0" y="959011"/>
                  </a:cubicBezTo>
                  <a:cubicBezTo>
                    <a:pt x="0" y="1488657"/>
                    <a:pt x="1287452" y="1918021"/>
                    <a:pt x="2875604" y="1918021"/>
                  </a:cubicBezTo>
                  <a:cubicBezTo>
                    <a:pt x="4463756" y="1918021"/>
                    <a:pt x="5751208" y="1488657"/>
                    <a:pt x="5751208" y="959011"/>
                  </a:cubicBezTo>
                  <a:cubicBezTo>
                    <a:pt x="5751208" y="429364"/>
                    <a:pt x="4463756" y="0"/>
                    <a:pt x="2875604" y="0"/>
                  </a:cubicBezTo>
                  <a:close/>
                </a:path>
              </a:pathLst>
            </a:custGeom>
            <a:solidFill>
              <a:srgbClr val="FFF9E8"/>
            </a:solidFill>
          </p:spPr>
        </p:sp>
        <p:sp>
          <p:nvSpPr>
            <p:cNvPr id="7" name="TextBox 7"/>
            <p:cNvSpPr txBox="1"/>
            <p:nvPr/>
          </p:nvSpPr>
          <p:spPr>
            <a:xfrm>
              <a:off x="76200" y="38100"/>
              <a:ext cx="5598808" cy="18037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3165479" y="5429250"/>
            <a:ext cx="10416555" cy="15403409"/>
          </a:xfrm>
          <a:custGeom>
            <a:avLst/>
            <a:gdLst/>
            <a:ahLst/>
            <a:cxnLst/>
            <a:rect l="l" t="t" r="r" b="b"/>
            <a:pathLst>
              <a:path w="10416555" h="15403409">
                <a:moveTo>
                  <a:pt x="10416555" y="0"/>
                </a:moveTo>
                <a:lnTo>
                  <a:pt x="0" y="0"/>
                </a:lnTo>
                <a:lnTo>
                  <a:pt x="0" y="15403409"/>
                </a:lnTo>
                <a:lnTo>
                  <a:pt x="10416555" y="15403409"/>
                </a:lnTo>
                <a:lnTo>
                  <a:pt x="1041655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9576702" y="5429250"/>
            <a:ext cx="12240904" cy="13359786"/>
          </a:xfrm>
          <a:custGeom>
            <a:avLst/>
            <a:gdLst/>
            <a:ahLst/>
            <a:cxnLst/>
            <a:rect l="l" t="t" r="r" b="b"/>
            <a:pathLst>
              <a:path w="12240904" h="13359786">
                <a:moveTo>
                  <a:pt x="0" y="0"/>
                </a:moveTo>
                <a:lnTo>
                  <a:pt x="12240904" y="0"/>
                </a:lnTo>
                <a:lnTo>
                  <a:pt x="12240904" y="13359786"/>
                </a:lnTo>
                <a:lnTo>
                  <a:pt x="0" y="1335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2557907" y="4821852"/>
            <a:ext cx="11553426" cy="16046425"/>
          </a:xfrm>
          <a:custGeom>
            <a:avLst/>
            <a:gdLst/>
            <a:ahLst/>
            <a:cxnLst/>
            <a:rect l="l" t="t" r="r" b="b"/>
            <a:pathLst>
              <a:path w="11553426" h="16046425">
                <a:moveTo>
                  <a:pt x="11553426" y="0"/>
                </a:moveTo>
                <a:lnTo>
                  <a:pt x="0" y="0"/>
                </a:lnTo>
                <a:lnTo>
                  <a:pt x="0" y="16046425"/>
                </a:lnTo>
                <a:lnTo>
                  <a:pt x="11553426" y="16046425"/>
                </a:lnTo>
                <a:lnTo>
                  <a:pt x="11553426"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p:cNvPicPr>
            <a:picLocks noChangeAspect="1"/>
          </p:cNvPicPr>
          <p:nvPr/>
        </p:nvPicPr>
        <p:blipFill>
          <a:blip r:embed="rId8"/>
          <a:stretch>
            <a:fillRect/>
          </a:stretch>
        </p:blipFill>
        <p:spPr>
          <a:xfrm>
            <a:off x="2251874" y="1159428"/>
            <a:ext cx="13784251" cy="3981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124869" y="0"/>
            <a:ext cx="20537737" cy="4054995"/>
            <a:chOff x="0" y="0"/>
            <a:chExt cx="5409116" cy="1067982"/>
          </a:xfrm>
        </p:grpSpPr>
        <p:sp>
          <p:nvSpPr>
            <p:cNvPr id="3" name="Freeform 3"/>
            <p:cNvSpPr/>
            <p:nvPr/>
          </p:nvSpPr>
          <p:spPr>
            <a:xfrm>
              <a:off x="0" y="0"/>
              <a:ext cx="5409116" cy="1067982"/>
            </a:xfrm>
            <a:custGeom>
              <a:avLst/>
              <a:gdLst/>
              <a:ahLst/>
              <a:cxnLst/>
              <a:rect l="l" t="t" r="r" b="b"/>
              <a:pathLst>
                <a:path w="5409116" h="1067982">
                  <a:moveTo>
                    <a:pt x="0" y="0"/>
                  </a:moveTo>
                  <a:lnTo>
                    <a:pt x="5409116" y="0"/>
                  </a:lnTo>
                  <a:lnTo>
                    <a:pt x="5409116" y="1067982"/>
                  </a:lnTo>
                  <a:lnTo>
                    <a:pt x="0" y="1067982"/>
                  </a:lnTo>
                  <a:close/>
                </a:path>
              </a:pathLst>
            </a:custGeom>
            <a:solidFill>
              <a:srgbClr val="291F44"/>
            </a:solidFill>
          </p:spPr>
        </p:sp>
        <p:sp>
          <p:nvSpPr>
            <p:cNvPr id="4" name="TextBox 4"/>
            <p:cNvSpPr txBox="1"/>
            <p:nvPr/>
          </p:nvSpPr>
          <p:spPr>
            <a:xfrm>
              <a:off x="0" y="-38100"/>
              <a:ext cx="5409116" cy="110608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24869" y="9711356"/>
            <a:ext cx="20537737" cy="3230761"/>
            <a:chOff x="0" y="-38100"/>
            <a:chExt cx="5409116" cy="850900"/>
          </a:xfrm>
        </p:grpSpPr>
        <p:sp>
          <p:nvSpPr>
            <p:cNvPr id="6" name="Freeform 6"/>
            <p:cNvSpPr/>
            <p:nvPr/>
          </p:nvSpPr>
          <p:spPr>
            <a:xfrm>
              <a:off x="0" y="0"/>
              <a:ext cx="5409116" cy="11351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7" name="TextBox 7"/>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533755" y="8249618"/>
            <a:ext cx="15220491" cy="1606399"/>
            <a:chOff x="0" y="0"/>
            <a:chExt cx="20293988" cy="2141865"/>
          </a:xfrm>
        </p:grpSpPr>
        <p:sp>
          <p:nvSpPr>
            <p:cNvPr id="9" name="Freeform 9"/>
            <p:cNvSpPr/>
            <p:nvPr/>
          </p:nvSpPr>
          <p:spPr>
            <a:xfrm>
              <a:off x="0" y="0"/>
              <a:ext cx="2048158" cy="2141865"/>
            </a:xfrm>
            <a:custGeom>
              <a:avLst/>
              <a:gdLst/>
              <a:ahLst/>
              <a:cxnLst/>
              <a:rect l="l" t="t" r="r" b="b"/>
              <a:pathLst>
                <a:path w="2048158" h="2141865">
                  <a:moveTo>
                    <a:pt x="0" y="0"/>
                  </a:moveTo>
                  <a:lnTo>
                    <a:pt x="2048158" y="0"/>
                  </a:lnTo>
                  <a:lnTo>
                    <a:pt x="2048158" y="2141865"/>
                  </a:lnTo>
                  <a:lnTo>
                    <a:pt x="0" y="2141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9795361" y="0"/>
              <a:ext cx="1285119" cy="2141865"/>
            </a:xfrm>
            <a:custGeom>
              <a:avLst/>
              <a:gdLst/>
              <a:ahLst/>
              <a:cxnLst/>
              <a:rect l="l" t="t" r="r" b="b"/>
              <a:pathLst>
                <a:path w="1285119" h="2141865">
                  <a:moveTo>
                    <a:pt x="0" y="0"/>
                  </a:moveTo>
                  <a:lnTo>
                    <a:pt x="1285119" y="0"/>
                  </a:lnTo>
                  <a:lnTo>
                    <a:pt x="1285119" y="2141865"/>
                  </a:lnTo>
                  <a:lnTo>
                    <a:pt x="0" y="2141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1694461" y="0"/>
              <a:ext cx="1400244" cy="2141865"/>
            </a:xfrm>
            <a:custGeom>
              <a:avLst/>
              <a:gdLst/>
              <a:ahLst/>
              <a:cxnLst/>
              <a:rect l="l" t="t" r="r" b="b"/>
              <a:pathLst>
                <a:path w="1400244" h="2141865">
                  <a:moveTo>
                    <a:pt x="0" y="0"/>
                  </a:moveTo>
                  <a:lnTo>
                    <a:pt x="1400244" y="0"/>
                  </a:lnTo>
                  <a:lnTo>
                    <a:pt x="1400244" y="2141865"/>
                  </a:lnTo>
                  <a:lnTo>
                    <a:pt x="0" y="214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901616" y="0"/>
              <a:ext cx="1279764" cy="2141865"/>
            </a:xfrm>
            <a:custGeom>
              <a:avLst/>
              <a:gdLst/>
              <a:ahLst/>
              <a:cxnLst/>
              <a:rect l="l" t="t" r="r" b="b"/>
              <a:pathLst>
                <a:path w="1279764" h="2141865">
                  <a:moveTo>
                    <a:pt x="0" y="0"/>
                  </a:moveTo>
                  <a:lnTo>
                    <a:pt x="1279764" y="0"/>
                  </a:lnTo>
                  <a:lnTo>
                    <a:pt x="1279764" y="2141865"/>
                  </a:lnTo>
                  <a:lnTo>
                    <a:pt x="0" y="21418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5856778" y="0"/>
              <a:ext cx="1898228" cy="2141865"/>
            </a:xfrm>
            <a:custGeom>
              <a:avLst/>
              <a:gdLst/>
              <a:ahLst/>
              <a:cxnLst/>
              <a:rect l="l" t="t" r="r" b="b"/>
              <a:pathLst>
                <a:path w="1898228" h="2141865">
                  <a:moveTo>
                    <a:pt x="0" y="0"/>
                  </a:moveTo>
                  <a:lnTo>
                    <a:pt x="1898228" y="0"/>
                  </a:lnTo>
                  <a:lnTo>
                    <a:pt x="1898228" y="2141865"/>
                  </a:lnTo>
                  <a:lnTo>
                    <a:pt x="0" y="2141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6069449" y="0"/>
              <a:ext cx="1218186" cy="2141865"/>
            </a:xfrm>
            <a:custGeom>
              <a:avLst/>
              <a:gdLst/>
              <a:ahLst/>
              <a:cxnLst/>
              <a:rect l="l" t="t" r="r" b="b"/>
              <a:pathLst>
                <a:path w="1218186" h="2141865">
                  <a:moveTo>
                    <a:pt x="0" y="0"/>
                  </a:moveTo>
                  <a:lnTo>
                    <a:pt x="1218186" y="0"/>
                  </a:lnTo>
                  <a:lnTo>
                    <a:pt x="1218186" y="2141865"/>
                  </a:lnTo>
                  <a:lnTo>
                    <a:pt x="0" y="21418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4309570" y="0"/>
              <a:ext cx="1145898" cy="2141865"/>
            </a:xfrm>
            <a:custGeom>
              <a:avLst/>
              <a:gdLst/>
              <a:ahLst/>
              <a:cxnLst/>
              <a:rect l="l" t="t" r="r" b="b"/>
              <a:pathLst>
                <a:path w="1145898" h="2141865">
                  <a:moveTo>
                    <a:pt x="0" y="0"/>
                  </a:moveTo>
                  <a:lnTo>
                    <a:pt x="1145898" y="0"/>
                  </a:lnTo>
                  <a:lnTo>
                    <a:pt x="1145898" y="2141865"/>
                  </a:lnTo>
                  <a:lnTo>
                    <a:pt x="0" y="21418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8368987" y="0"/>
              <a:ext cx="1925001" cy="2141865"/>
            </a:xfrm>
            <a:custGeom>
              <a:avLst/>
              <a:gdLst/>
              <a:ahLst/>
              <a:cxnLst/>
              <a:rect l="l" t="t" r="r" b="b"/>
              <a:pathLst>
                <a:path w="1925001" h="2141865">
                  <a:moveTo>
                    <a:pt x="0" y="0"/>
                  </a:moveTo>
                  <a:lnTo>
                    <a:pt x="1925001" y="0"/>
                  </a:lnTo>
                  <a:lnTo>
                    <a:pt x="1925001" y="2141865"/>
                  </a:lnTo>
                  <a:lnTo>
                    <a:pt x="0" y="21418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13708686" y="0"/>
              <a:ext cx="1534111" cy="2141865"/>
            </a:xfrm>
            <a:custGeom>
              <a:avLst/>
              <a:gdLst/>
              <a:ahLst/>
              <a:cxnLst/>
              <a:rect l="l" t="t" r="r" b="b"/>
              <a:pathLst>
                <a:path w="1534111" h="2141865">
                  <a:moveTo>
                    <a:pt x="0" y="0"/>
                  </a:moveTo>
                  <a:lnTo>
                    <a:pt x="1534111" y="0"/>
                  </a:lnTo>
                  <a:lnTo>
                    <a:pt x="1534111" y="2141865"/>
                  </a:lnTo>
                  <a:lnTo>
                    <a:pt x="0" y="214186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Freeform 18"/>
            <p:cNvSpPr/>
            <p:nvPr/>
          </p:nvSpPr>
          <p:spPr>
            <a:xfrm>
              <a:off x="2662139" y="0"/>
              <a:ext cx="1033450" cy="2141865"/>
            </a:xfrm>
            <a:custGeom>
              <a:avLst/>
              <a:gdLst/>
              <a:ahLst/>
              <a:cxnLst/>
              <a:rect l="l" t="t" r="r" b="b"/>
              <a:pathLst>
                <a:path w="1033450" h="2141865">
                  <a:moveTo>
                    <a:pt x="0" y="0"/>
                  </a:moveTo>
                  <a:lnTo>
                    <a:pt x="1033450" y="0"/>
                  </a:lnTo>
                  <a:lnTo>
                    <a:pt x="1033450" y="2141865"/>
                  </a:lnTo>
                  <a:lnTo>
                    <a:pt x="0" y="214186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grpSp>
        <p:nvGrpSpPr>
          <p:cNvPr id="19" name="Group 19"/>
          <p:cNvGrpSpPr/>
          <p:nvPr/>
        </p:nvGrpSpPr>
        <p:grpSpPr>
          <a:xfrm>
            <a:off x="1533755" y="6340381"/>
            <a:ext cx="15220491" cy="1606399"/>
            <a:chOff x="0" y="0"/>
            <a:chExt cx="20293988" cy="2141865"/>
          </a:xfrm>
        </p:grpSpPr>
        <p:sp>
          <p:nvSpPr>
            <p:cNvPr id="20" name="Freeform 20"/>
            <p:cNvSpPr/>
            <p:nvPr/>
          </p:nvSpPr>
          <p:spPr>
            <a:xfrm>
              <a:off x="5533090" y="0"/>
              <a:ext cx="1322602" cy="2141865"/>
            </a:xfrm>
            <a:custGeom>
              <a:avLst/>
              <a:gdLst/>
              <a:ahLst/>
              <a:cxnLst/>
              <a:rect l="l" t="t" r="r" b="b"/>
              <a:pathLst>
                <a:path w="1322602" h="2141865">
                  <a:moveTo>
                    <a:pt x="0" y="0"/>
                  </a:moveTo>
                  <a:lnTo>
                    <a:pt x="1322602" y="0"/>
                  </a:lnTo>
                  <a:lnTo>
                    <a:pt x="1322602" y="2141865"/>
                  </a:lnTo>
                  <a:lnTo>
                    <a:pt x="0" y="214186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1" name="Freeform 21"/>
            <p:cNvSpPr/>
            <p:nvPr/>
          </p:nvSpPr>
          <p:spPr>
            <a:xfrm>
              <a:off x="7445279" y="0"/>
              <a:ext cx="1418986" cy="2141865"/>
            </a:xfrm>
            <a:custGeom>
              <a:avLst/>
              <a:gdLst/>
              <a:ahLst/>
              <a:cxnLst/>
              <a:rect l="l" t="t" r="r" b="b"/>
              <a:pathLst>
                <a:path w="1418986" h="2141865">
                  <a:moveTo>
                    <a:pt x="0" y="0"/>
                  </a:moveTo>
                  <a:lnTo>
                    <a:pt x="1418986" y="0"/>
                  </a:lnTo>
                  <a:lnTo>
                    <a:pt x="1418986" y="2141865"/>
                  </a:lnTo>
                  <a:lnTo>
                    <a:pt x="0" y="214186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2" name="Freeform 22"/>
            <p:cNvSpPr/>
            <p:nvPr/>
          </p:nvSpPr>
          <p:spPr>
            <a:xfrm>
              <a:off x="11470457" y="0"/>
              <a:ext cx="1542143" cy="2141865"/>
            </a:xfrm>
            <a:custGeom>
              <a:avLst/>
              <a:gdLst/>
              <a:ahLst/>
              <a:cxnLst/>
              <a:rect l="l" t="t" r="r" b="b"/>
              <a:pathLst>
                <a:path w="1542143" h="2141865">
                  <a:moveTo>
                    <a:pt x="0" y="0"/>
                  </a:moveTo>
                  <a:lnTo>
                    <a:pt x="1542143" y="0"/>
                  </a:lnTo>
                  <a:lnTo>
                    <a:pt x="1542143" y="2141865"/>
                  </a:lnTo>
                  <a:lnTo>
                    <a:pt x="0" y="214186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3" name="Freeform 23"/>
            <p:cNvSpPr/>
            <p:nvPr/>
          </p:nvSpPr>
          <p:spPr>
            <a:xfrm>
              <a:off x="9453852" y="0"/>
              <a:ext cx="1427018" cy="2141865"/>
            </a:xfrm>
            <a:custGeom>
              <a:avLst/>
              <a:gdLst/>
              <a:ahLst/>
              <a:cxnLst/>
              <a:rect l="l" t="t" r="r" b="b"/>
              <a:pathLst>
                <a:path w="1427018" h="2141865">
                  <a:moveTo>
                    <a:pt x="0" y="0"/>
                  </a:moveTo>
                  <a:lnTo>
                    <a:pt x="1427018" y="0"/>
                  </a:lnTo>
                  <a:lnTo>
                    <a:pt x="1427018" y="2141865"/>
                  </a:lnTo>
                  <a:lnTo>
                    <a:pt x="0" y="214186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4" name="Freeform 24"/>
            <p:cNvSpPr/>
            <p:nvPr/>
          </p:nvSpPr>
          <p:spPr>
            <a:xfrm>
              <a:off x="13602188" y="0"/>
              <a:ext cx="1887518" cy="2141865"/>
            </a:xfrm>
            <a:custGeom>
              <a:avLst/>
              <a:gdLst/>
              <a:ahLst/>
              <a:cxnLst/>
              <a:rect l="l" t="t" r="r" b="b"/>
              <a:pathLst>
                <a:path w="1887518" h="2141865">
                  <a:moveTo>
                    <a:pt x="0" y="0"/>
                  </a:moveTo>
                  <a:lnTo>
                    <a:pt x="1887518" y="0"/>
                  </a:lnTo>
                  <a:lnTo>
                    <a:pt x="1887518" y="2141865"/>
                  </a:lnTo>
                  <a:lnTo>
                    <a:pt x="0" y="214186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5" name="Freeform 25"/>
            <p:cNvSpPr/>
            <p:nvPr/>
          </p:nvSpPr>
          <p:spPr>
            <a:xfrm>
              <a:off x="2038024" y="0"/>
              <a:ext cx="1025418" cy="2141865"/>
            </a:xfrm>
            <a:custGeom>
              <a:avLst/>
              <a:gdLst/>
              <a:ahLst/>
              <a:cxnLst/>
              <a:rect l="l" t="t" r="r" b="b"/>
              <a:pathLst>
                <a:path w="1025418" h="2141865">
                  <a:moveTo>
                    <a:pt x="0" y="0"/>
                  </a:moveTo>
                  <a:lnTo>
                    <a:pt x="1025418" y="0"/>
                  </a:lnTo>
                  <a:lnTo>
                    <a:pt x="1025418" y="2141865"/>
                  </a:lnTo>
                  <a:lnTo>
                    <a:pt x="0" y="21418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6" name="Freeform 26"/>
            <p:cNvSpPr/>
            <p:nvPr/>
          </p:nvSpPr>
          <p:spPr>
            <a:xfrm>
              <a:off x="0" y="0"/>
              <a:ext cx="1448436" cy="2141865"/>
            </a:xfrm>
            <a:custGeom>
              <a:avLst/>
              <a:gdLst/>
              <a:ahLst/>
              <a:cxnLst/>
              <a:rect l="l" t="t" r="r" b="b"/>
              <a:pathLst>
                <a:path w="1448436" h="2141865">
                  <a:moveTo>
                    <a:pt x="0" y="0"/>
                  </a:moveTo>
                  <a:lnTo>
                    <a:pt x="1448436" y="0"/>
                  </a:lnTo>
                  <a:lnTo>
                    <a:pt x="1448436" y="2141865"/>
                  </a:lnTo>
                  <a:lnTo>
                    <a:pt x="0" y="214186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7" name="Freeform 27"/>
            <p:cNvSpPr/>
            <p:nvPr/>
          </p:nvSpPr>
          <p:spPr>
            <a:xfrm>
              <a:off x="16079294" y="0"/>
              <a:ext cx="1962484" cy="2141865"/>
            </a:xfrm>
            <a:custGeom>
              <a:avLst/>
              <a:gdLst/>
              <a:ahLst/>
              <a:cxnLst/>
              <a:rect l="l" t="t" r="r" b="b"/>
              <a:pathLst>
                <a:path w="1962484" h="2141865">
                  <a:moveTo>
                    <a:pt x="0" y="0"/>
                  </a:moveTo>
                  <a:lnTo>
                    <a:pt x="1962483" y="0"/>
                  </a:lnTo>
                  <a:lnTo>
                    <a:pt x="1962483" y="2141865"/>
                  </a:lnTo>
                  <a:lnTo>
                    <a:pt x="0" y="214186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8" name="Freeform 28"/>
            <p:cNvSpPr/>
            <p:nvPr/>
          </p:nvSpPr>
          <p:spPr>
            <a:xfrm>
              <a:off x="3653029" y="0"/>
              <a:ext cx="1290474" cy="2141865"/>
            </a:xfrm>
            <a:custGeom>
              <a:avLst/>
              <a:gdLst/>
              <a:ahLst/>
              <a:cxnLst/>
              <a:rect l="l" t="t" r="r" b="b"/>
              <a:pathLst>
                <a:path w="1290474" h="2141865">
                  <a:moveTo>
                    <a:pt x="0" y="0"/>
                  </a:moveTo>
                  <a:lnTo>
                    <a:pt x="1290474" y="0"/>
                  </a:lnTo>
                  <a:lnTo>
                    <a:pt x="1290474" y="2141865"/>
                  </a:lnTo>
                  <a:lnTo>
                    <a:pt x="0" y="2141865"/>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9" name="Freeform 29"/>
            <p:cNvSpPr/>
            <p:nvPr/>
          </p:nvSpPr>
          <p:spPr>
            <a:xfrm>
              <a:off x="18631365" y="0"/>
              <a:ext cx="1662623" cy="2141865"/>
            </a:xfrm>
            <a:custGeom>
              <a:avLst/>
              <a:gdLst/>
              <a:ahLst/>
              <a:cxnLst/>
              <a:rect l="l" t="t" r="r" b="b"/>
              <a:pathLst>
                <a:path w="1662623" h="2141865">
                  <a:moveTo>
                    <a:pt x="0" y="0"/>
                  </a:moveTo>
                  <a:lnTo>
                    <a:pt x="1662623" y="0"/>
                  </a:lnTo>
                  <a:lnTo>
                    <a:pt x="1662623" y="2141865"/>
                  </a:lnTo>
                  <a:lnTo>
                    <a:pt x="0" y="214186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grpSp>
      <p:grpSp>
        <p:nvGrpSpPr>
          <p:cNvPr id="30" name="Group 30"/>
          <p:cNvGrpSpPr/>
          <p:nvPr/>
        </p:nvGrpSpPr>
        <p:grpSpPr>
          <a:xfrm>
            <a:off x="1533755" y="4431143"/>
            <a:ext cx="15220491" cy="1606399"/>
            <a:chOff x="0" y="0"/>
            <a:chExt cx="20293988" cy="2141865"/>
          </a:xfrm>
        </p:grpSpPr>
        <p:sp>
          <p:nvSpPr>
            <p:cNvPr id="31" name="Freeform 31"/>
            <p:cNvSpPr/>
            <p:nvPr/>
          </p:nvSpPr>
          <p:spPr>
            <a:xfrm>
              <a:off x="14025732" y="0"/>
              <a:ext cx="1601044" cy="2141865"/>
            </a:xfrm>
            <a:custGeom>
              <a:avLst/>
              <a:gdLst/>
              <a:ahLst/>
              <a:cxnLst/>
              <a:rect l="l" t="t" r="r" b="b"/>
              <a:pathLst>
                <a:path w="1601044" h="2141865">
                  <a:moveTo>
                    <a:pt x="0" y="0"/>
                  </a:moveTo>
                  <a:lnTo>
                    <a:pt x="1601044" y="0"/>
                  </a:lnTo>
                  <a:lnTo>
                    <a:pt x="1601044" y="2141865"/>
                  </a:lnTo>
                  <a:lnTo>
                    <a:pt x="0" y="214186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32" name="Freeform 32"/>
            <p:cNvSpPr/>
            <p:nvPr/>
          </p:nvSpPr>
          <p:spPr>
            <a:xfrm>
              <a:off x="16454383" y="0"/>
              <a:ext cx="1140543" cy="2141865"/>
            </a:xfrm>
            <a:custGeom>
              <a:avLst/>
              <a:gdLst/>
              <a:ahLst/>
              <a:cxnLst/>
              <a:rect l="l" t="t" r="r" b="b"/>
              <a:pathLst>
                <a:path w="1140543" h="2141865">
                  <a:moveTo>
                    <a:pt x="0" y="0"/>
                  </a:moveTo>
                  <a:lnTo>
                    <a:pt x="1140543" y="0"/>
                  </a:lnTo>
                  <a:lnTo>
                    <a:pt x="1140543" y="2141865"/>
                  </a:lnTo>
                  <a:lnTo>
                    <a:pt x="0" y="2141865"/>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33" name="Freeform 33"/>
            <p:cNvSpPr/>
            <p:nvPr/>
          </p:nvSpPr>
          <p:spPr>
            <a:xfrm>
              <a:off x="11969230" y="0"/>
              <a:ext cx="1228895" cy="2141865"/>
            </a:xfrm>
            <a:custGeom>
              <a:avLst/>
              <a:gdLst/>
              <a:ahLst/>
              <a:cxnLst/>
              <a:rect l="l" t="t" r="r" b="b"/>
              <a:pathLst>
                <a:path w="1228895" h="2141865">
                  <a:moveTo>
                    <a:pt x="0" y="0"/>
                  </a:moveTo>
                  <a:lnTo>
                    <a:pt x="1228895" y="0"/>
                  </a:lnTo>
                  <a:lnTo>
                    <a:pt x="1228895" y="2141865"/>
                  </a:lnTo>
                  <a:lnTo>
                    <a:pt x="0" y="2141865"/>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34" name="Freeform 34"/>
            <p:cNvSpPr/>
            <p:nvPr/>
          </p:nvSpPr>
          <p:spPr>
            <a:xfrm>
              <a:off x="4394124" y="0"/>
              <a:ext cx="1408276" cy="2141865"/>
            </a:xfrm>
            <a:custGeom>
              <a:avLst/>
              <a:gdLst/>
              <a:ahLst/>
              <a:cxnLst/>
              <a:rect l="l" t="t" r="r" b="b"/>
              <a:pathLst>
                <a:path w="1408276" h="2141865">
                  <a:moveTo>
                    <a:pt x="0" y="0"/>
                  </a:moveTo>
                  <a:lnTo>
                    <a:pt x="1408276" y="0"/>
                  </a:lnTo>
                  <a:lnTo>
                    <a:pt x="1408276" y="2141865"/>
                  </a:lnTo>
                  <a:lnTo>
                    <a:pt x="0" y="214186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35" name="Freeform 35"/>
            <p:cNvSpPr/>
            <p:nvPr/>
          </p:nvSpPr>
          <p:spPr>
            <a:xfrm>
              <a:off x="2088630" y="0"/>
              <a:ext cx="1477887" cy="2141865"/>
            </a:xfrm>
            <a:custGeom>
              <a:avLst/>
              <a:gdLst/>
              <a:ahLst/>
              <a:cxnLst/>
              <a:rect l="l" t="t" r="r" b="b"/>
              <a:pathLst>
                <a:path w="1477887" h="2141865">
                  <a:moveTo>
                    <a:pt x="0" y="0"/>
                  </a:moveTo>
                  <a:lnTo>
                    <a:pt x="1477887" y="0"/>
                  </a:lnTo>
                  <a:lnTo>
                    <a:pt x="1477887" y="2141865"/>
                  </a:lnTo>
                  <a:lnTo>
                    <a:pt x="0" y="2141865"/>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36" name="Freeform 36"/>
            <p:cNvSpPr/>
            <p:nvPr/>
          </p:nvSpPr>
          <p:spPr>
            <a:xfrm>
              <a:off x="0" y="0"/>
              <a:ext cx="1261023" cy="2141865"/>
            </a:xfrm>
            <a:custGeom>
              <a:avLst/>
              <a:gdLst/>
              <a:ahLst/>
              <a:cxnLst/>
              <a:rect l="l" t="t" r="r" b="b"/>
              <a:pathLst>
                <a:path w="1261023" h="2141865">
                  <a:moveTo>
                    <a:pt x="0" y="0"/>
                  </a:moveTo>
                  <a:lnTo>
                    <a:pt x="1261023" y="0"/>
                  </a:lnTo>
                  <a:lnTo>
                    <a:pt x="1261023" y="2141865"/>
                  </a:lnTo>
                  <a:lnTo>
                    <a:pt x="0" y="2141865"/>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37" name="Freeform 37"/>
            <p:cNvSpPr/>
            <p:nvPr/>
          </p:nvSpPr>
          <p:spPr>
            <a:xfrm>
              <a:off x="18422533" y="0"/>
              <a:ext cx="1871455" cy="2141865"/>
            </a:xfrm>
            <a:custGeom>
              <a:avLst/>
              <a:gdLst/>
              <a:ahLst/>
              <a:cxnLst/>
              <a:rect l="l" t="t" r="r" b="b"/>
              <a:pathLst>
                <a:path w="1871455" h="2141865">
                  <a:moveTo>
                    <a:pt x="0" y="0"/>
                  </a:moveTo>
                  <a:lnTo>
                    <a:pt x="1871455" y="0"/>
                  </a:lnTo>
                  <a:lnTo>
                    <a:pt x="1871455" y="2141865"/>
                  </a:lnTo>
                  <a:lnTo>
                    <a:pt x="0" y="2141865"/>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38" name="Freeform 38"/>
            <p:cNvSpPr/>
            <p:nvPr/>
          </p:nvSpPr>
          <p:spPr>
            <a:xfrm>
              <a:off x="6630007" y="0"/>
              <a:ext cx="1962484" cy="2141865"/>
            </a:xfrm>
            <a:custGeom>
              <a:avLst/>
              <a:gdLst/>
              <a:ahLst/>
              <a:cxnLst/>
              <a:rect l="l" t="t" r="r" b="b"/>
              <a:pathLst>
                <a:path w="1962484" h="2141865">
                  <a:moveTo>
                    <a:pt x="0" y="0"/>
                  </a:moveTo>
                  <a:lnTo>
                    <a:pt x="1962484" y="0"/>
                  </a:lnTo>
                  <a:lnTo>
                    <a:pt x="1962484" y="2141865"/>
                  </a:lnTo>
                  <a:lnTo>
                    <a:pt x="0" y="2141865"/>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9" name="Freeform 39"/>
            <p:cNvSpPr/>
            <p:nvPr/>
          </p:nvSpPr>
          <p:spPr>
            <a:xfrm>
              <a:off x="9420098" y="0"/>
              <a:ext cx="1721524" cy="2141865"/>
            </a:xfrm>
            <a:custGeom>
              <a:avLst/>
              <a:gdLst/>
              <a:ahLst/>
              <a:cxnLst/>
              <a:rect l="l" t="t" r="r" b="b"/>
              <a:pathLst>
                <a:path w="1721524" h="2141865">
                  <a:moveTo>
                    <a:pt x="0" y="0"/>
                  </a:moveTo>
                  <a:lnTo>
                    <a:pt x="1721524" y="0"/>
                  </a:lnTo>
                  <a:lnTo>
                    <a:pt x="1721524" y="2141865"/>
                  </a:lnTo>
                  <a:lnTo>
                    <a:pt x="0" y="2141865"/>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grpSp>
      <p:sp>
        <p:nvSpPr>
          <p:cNvPr id="40" name="TextBox 40"/>
          <p:cNvSpPr txBox="1"/>
          <p:nvPr/>
        </p:nvSpPr>
        <p:spPr>
          <a:xfrm>
            <a:off x="684894" y="233622"/>
            <a:ext cx="16918212" cy="3502026"/>
          </a:xfrm>
          <a:prstGeom prst="rect">
            <a:avLst/>
          </a:prstGeom>
        </p:spPr>
        <p:txBody>
          <a:bodyPr lIns="0" tIns="0" rIns="0" bIns="0" rtlCol="0" anchor="t">
            <a:spAutoFit/>
          </a:bodyPr>
          <a:lstStyle/>
          <a:p>
            <a:pPr algn="just">
              <a:lnSpc>
                <a:spcPts val="6999"/>
              </a:lnSpc>
              <a:spcBef>
                <a:spcPct val="0"/>
              </a:spcBef>
            </a:pPr>
            <a:r>
              <a:rPr lang="en-US" sz="4999" dirty="0" err="1">
                <a:solidFill>
                  <a:srgbClr val="FFDE59"/>
                </a:solidFill>
                <a:latin typeface="UTM Avo Bold"/>
              </a:rPr>
              <a:t>Quan</a:t>
            </a:r>
            <a:r>
              <a:rPr lang="en-US" sz="4999" dirty="0">
                <a:solidFill>
                  <a:srgbClr val="FFDE59"/>
                </a:solidFill>
                <a:latin typeface="UTM Avo Bold"/>
              </a:rPr>
              <a:t> </a:t>
            </a:r>
            <a:r>
              <a:rPr lang="en-US" sz="4999" dirty="0" err="1">
                <a:solidFill>
                  <a:srgbClr val="FFDE59"/>
                </a:solidFill>
                <a:latin typeface="UTM Avo Bold"/>
              </a:rPr>
              <a:t>sát</a:t>
            </a:r>
            <a:r>
              <a:rPr lang="en-US" sz="4999" dirty="0">
                <a:solidFill>
                  <a:srgbClr val="FFDE59"/>
                </a:solidFill>
                <a:latin typeface="UTM Avo Bold"/>
              </a:rPr>
              <a:t> </a:t>
            </a:r>
            <a:r>
              <a:rPr lang="en-US" sz="4999" dirty="0" err="1">
                <a:solidFill>
                  <a:srgbClr val="FFDE59"/>
                </a:solidFill>
                <a:latin typeface="UTM Avo Bold"/>
              </a:rPr>
              <a:t>một</a:t>
            </a:r>
            <a:r>
              <a:rPr lang="en-US" sz="4999" dirty="0">
                <a:solidFill>
                  <a:srgbClr val="FFDE59"/>
                </a:solidFill>
                <a:latin typeface="UTM Avo Bold"/>
              </a:rPr>
              <a:t> con </a:t>
            </a:r>
            <a:r>
              <a:rPr lang="en-US" sz="4999" dirty="0" err="1">
                <a:solidFill>
                  <a:srgbClr val="FFDE59"/>
                </a:solidFill>
                <a:latin typeface="UTM Avo Bold"/>
              </a:rPr>
              <a:t>vật</a:t>
            </a:r>
            <a:r>
              <a:rPr lang="en-US" sz="4999" dirty="0">
                <a:solidFill>
                  <a:srgbClr val="FFDE59"/>
                </a:solidFill>
                <a:latin typeface="UTM Avo Bold"/>
              </a:rPr>
              <a:t> (</a:t>
            </a:r>
            <a:r>
              <a:rPr lang="en-US" sz="4999" dirty="0" err="1">
                <a:solidFill>
                  <a:srgbClr val="FFDE59"/>
                </a:solidFill>
                <a:latin typeface="UTM Avo Bold"/>
              </a:rPr>
              <a:t>trong</a:t>
            </a:r>
            <a:r>
              <a:rPr lang="en-US" sz="4999" dirty="0">
                <a:solidFill>
                  <a:srgbClr val="FFDE59"/>
                </a:solidFill>
                <a:latin typeface="UTM Avo Bold"/>
              </a:rPr>
              <a:t> </a:t>
            </a:r>
            <a:r>
              <a:rPr lang="en-US" sz="4999" dirty="0" err="1">
                <a:solidFill>
                  <a:srgbClr val="FFDE59"/>
                </a:solidFill>
                <a:latin typeface="UTM Avo Bold"/>
              </a:rPr>
              <a:t>nhà</a:t>
            </a:r>
            <a:r>
              <a:rPr lang="en-US" sz="4999" dirty="0">
                <a:solidFill>
                  <a:srgbClr val="FFDE59"/>
                </a:solidFill>
                <a:latin typeface="UTM Avo Bold"/>
              </a:rPr>
              <a:t>, </a:t>
            </a:r>
            <a:r>
              <a:rPr lang="en-US" sz="4999" dirty="0" err="1">
                <a:solidFill>
                  <a:srgbClr val="FFDE59"/>
                </a:solidFill>
                <a:latin typeface="UTM Avo Bold"/>
              </a:rPr>
              <a:t>trong</a:t>
            </a:r>
            <a:r>
              <a:rPr lang="en-US" sz="4999" dirty="0">
                <a:solidFill>
                  <a:srgbClr val="FFDE59"/>
                </a:solidFill>
                <a:latin typeface="UTM Avo Bold"/>
              </a:rPr>
              <a:t> </a:t>
            </a:r>
            <a:r>
              <a:rPr lang="en-US" sz="4999" dirty="0" err="1">
                <a:solidFill>
                  <a:srgbClr val="FFDE59"/>
                </a:solidFill>
                <a:latin typeface="UTM Avo Bold"/>
              </a:rPr>
              <a:t>tranh</a:t>
            </a:r>
            <a:r>
              <a:rPr lang="en-US" sz="4999" dirty="0">
                <a:solidFill>
                  <a:srgbClr val="FFDE59"/>
                </a:solidFill>
                <a:latin typeface="UTM Avo Bold"/>
              </a:rPr>
              <a:t> </a:t>
            </a:r>
            <a:r>
              <a:rPr lang="en-US" sz="4999" dirty="0" err="1">
                <a:solidFill>
                  <a:srgbClr val="FFDE59"/>
                </a:solidFill>
                <a:latin typeface="UTM Avo Bold"/>
              </a:rPr>
              <a:t>ảnh</a:t>
            </a:r>
            <a:r>
              <a:rPr lang="en-US" sz="4999" dirty="0">
                <a:solidFill>
                  <a:srgbClr val="FFDE59"/>
                </a:solidFill>
                <a:latin typeface="UTM Avo Bold"/>
              </a:rPr>
              <a:t> </a:t>
            </a:r>
            <a:r>
              <a:rPr lang="en-US" sz="4999" dirty="0" err="1">
                <a:solidFill>
                  <a:srgbClr val="FFDE59"/>
                </a:solidFill>
                <a:latin typeface="UTM Avo Bold"/>
              </a:rPr>
              <a:t>hoặc</a:t>
            </a:r>
            <a:r>
              <a:rPr lang="en-US" sz="4999" dirty="0">
                <a:solidFill>
                  <a:srgbClr val="FFDE59"/>
                </a:solidFill>
                <a:latin typeface="UTM Avo Bold"/>
              </a:rPr>
              <a:t> </a:t>
            </a:r>
            <a:r>
              <a:rPr lang="en-US" sz="4999" dirty="0" err="1">
                <a:solidFill>
                  <a:srgbClr val="FFDE59"/>
                </a:solidFill>
                <a:latin typeface="UTM Avo Bold"/>
              </a:rPr>
              <a:t>trên</a:t>
            </a:r>
            <a:r>
              <a:rPr lang="en-US" sz="4999" dirty="0">
                <a:solidFill>
                  <a:srgbClr val="FFDE59"/>
                </a:solidFill>
                <a:latin typeface="UTM Avo Bold"/>
              </a:rPr>
              <a:t> </a:t>
            </a:r>
            <a:r>
              <a:rPr lang="en-US" sz="4999" dirty="0" err="1">
                <a:solidFill>
                  <a:srgbClr val="FFDE59"/>
                </a:solidFill>
                <a:latin typeface="UTM Avo Bold"/>
              </a:rPr>
              <a:t>ti</a:t>
            </a:r>
            <a:r>
              <a:rPr lang="en-US" sz="4999" dirty="0">
                <a:solidFill>
                  <a:srgbClr val="FFDE59"/>
                </a:solidFill>
                <a:latin typeface="UTM Avo Bold"/>
              </a:rPr>
              <a:t> vi,...), </a:t>
            </a:r>
            <a:r>
              <a:rPr lang="en-US" sz="4999" dirty="0" err="1">
                <a:solidFill>
                  <a:srgbClr val="FFDE59"/>
                </a:solidFill>
                <a:latin typeface="UTM Avo Bold"/>
              </a:rPr>
              <a:t>tìm</a:t>
            </a:r>
            <a:r>
              <a:rPr lang="en-US" sz="4999" dirty="0">
                <a:solidFill>
                  <a:srgbClr val="FFDE59"/>
                </a:solidFill>
                <a:latin typeface="UTM Avo Bold"/>
              </a:rPr>
              <a:t> </a:t>
            </a:r>
            <a:r>
              <a:rPr lang="en-US" sz="4999" dirty="0" err="1">
                <a:solidFill>
                  <a:srgbClr val="FFDE59"/>
                </a:solidFill>
                <a:latin typeface="UTM Avo Bold"/>
              </a:rPr>
              <a:t>một</a:t>
            </a:r>
            <a:r>
              <a:rPr lang="en-US" sz="4999" dirty="0">
                <a:solidFill>
                  <a:srgbClr val="FFDE59"/>
                </a:solidFill>
                <a:latin typeface="UTM Avo Bold"/>
              </a:rPr>
              <a:t> </a:t>
            </a:r>
            <a:r>
              <a:rPr lang="en-US" sz="4999" dirty="0" err="1">
                <a:solidFill>
                  <a:srgbClr val="FFDE59"/>
                </a:solidFill>
                <a:latin typeface="UTM Avo Bold"/>
              </a:rPr>
              <a:t>số</a:t>
            </a:r>
            <a:r>
              <a:rPr lang="en-US" sz="4999" dirty="0">
                <a:solidFill>
                  <a:srgbClr val="FFDE59"/>
                </a:solidFill>
                <a:latin typeface="UTM Avo Bold"/>
              </a:rPr>
              <a:t> </a:t>
            </a:r>
            <a:r>
              <a:rPr lang="en-US" sz="4999" dirty="0" err="1">
                <a:solidFill>
                  <a:srgbClr val="FFDE59"/>
                </a:solidFill>
                <a:latin typeface="UTM Avo Bold"/>
              </a:rPr>
              <a:t>tính</a:t>
            </a:r>
            <a:r>
              <a:rPr lang="en-US" sz="4999" dirty="0">
                <a:solidFill>
                  <a:srgbClr val="FFDE59"/>
                </a:solidFill>
                <a:latin typeface="UTM Avo Bold"/>
              </a:rPr>
              <a:t> </a:t>
            </a:r>
            <a:r>
              <a:rPr lang="en-US" sz="4999" dirty="0" err="1">
                <a:solidFill>
                  <a:srgbClr val="FFDE59"/>
                </a:solidFill>
                <a:latin typeface="UTM Avo Bold"/>
              </a:rPr>
              <a:t>từ</a:t>
            </a:r>
            <a:r>
              <a:rPr lang="en-US" sz="4999" dirty="0">
                <a:solidFill>
                  <a:srgbClr val="FFDE59"/>
                </a:solidFill>
                <a:latin typeface="UTM Avo Bold"/>
              </a:rPr>
              <a:t> </a:t>
            </a:r>
            <a:r>
              <a:rPr lang="en-US" sz="4999" dirty="0" err="1">
                <a:solidFill>
                  <a:srgbClr val="FFDE59"/>
                </a:solidFill>
                <a:latin typeface="UTM Avo Bold"/>
              </a:rPr>
              <a:t>tả</a:t>
            </a:r>
            <a:r>
              <a:rPr lang="en-US" sz="4999" dirty="0">
                <a:solidFill>
                  <a:srgbClr val="FFDE59"/>
                </a:solidFill>
                <a:latin typeface="UTM Avo Bold"/>
              </a:rPr>
              <a:t> </a:t>
            </a:r>
            <a:r>
              <a:rPr lang="en-US" sz="4999" dirty="0" err="1">
                <a:solidFill>
                  <a:srgbClr val="FFDE59"/>
                </a:solidFill>
                <a:latin typeface="UTM Avo Bold"/>
              </a:rPr>
              <a:t>đặc</a:t>
            </a:r>
            <a:r>
              <a:rPr lang="en-US" sz="4999" dirty="0">
                <a:solidFill>
                  <a:srgbClr val="FFDE59"/>
                </a:solidFill>
                <a:latin typeface="UTM Avo Bold"/>
              </a:rPr>
              <a:t> </a:t>
            </a:r>
            <a:r>
              <a:rPr lang="en-US" sz="4999" dirty="0" err="1">
                <a:solidFill>
                  <a:srgbClr val="FFDE59"/>
                </a:solidFill>
                <a:latin typeface="UTM Avo Bold"/>
              </a:rPr>
              <a:t>điểm</a:t>
            </a:r>
            <a:r>
              <a:rPr lang="en-US" sz="4999" dirty="0">
                <a:solidFill>
                  <a:srgbClr val="FFDE59"/>
                </a:solidFill>
                <a:latin typeface="UTM Avo Bold"/>
              </a:rPr>
              <a:t> </a:t>
            </a:r>
            <a:r>
              <a:rPr lang="en-US" sz="4999" dirty="0" err="1">
                <a:solidFill>
                  <a:srgbClr val="FFDE59"/>
                </a:solidFill>
                <a:latin typeface="UTM Avo Bold"/>
              </a:rPr>
              <a:t>ngoại</a:t>
            </a:r>
            <a:r>
              <a:rPr lang="en-US" sz="4999" dirty="0">
                <a:solidFill>
                  <a:srgbClr val="FFDE59"/>
                </a:solidFill>
                <a:latin typeface="UTM Avo Bold"/>
              </a:rPr>
              <a:t> </a:t>
            </a:r>
            <a:r>
              <a:rPr lang="en-US" sz="4999" dirty="0" err="1">
                <a:solidFill>
                  <a:srgbClr val="FFDE59"/>
                </a:solidFill>
                <a:latin typeface="UTM Avo Bold"/>
              </a:rPr>
              <a:t>hình</a:t>
            </a:r>
            <a:r>
              <a:rPr lang="en-US" sz="4999" dirty="0">
                <a:solidFill>
                  <a:srgbClr val="FFDE59"/>
                </a:solidFill>
                <a:latin typeface="UTM Avo Bold"/>
              </a:rPr>
              <a:t> </a:t>
            </a:r>
            <a:r>
              <a:rPr lang="en-US" sz="4999" dirty="0" err="1">
                <a:solidFill>
                  <a:srgbClr val="FFDE59"/>
                </a:solidFill>
                <a:latin typeface="UTM Avo Bold"/>
              </a:rPr>
              <a:t>của</a:t>
            </a:r>
            <a:r>
              <a:rPr lang="en-US" sz="4999" dirty="0">
                <a:solidFill>
                  <a:srgbClr val="FFDE59"/>
                </a:solidFill>
                <a:latin typeface="UTM Avo Bold"/>
              </a:rPr>
              <a:t> con </a:t>
            </a:r>
            <a:r>
              <a:rPr lang="en-US" sz="4999" dirty="0" err="1">
                <a:solidFill>
                  <a:srgbClr val="FFDE59"/>
                </a:solidFill>
                <a:latin typeface="UTM Avo Bold"/>
              </a:rPr>
              <a:t>vật</a:t>
            </a:r>
            <a:r>
              <a:rPr lang="en-US" sz="4999" dirty="0">
                <a:solidFill>
                  <a:srgbClr val="FFDE59"/>
                </a:solidFill>
                <a:latin typeface="UTM Avo Bold"/>
              </a:rPr>
              <a:t> </a:t>
            </a:r>
            <a:r>
              <a:rPr lang="en-US" sz="4999" dirty="0" err="1">
                <a:solidFill>
                  <a:srgbClr val="FFDE59"/>
                </a:solidFill>
                <a:latin typeface="UTM Avo Bold"/>
              </a:rPr>
              <a:t>đó</a:t>
            </a:r>
            <a:r>
              <a:rPr lang="en-US" sz="4999" dirty="0">
                <a:solidFill>
                  <a:srgbClr val="FFDE59"/>
                </a:solidFill>
                <a:latin typeface="UTM Avo Bold"/>
              </a:rPr>
              <a:t>. </a:t>
            </a:r>
            <a:r>
              <a:rPr lang="en-US" sz="4999" dirty="0" err="1">
                <a:solidFill>
                  <a:srgbClr val="FFDE59"/>
                </a:solidFill>
                <a:latin typeface="UTM Avo Bold"/>
              </a:rPr>
              <a:t>Ghi</a:t>
            </a:r>
            <a:r>
              <a:rPr lang="en-US" sz="4999" dirty="0">
                <a:solidFill>
                  <a:srgbClr val="FFDE59"/>
                </a:solidFill>
                <a:latin typeface="UTM Avo Bold"/>
              </a:rPr>
              <a:t> </a:t>
            </a:r>
            <a:r>
              <a:rPr lang="en-US" sz="4999" dirty="0" err="1">
                <a:solidFill>
                  <a:srgbClr val="FFDE59"/>
                </a:solidFill>
                <a:latin typeface="UTM Avo Bold"/>
              </a:rPr>
              <a:t>chép</a:t>
            </a:r>
            <a:r>
              <a:rPr lang="en-US" sz="4999" dirty="0">
                <a:solidFill>
                  <a:srgbClr val="FFDE59"/>
                </a:solidFill>
                <a:latin typeface="UTM Avo Bold"/>
              </a:rPr>
              <a:t> </a:t>
            </a:r>
            <a:r>
              <a:rPr lang="en-US" sz="4999" dirty="0" err="1">
                <a:solidFill>
                  <a:srgbClr val="FFDE59"/>
                </a:solidFill>
                <a:latin typeface="UTM Avo Bold"/>
              </a:rPr>
              <a:t>và</a:t>
            </a:r>
            <a:r>
              <a:rPr lang="en-US" sz="4999" dirty="0">
                <a:solidFill>
                  <a:srgbClr val="FFDE59"/>
                </a:solidFill>
                <a:latin typeface="UTM Avo Bold"/>
              </a:rPr>
              <a:t> </a:t>
            </a:r>
            <a:r>
              <a:rPr lang="en-US" sz="4999" dirty="0" err="1">
                <a:solidFill>
                  <a:srgbClr val="FFDE59"/>
                </a:solidFill>
                <a:latin typeface="UTM Avo Bold"/>
              </a:rPr>
              <a:t>trao</a:t>
            </a:r>
            <a:r>
              <a:rPr lang="en-US" sz="4999" dirty="0">
                <a:solidFill>
                  <a:srgbClr val="FFDE59"/>
                </a:solidFill>
                <a:latin typeface="UTM Avo Bold"/>
              </a:rPr>
              <a:t> </a:t>
            </a:r>
            <a:r>
              <a:rPr lang="en-US" sz="4999" dirty="0" err="1">
                <a:solidFill>
                  <a:srgbClr val="FFDE59"/>
                </a:solidFill>
                <a:latin typeface="UTM Avo Bold"/>
              </a:rPr>
              <a:t>đổi</a:t>
            </a:r>
            <a:r>
              <a:rPr lang="en-US" sz="4999" dirty="0">
                <a:solidFill>
                  <a:srgbClr val="FFDE59"/>
                </a:solidFill>
                <a:latin typeface="UTM Avo Bold"/>
              </a:rPr>
              <a:t> </a:t>
            </a:r>
            <a:r>
              <a:rPr lang="en-US" sz="4999" dirty="0" err="1">
                <a:solidFill>
                  <a:srgbClr val="FFDE59"/>
                </a:solidFill>
                <a:latin typeface="UTM Avo Bold"/>
              </a:rPr>
              <a:t>với</a:t>
            </a:r>
            <a:r>
              <a:rPr lang="en-US" sz="4999" dirty="0">
                <a:solidFill>
                  <a:srgbClr val="FFDE59"/>
                </a:solidFill>
                <a:latin typeface="UTM Avo Bold"/>
              </a:rPr>
              <a:t> </a:t>
            </a:r>
            <a:r>
              <a:rPr lang="en-US" sz="4999" dirty="0" err="1">
                <a:solidFill>
                  <a:srgbClr val="FFDE59"/>
                </a:solidFill>
                <a:latin typeface="UTM Avo Bold"/>
              </a:rPr>
              <a:t>người</a:t>
            </a:r>
            <a:r>
              <a:rPr lang="en-US" sz="4999" dirty="0">
                <a:solidFill>
                  <a:srgbClr val="FFDE59"/>
                </a:solidFill>
                <a:latin typeface="UTM Avo Bold"/>
              </a:rPr>
              <a:t> </a:t>
            </a:r>
            <a:r>
              <a:rPr lang="en-US" sz="4999" dirty="0" err="1">
                <a:solidFill>
                  <a:srgbClr val="FFDE59"/>
                </a:solidFill>
                <a:latin typeface="UTM Avo Bold"/>
              </a:rPr>
              <a:t>thân</a:t>
            </a:r>
            <a:r>
              <a:rPr lang="en-US" sz="4999" dirty="0">
                <a:solidFill>
                  <a:srgbClr val="FFDE59"/>
                </a:solidFill>
                <a:latin typeface="UTM Avo Bold"/>
              </a:rPr>
              <a:t> </a:t>
            </a:r>
            <a:r>
              <a:rPr lang="en-US" sz="4999" dirty="0" err="1">
                <a:solidFill>
                  <a:srgbClr val="FFDE59"/>
                </a:solidFill>
                <a:latin typeface="UTM Avo Bold"/>
              </a:rPr>
              <a:t>những</a:t>
            </a:r>
            <a:r>
              <a:rPr lang="en-US" sz="4999" dirty="0">
                <a:solidFill>
                  <a:srgbClr val="FFDE59"/>
                </a:solidFill>
                <a:latin typeface="UTM Avo Bold"/>
              </a:rPr>
              <a:t> </a:t>
            </a:r>
            <a:r>
              <a:rPr lang="en-US" sz="4999" dirty="0" err="1">
                <a:solidFill>
                  <a:srgbClr val="FFDE59"/>
                </a:solidFill>
                <a:latin typeface="UTM Avo Bold"/>
              </a:rPr>
              <a:t>tính</a:t>
            </a:r>
            <a:r>
              <a:rPr lang="en-US" sz="4999" dirty="0">
                <a:solidFill>
                  <a:srgbClr val="FFDE59"/>
                </a:solidFill>
                <a:latin typeface="UTM Avo Bold"/>
              </a:rPr>
              <a:t> </a:t>
            </a:r>
            <a:r>
              <a:rPr lang="en-US" sz="4999" dirty="0" err="1">
                <a:solidFill>
                  <a:srgbClr val="FFDE59"/>
                </a:solidFill>
                <a:latin typeface="UTM Avo Bold"/>
              </a:rPr>
              <a:t>từ</a:t>
            </a:r>
            <a:r>
              <a:rPr lang="en-US" sz="4999" dirty="0">
                <a:solidFill>
                  <a:srgbClr val="FFDE59"/>
                </a:solidFill>
                <a:latin typeface="UTM Avo Bold"/>
              </a:rPr>
              <a:t> </a:t>
            </a:r>
            <a:r>
              <a:rPr lang="en-US" sz="4999" dirty="0" err="1">
                <a:solidFill>
                  <a:srgbClr val="FFDE59"/>
                </a:solidFill>
                <a:latin typeface="UTM Avo Bold"/>
              </a:rPr>
              <a:t>tìm</a:t>
            </a:r>
            <a:r>
              <a:rPr lang="en-US" sz="4999" dirty="0">
                <a:solidFill>
                  <a:srgbClr val="FFDE59"/>
                </a:solidFill>
                <a:latin typeface="UTM Avo Bold"/>
              </a:rPr>
              <a:t> </a:t>
            </a:r>
            <a:r>
              <a:rPr lang="en-US" sz="4999" dirty="0" err="1">
                <a:solidFill>
                  <a:srgbClr val="FFDE59"/>
                </a:solidFill>
                <a:latin typeface="UTM Avo Bold"/>
              </a:rPr>
              <a:t>được</a:t>
            </a:r>
            <a:r>
              <a:rPr lang="en-US" sz="4999" dirty="0">
                <a:solidFill>
                  <a:srgbClr val="FFDE59"/>
                </a:solidFill>
                <a:latin typeface="UTM Avo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841779" y="-873409"/>
            <a:ext cx="19971558" cy="5117684"/>
            <a:chOff x="0" y="0"/>
            <a:chExt cx="5259999" cy="1347867"/>
          </a:xfrm>
        </p:grpSpPr>
        <p:sp>
          <p:nvSpPr>
            <p:cNvPr id="3" name="Freeform 3"/>
            <p:cNvSpPr/>
            <p:nvPr/>
          </p:nvSpPr>
          <p:spPr>
            <a:xfrm>
              <a:off x="0" y="0"/>
              <a:ext cx="5259999" cy="1347867"/>
            </a:xfrm>
            <a:custGeom>
              <a:avLst/>
              <a:gdLst/>
              <a:ahLst/>
              <a:cxnLst/>
              <a:rect l="l" t="t" r="r" b="b"/>
              <a:pathLst>
                <a:path w="5259999" h="1347867">
                  <a:moveTo>
                    <a:pt x="0" y="0"/>
                  </a:moveTo>
                  <a:lnTo>
                    <a:pt x="5259999" y="0"/>
                  </a:lnTo>
                  <a:lnTo>
                    <a:pt x="5259999" y="1347867"/>
                  </a:lnTo>
                  <a:lnTo>
                    <a:pt x="0" y="1347867"/>
                  </a:lnTo>
                  <a:close/>
                </a:path>
              </a:pathLst>
            </a:custGeom>
            <a:solidFill>
              <a:srgbClr val="291F44"/>
            </a:solidFill>
          </p:spPr>
        </p:sp>
        <p:sp>
          <p:nvSpPr>
            <p:cNvPr id="4" name="TextBox 4"/>
            <p:cNvSpPr txBox="1"/>
            <p:nvPr/>
          </p:nvSpPr>
          <p:spPr>
            <a:xfrm>
              <a:off x="0" y="-38100"/>
              <a:ext cx="5259999" cy="13859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74309" y="669641"/>
            <a:ext cx="21836619" cy="7282486"/>
            <a:chOff x="0" y="0"/>
            <a:chExt cx="5751208" cy="1918021"/>
          </a:xfrm>
        </p:grpSpPr>
        <p:sp>
          <p:nvSpPr>
            <p:cNvPr id="6" name="Freeform 6"/>
            <p:cNvSpPr/>
            <p:nvPr/>
          </p:nvSpPr>
          <p:spPr>
            <a:xfrm>
              <a:off x="0" y="0"/>
              <a:ext cx="5751208" cy="1918021"/>
            </a:xfrm>
            <a:custGeom>
              <a:avLst/>
              <a:gdLst/>
              <a:ahLst/>
              <a:cxnLst/>
              <a:rect l="l" t="t" r="r" b="b"/>
              <a:pathLst>
                <a:path w="5751208" h="1918021">
                  <a:moveTo>
                    <a:pt x="2875604" y="0"/>
                  </a:moveTo>
                  <a:cubicBezTo>
                    <a:pt x="1287452" y="0"/>
                    <a:pt x="0" y="429364"/>
                    <a:pt x="0" y="959011"/>
                  </a:cubicBezTo>
                  <a:cubicBezTo>
                    <a:pt x="0" y="1488657"/>
                    <a:pt x="1287452" y="1918021"/>
                    <a:pt x="2875604" y="1918021"/>
                  </a:cubicBezTo>
                  <a:cubicBezTo>
                    <a:pt x="4463756" y="1918021"/>
                    <a:pt x="5751208" y="1488657"/>
                    <a:pt x="5751208" y="959011"/>
                  </a:cubicBezTo>
                  <a:cubicBezTo>
                    <a:pt x="5751208" y="429364"/>
                    <a:pt x="4463756" y="0"/>
                    <a:pt x="2875604" y="0"/>
                  </a:cubicBezTo>
                  <a:close/>
                </a:path>
              </a:pathLst>
            </a:custGeom>
            <a:solidFill>
              <a:srgbClr val="FFF9E8"/>
            </a:solidFill>
          </p:spPr>
        </p:sp>
        <p:sp>
          <p:nvSpPr>
            <p:cNvPr id="7" name="TextBox 7"/>
            <p:cNvSpPr txBox="1"/>
            <p:nvPr/>
          </p:nvSpPr>
          <p:spPr>
            <a:xfrm>
              <a:off x="76200" y="38100"/>
              <a:ext cx="5598808" cy="18037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3165479" y="5429250"/>
            <a:ext cx="10416555" cy="15403409"/>
          </a:xfrm>
          <a:custGeom>
            <a:avLst/>
            <a:gdLst/>
            <a:ahLst/>
            <a:cxnLst/>
            <a:rect l="l" t="t" r="r" b="b"/>
            <a:pathLst>
              <a:path w="10416555" h="15403409">
                <a:moveTo>
                  <a:pt x="10416555" y="0"/>
                </a:moveTo>
                <a:lnTo>
                  <a:pt x="0" y="0"/>
                </a:lnTo>
                <a:lnTo>
                  <a:pt x="0" y="15403409"/>
                </a:lnTo>
                <a:lnTo>
                  <a:pt x="10416555" y="15403409"/>
                </a:lnTo>
                <a:lnTo>
                  <a:pt x="1041655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9576702" y="5429250"/>
            <a:ext cx="12240904" cy="13359786"/>
          </a:xfrm>
          <a:custGeom>
            <a:avLst/>
            <a:gdLst/>
            <a:ahLst/>
            <a:cxnLst/>
            <a:rect l="l" t="t" r="r" b="b"/>
            <a:pathLst>
              <a:path w="12240904" h="13359786">
                <a:moveTo>
                  <a:pt x="0" y="0"/>
                </a:moveTo>
                <a:lnTo>
                  <a:pt x="12240904" y="0"/>
                </a:lnTo>
                <a:lnTo>
                  <a:pt x="12240904" y="13359786"/>
                </a:lnTo>
                <a:lnTo>
                  <a:pt x="0" y="13359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flipH="1">
            <a:off x="2557907" y="4821852"/>
            <a:ext cx="11553426" cy="16046425"/>
          </a:xfrm>
          <a:custGeom>
            <a:avLst/>
            <a:gdLst/>
            <a:ahLst/>
            <a:cxnLst/>
            <a:rect l="l" t="t" r="r" b="b"/>
            <a:pathLst>
              <a:path w="11553426" h="16046425">
                <a:moveTo>
                  <a:pt x="11553426" y="0"/>
                </a:moveTo>
                <a:lnTo>
                  <a:pt x="0" y="0"/>
                </a:lnTo>
                <a:lnTo>
                  <a:pt x="0" y="16046425"/>
                </a:lnTo>
                <a:lnTo>
                  <a:pt x="11553426" y="16046425"/>
                </a:lnTo>
                <a:lnTo>
                  <a:pt x="11553426"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p:cNvPicPr>
            <a:picLocks noChangeAspect="1"/>
          </p:cNvPicPr>
          <p:nvPr/>
        </p:nvPicPr>
        <p:blipFill>
          <a:blip r:embed="rId8"/>
          <a:stretch>
            <a:fillRect/>
          </a:stretch>
        </p:blipFill>
        <p:spPr>
          <a:xfrm>
            <a:off x="-336102" y="1518389"/>
            <a:ext cx="18960203" cy="3206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12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81325"/>
            <a:ext cx="8301788" cy="10239625"/>
            <a:chOff x="0" y="0"/>
            <a:chExt cx="1457897" cy="1798205"/>
          </a:xfrm>
        </p:grpSpPr>
        <p:sp>
          <p:nvSpPr>
            <p:cNvPr id="3" name="Freeform 3"/>
            <p:cNvSpPr/>
            <p:nvPr/>
          </p:nvSpPr>
          <p:spPr>
            <a:xfrm>
              <a:off x="31750" y="31750"/>
              <a:ext cx="1394397" cy="1734705"/>
            </a:xfrm>
            <a:custGeom>
              <a:avLst/>
              <a:gdLst/>
              <a:ahLst/>
              <a:cxnLst/>
              <a:rect l="l" t="t" r="r" b="b"/>
              <a:pathLst>
                <a:path w="1394397" h="1734705">
                  <a:moveTo>
                    <a:pt x="1301687" y="1734705"/>
                  </a:moveTo>
                  <a:lnTo>
                    <a:pt x="92710" y="1734705"/>
                  </a:lnTo>
                  <a:cubicBezTo>
                    <a:pt x="41910" y="1734705"/>
                    <a:pt x="0" y="1692795"/>
                    <a:pt x="0" y="1641995"/>
                  </a:cubicBezTo>
                  <a:lnTo>
                    <a:pt x="0" y="92710"/>
                  </a:lnTo>
                  <a:cubicBezTo>
                    <a:pt x="0" y="41910"/>
                    <a:pt x="41910" y="0"/>
                    <a:pt x="92710" y="0"/>
                  </a:cubicBezTo>
                  <a:lnTo>
                    <a:pt x="1300417" y="0"/>
                  </a:lnTo>
                  <a:cubicBezTo>
                    <a:pt x="1351217" y="0"/>
                    <a:pt x="1393127" y="41910"/>
                    <a:pt x="1393127" y="92710"/>
                  </a:cubicBezTo>
                  <a:lnTo>
                    <a:pt x="1393127" y="1640725"/>
                  </a:lnTo>
                  <a:cubicBezTo>
                    <a:pt x="1394397" y="1692795"/>
                    <a:pt x="1352487" y="1734705"/>
                    <a:pt x="1301687" y="1734705"/>
                  </a:cubicBezTo>
                  <a:close/>
                </a:path>
              </a:pathLst>
            </a:custGeom>
            <a:solidFill>
              <a:srgbClr val="5B2B24"/>
            </a:solidFill>
          </p:spPr>
        </p:sp>
        <p:sp>
          <p:nvSpPr>
            <p:cNvPr id="4" name="Freeform 4"/>
            <p:cNvSpPr/>
            <p:nvPr/>
          </p:nvSpPr>
          <p:spPr>
            <a:xfrm>
              <a:off x="0" y="0"/>
              <a:ext cx="1457897" cy="1798206"/>
            </a:xfrm>
            <a:custGeom>
              <a:avLst/>
              <a:gdLst/>
              <a:ahLst/>
              <a:cxnLst/>
              <a:rect l="l" t="t" r="r" b="b"/>
              <a:pathLst>
                <a:path w="1457897" h="1798206">
                  <a:moveTo>
                    <a:pt x="1333437" y="59690"/>
                  </a:moveTo>
                  <a:cubicBezTo>
                    <a:pt x="1368997" y="59690"/>
                    <a:pt x="1398207" y="88900"/>
                    <a:pt x="1398207" y="124460"/>
                  </a:cubicBezTo>
                  <a:lnTo>
                    <a:pt x="1398207" y="1673746"/>
                  </a:lnTo>
                  <a:cubicBezTo>
                    <a:pt x="1398207" y="1709306"/>
                    <a:pt x="1368997" y="1738515"/>
                    <a:pt x="1333437" y="1738515"/>
                  </a:cubicBezTo>
                  <a:lnTo>
                    <a:pt x="124460" y="1738515"/>
                  </a:lnTo>
                  <a:cubicBezTo>
                    <a:pt x="88900" y="1738515"/>
                    <a:pt x="59690" y="1709306"/>
                    <a:pt x="59690" y="1673746"/>
                  </a:cubicBezTo>
                  <a:lnTo>
                    <a:pt x="59690" y="124460"/>
                  </a:lnTo>
                  <a:cubicBezTo>
                    <a:pt x="59690" y="88900"/>
                    <a:pt x="88900" y="59690"/>
                    <a:pt x="124460" y="59690"/>
                  </a:cubicBezTo>
                  <a:lnTo>
                    <a:pt x="1333437" y="59690"/>
                  </a:lnTo>
                  <a:moveTo>
                    <a:pt x="1333437" y="0"/>
                  </a:moveTo>
                  <a:lnTo>
                    <a:pt x="124460" y="0"/>
                  </a:lnTo>
                  <a:cubicBezTo>
                    <a:pt x="55880" y="0"/>
                    <a:pt x="0" y="55880"/>
                    <a:pt x="0" y="124460"/>
                  </a:cubicBezTo>
                  <a:lnTo>
                    <a:pt x="0" y="1673746"/>
                  </a:lnTo>
                  <a:cubicBezTo>
                    <a:pt x="0" y="1742325"/>
                    <a:pt x="55880" y="1798206"/>
                    <a:pt x="124460" y="1798206"/>
                  </a:cubicBezTo>
                  <a:lnTo>
                    <a:pt x="1333437" y="1798206"/>
                  </a:lnTo>
                  <a:cubicBezTo>
                    <a:pt x="1402017" y="1798206"/>
                    <a:pt x="1457897" y="1742325"/>
                    <a:pt x="1457897" y="1673746"/>
                  </a:cubicBezTo>
                  <a:lnTo>
                    <a:pt x="1457897" y="124460"/>
                  </a:lnTo>
                  <a:cubicBezTo>
                    <a:pt x="1457897" y="55880"/>
                    <a:pt x="1402017" y="0"/>
                    <a:pt x="1333437" y="0"/>
                  </a:cubicBezTo>
                  <a:close/>
                </a:path>
              </a:pathLst>
            </a:custGeom>
            <a:solidFill>
              <a:srgbClr val="B04B2B"/>
            </a:solidFill>
          </p:spPr>
        </p:sp>
      </p:grpSp>
      <p:sp>
        <p:nvSpPr>
          <p:cNvPr id="5" name="Freeform 5"/>
          <p:cNvSpPr/>
          <p:nvPr/>
        </p:nvSpPr>
        <p:spPr>
          <a:xfrm flipH="1">
            <a:off x="10243164" y="3896500"/>
            <a:ext cx="6404838" cy="9294619"/>
          </a:xfrm>
          <a:custGeom>
            <a:avLst/>
            <a:gdLst/>
            <a:ahLst/>
            <a:cxnLst/>
            <a:rect l="l" t="t" r="r" b="b"/>
            <a:pathLst>
              <a:path w="6404838" h="9294619">
                <a:moveTo>
                  <a:pt x="6404838" y="0"/>
                </a:moveTo>
                <a:lnTo>
                  <a:pt x="0" y="0"/>
                </a:lnTo>
                <a:lnTo>
                  <a:pt x="0" y="9294619"/>
                </a:lnTo>
                <a:lnTo>
                  <a:pt x="6404838" y="9294619"/>
                </a:lnTo>
                <a:lnTo>
                  <a:pt x="64048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748669" y="2784739"/>
            <a:ext cx="6861850" cy="4717522"/>
          </a:xfrm>
          <a:custGeom>
            <a:avLst/>
            <a:gdLst/>
            <a:ahLst/>
            <a:cxnLst/>
            <a:rect l="l" t="t" r="r" b="b"/>
            <a:pathLst>
              <a:path w="6861850" h="4717522">
                <a:moveTo>
                  <a:pt x="0" y="0"/>
                </a:moveTo>
                <a:lnTo>
                  <a:pt x="6861850" y="0"/>
                </a:lnTo>
                <a:lnTo>
                  <a:pt x="6861850" y="4717522"/>
                </a:lnTo>
                <a:lnTo>
                  <a:pt x="0" y="4717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42903">
            <a:off x="11516071" y="1136119"/>
            <a:ext cx="3859023" cy="3400764"/>
          </a:xfrm>
          <a:custGeom>
            <a:avLst/>
            <a:gdLst/>
            <a:ahLst/>
            <a:cxnLst/>
            <a:rect l="l" t="t" r="r" b="b"/>
            <a:pathLst>
              <a:path w="3859023" h="3400764">
                <a:moveTo>
                  <a:pt x="0" y="0"/>
                </a:moveTo>
                <a:lnTo>
                  <a:pt x="3859024" y="0"/>
                </a:lnTo>
                <a:lnTo>
                  <a:pt x="3859024" y="3400764"/>
                </a:lnTo>
                <a:lnTo>
                  <a:pt x="0" y="3400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a:grpSpLocks noChangeAspect="1"/>
          </p:cNvGrpSpPr>
          <p:nvPr/>
        </p:nvGrpSpPr>
        <p:grpSpPr>
          <a:xfrm>
            <a:off x="3741230" y="668006"/>
            <a:ext cx="2876728" cy="161814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sp>
      </p:grpSp>
      <p:sp>
        <p:nvSpPr>
          <p:cNvPr id="10" name="Freeform 10"/>
          <p:cNvSpPr/>
          <p:nvPr/>
        </p:nvSpPr>
        <p:spPr>
          <a:xfrm>
            <a:off x="1748669" y="2784739"/>
            <a:ext cx="6861850" cy="4717522"/>
          </a:xfrm>
          <a:custGeom>
            <a:avLst/>
            <a:gdLst/>
            <a:ahLst/>
            <a:cxnLst/>
            <a:rect l="l" t="t" r="r" b="b"/>
            <a:pathLst>
              <a:path w="6861850" h="4717522">
                <a:moveTo>
                  <a:pt x="0" y="0"/>
                </a:moveTo>
                <a:lnTo>
                  <a:pt x="6861850" y="0"/>
                </a:lnTo>
                <a:lnTo>
                  <a:pt x="6861850" y="4717522"/>
                </a:lnTo>
                <a:lnTo>
                  <a:pt x="0" y="4717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12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81325"/>
            <a:ext cx="8301788" cy="10239625"/>
            <a:chOff x="0" y="0"/>
            <a:chExt cx="1457897" cy="1798205"/>
          </a:xfrm>
        </p:grpSpPr>
        <p:sp>
          <p:nvSpPr>
            <p:cNvPr id="3" name="Freeform 3"/>
            <p:cNvSpPr/>
            <p:nvPr/>
          </p:nvSpPr>
          <p:spPr>
            <a:xfrm>
              <a:off x="31750" y="31750"/>
              <a:ext cx="1394397" cy="1734705"/>
            </a:xfrm>
            <a:custGeom>
              <a:avLst/>
              <a:gdLst/>
              <a:ahLst/>
              <a:cxnLst/>
              <a:rect l="l" t="t" r="r" b="b"/>
              <a:pathLst>
                <a:path w="1394397" h="1734705">
                  <a:moveTo>
                    <a:pt x="1301687" y="1734705"/>
                  </a:moveTo>
                  <a:lnTo>
                    <a:pt x="92710" y="1734705"/>
                  </a:lnTo>
                  <a:cubicBezTo>
                    <a:pt x="41910" y="1734705"/>
                    <a:pt x="0" y="1692795"/>
                    <a:pt x="0" y="1641995"/>
                  </a:cubicBezTo>
                  <a:lnTo>
                    <a:pt x="0" y="92710"/>
                  </a:lnTo>
                  <a:cubicBezTo>
                    <a:pt x="0" y="41910"/>
                    <a:pt x="41910" y="0"/>
                    <a:pt x="92710" y="0"/>
                  </a:cubicBezTo>
                  <a:lnTo>
                    <a:pt x="1300417" y="0"/>
                  </a:lnTo>
                  <a:cubicBezTo>
                    <a:pt x="1351217" y="0"/>
                    <a:pt x="1393127" y="41910"/>
                    <a:pt x="1393127" y="92710"/>
                  </a:cubicBezTo>
                  <a:lnTo>
                    <a:pt x="1393127" y="1640725"/>
                  </a:lnTo>
                  <a:cubicBezTo>
                    <a:pt x="1394397" y="1692795"/>
                    <a:pt x="1352487" y="1734705"/>
                    <a:pt x="1301687" y="1734705"/>
                  </a:cubicBezTo>
                  <a:close/>
                </a:path>
              </a:pathLst>
            </a:custGeom>
            <a:solidFill>
              <a:srgbClr val="5B2B24"/>
            </a:solidFill>
          </p:spPr>
        </p:sp>
        <p:sp>
          <p:nvSpPr>
            <p:cNvPr id="4" name="Freeform 4"/>
            <p:cNvSpPr/>
            <p:nvPr/>
          </p:nvSpPr>
          <p:spPr>
            <a:xfrm>
              <a:off x="0" y="0"/>
              <a:ext cx="1457897" cy="1798206"/>
            </a:xfrm>
            <a:custGeom>
              <a:avLst/>
              <a:gdLst/>
              <a:ahLst/>
              <a:cxnLst/>
              <a:rect l="l" t="t" r="r" b="b"/>
              <a:pathLst>
                <a:path w="1457897" h="1798206">
                  <a:moveTo>
                    <a:pt x="1333437" y="59690"/>
                  </a:moveTo>
                  <a:cubicBezTo>
                    <a:pt x="1368997" y="59690"/>
                    <a:pt x="1398207" y="88900"/>
                    <a:pt x="1398207" y="124460"/>
                  </a:cubicBezTo>
                  <a:lnTo>
                    <a:pt x="1398207" y="1673746"/>
                  </a:lnTo>
                  <a:cubicBezTo>
                    <a:pt x="1398207" y="1709306"/>
                    <a:pt x="1368997" y="1738515"/>
                    <a:pt x="1333437" y="1738515"/>
                  </a:cubicBezTo>
                  <a:lnTo>
                    <a:pt x="124460" y="1738515"/>
                  </a:lnTo>
                  <a:cubicBezTo>
                    <a:pt x="88900" y="1738515"/>
                    <a:pt x="59690" y="1709306"/>
                    <a:pt x="59690" y="1673746"/>
                  </a:cubicBezTo>
                  <a:lnTo>
                    <a:pt x="59690" y="124460"/>
                  </a:lnTo>
                  <a:cubicBezTo>
                    <a:pt x="59690" y="88900"/>
                    <a:pt x="88900" y="59690"/>
                    <a:pt x="124460" y="59690"/>
                  </a:cubicBezTo>
                  <a:lnTo>
                    <a:pt x="1333437" y="59690"/>
                  </a:lnTo>
                  <a:moveTo>
                    <a:pt x="1333437" y="0"/>
                  </a:moveTo>
                  <a:lnTo>
                    <a:pt x="124460" y="0"/>
                  </a:lnTo>
                  <a:cubicBezTo>
                    <a:pt x="55880" y="0"/>
                    <a:pt x="0" y="55880"/>
                    <a:pt x="0" y="124460"/>
                  </a:cubicBezTo>
                  <a:lnTo>
                    <a:pt x="0" y="1673746"/>
                  </a:lnTo>
                  <a:cubicBezTo>
                    <a:pt x="0" y="1742325"/>
                    <a:pt x="55880" y="1798206"/>
                    <a:pt x="124460" y="1798206"/>
                  </a:cubicBezTo>
                  <a:lnTo>
                    <a:pt x="1333437" y="1798206"/>
                  </a:lnTo>
                  <a:cubicBezTo>
                    <a:pt x="1402017" y="1798206"/>
                    <a:pt x="1457897" y="1742325"/>
                    <a:pt x="1457897" y="1673746"/>
                  </a:cubicBezTo>
                  <a:lnTo>
                    <a:pt x="1457897" y="124460"/>
                  </a:lnTo>
                  <a:cubicBezTo>
                    <a:pt x="1457897" y="55880"/>
                    <a:pt x="1402017" y="0"/>
                    <a:pt x="1333437" y="0"/>
                  </a:cubicBezTo>
                  <a:close/>
                </a:path>
              </a:pathLst>
            </a:custGeom>
            <a:solidFill>
              <a:srgbClr val="B04B2B"/>
            </a:solidFill>
          </p:spPr>
        </p:sp>
      </p:grpSp>
      <p:sp>
        <p:nvSpPr>
          <p:cNvPr id="5" name="Freeform 5"/>
          <p:cNvSpPr/>
          <p:nvPr/>
        </p:nvSpPr>
        <p:spPr>
          <a:xfrm flipH="1">
            <a:off x="10243164" y="3896500"/>
            <a:ext cx="6404838" cy="9294619"/>
          </a:xfrm>
          <a:custGeom>
            <a:avLst/>
            <a:gdLst/>
            <a:ahLst/>
            <a:cxnLst/>
            <a:rect l="l" t="t" r="r" b="b"/>
            <a:pathLst>
              <a:path w="6404838" h="9294619">
                <a:moveTo>
                  <a:pt x="6404838" y="0"/>
                </a:moveTo>
                <a:lnTo>
                  <a:pt x="0" y="0"/>
                </a:lnTo>
                <a:lnTo>
                  <a:pt x="0" y="9294619"/>
                </a:lnTo>
                <a:lnTo>
                  <a:pt x="6404838" y="9294619"/>
                </a:lnTo>
                <a:lnTo>
                  <a:pt x="64048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038384" y="3325525"/>
            <a:ext cx="6282419" cy="3635950"/>
          </a:xfrm>
          <a:custGeom>
            <a:avLst/>
            <a:gdLst/>
            <a:ahLst/>
            <a:cxnLst/>
            <a:rect l="l" t="t" r="r" b="b"/>
            <a:pathLst>
              <a:path w="6282419" h="3635950">
                <a:moveTo>
                  <a:pt x="0" y="0"/>
                </a:moveTo>
                <a:lnTo>
                  <a:pt x="6282420" y="0"/>
                </a:lnTo>
                <a:lnTo>
                  <a:pt x="6282420" y="3635950"/>
                </a:lnTo>
                <a:lnTo>
                  <a:pt x="0" y="36359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42903">
            <a:off x="11516071" y="1136119"/>
            <a:ext cx="3859023" cy="3400764"/>
          </a:xfrm>
          <a:custGeom>
            <a:avLst/>
            <a:gdLst/>
            <a:ahLst/>
            <a:cxnLst/>
            <a:rect l="l" t="t" r="r" b="b"/>
            <a:pathLst>
              <a:path w="3859023" h="3400764">
                <a:moveTo>
                  <a:pt x="0" y="0"/>
                </a:moveTo>
                <a:lnTo>
                  <a:pt x="3859024" y="0"/>
                </a:lnTo>
                <a:lnTo>
                  <a:pt x="3859024" y="3400764"/>
                </a:lnTo>
                <a:lnTo>
                  <a:pt x="0" y="3400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a:grpSpLocks noChangeAspect="1"/>
          </p:cNvGrpSpPr>
          <p:nvPr/>
        </p:nvGrpSpPr>
        <p:grpSpPr>
          <a:xfrm>
            <a:off x="3741230" y="668006"/>
            <a:ext cx="2876728" cy="161814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sp>
      </p:grpSp>
      <p:sp>
        <p:nvSpPr>
          <p:cNvPr id="10" name="Freeform 10"/>
          <p:cNvSpPr/>
          <p:nvPr/>
        </p:nvSpPr>
        <p:spPr>
          <a:xfrm>
            <a:off x="2038384" y="3325525"/>
            <a:ext cx="6282419" cy="3635950"/>
          </a:xfrm>
          <a:custGeom>
            <a:avLst/>
            <a:gdLst/>
            <a:ahLst/>
            <a:cxnLst/>
            <a:rect l="l" t="t" r="r" b="b"/>
            <a:pathLst>
              <a:path w="6282419" h="3635950">
                <a:moveTo>
                  <a:pt x="0" y="0"/>
                </a:moveTo>
                <a:lnTo>
                  <a:pt x="6282420" y="0"/>
                </a:lnTo>
                <a:lnTo>
                  <a:pt x="6282420" y="3635950"/>
                </a:lnTo>
                <a:lnTo>
                  <a:pt x="0" y="36359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12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81325"/>
            <a:ext cx="8301788" cy="10239625"/>
            <a:chOff x="0" y="0"/>
            <a:chExt cx="1457897" cy="1798205"/>
          </a:xfrm>
        </p:grpSpPr>
        <p:sp>
          <p:nvSpPr>
            <p:cNvPr id="3" name="Freeform 3"/>
            <p:cNvSpPr/>
            <p:nvPr/>
          </p:nvSpPr>
          <p:spPr>
            <a:xfrm>
              <a:off x="31750" y="31750"/>
              <a:ext cx="1394397" cy="1734705"/>
            </a:xfrm>
            <a:custGeom>
              <a:avLst/>
              <a:gdLst/>
              <a:ahLst/>
              <a:cxnLst/>
              <a:rect l="l" t="t" r="r" b="b"/>
              <a:pathLst>
                <a:path w="1394397" h="1734705">
                  <a:moveTo>
                    <a:pt x="1301687" y="1734705"/>
                  </a:moveTo>
                  <a:lnTo>
                    <a:pt x="92710" y="1734705"/>
                  </a:lnTo>
                  <a:cubicBezTo>
                    <a:pt x="41910" y="1734705"/>
                    <a:pt x="0" y="1692795"/>
                    <a:pt x="0" y="1641995"/>
                  </a:cubicBezTo>
                  <a:lnTo>
                    <a:pt x="0" y="92710"/>
                  </a:lnTo>
                  <a:cubicBezTo>
                    <a:pt x="0" y="41910"/>
                    <a:pt x="41910" y="0"/>
                    <a:pt x="92710" y="0"/>
                  </a:cubicBezTo>
                  <a:lnTo>
                    <a:pt x="1300417" y="0"/>
                  </a:lnTo>
                  <a:cubicBezTo>
                    <a:pt x="1351217" y="0"/>
                    <a:pt x="1393127" y="41910"/>
                    <a:pt x="1393127" y="92710"/>
                  </a:cubicBezTo>
                  <a:lnTo>
                    <a:pt x="1393127" y="1640725"/>
                  </a:lnTo>
                  <a:cubicBezTo>
                    <a:pt x="1394397" y="1692795"/>
                    <a:pt x="1352487" y="1734705"/>
                    <a:pt x="1301687" y="1734705"/>
                  </a:cubicBezTo>
                  <a:close/>
                </a:path>
              </a:pathLst>
            </a:custGeom>
            <a:solidFill>
              <a:srgbClr val="5B2B24"/>
            </a:solidFill>
          </p:spPr>
        </p:sp>
        <p:sp>
          <p:nvSpPr>
            <p:cNvPr id="4" name="Freeform 4"/>
            <p:cNvSpPr/>
            <p:nvPr/>
          </p:nvSpPr>
          <p:spPr>
            <a:xfrm>
              <a:off x="0" y="0"/>
              <a:ext cx="1457897" cy="1798206"/>
            </a:xfrm>
            <a:custGeom>
              <a:avLst/>
              <a:gdLst/>
              <a:ahLst/>
              <a:cxnLst/>
              <a:rect l="l" t="t" r="r" b="b"/>
              <a:pathLst>
                <a:path w="1457897" h="1798206">
                  <a:moveTo>
                    <a:pt x="1333437" y="59690"/>
                  </a:moveTo>
                  <a:cubicBezTo>
                    <a:pt x="1368997" y="59690"/>
                    <a:pt x="1398207" y="88900"/>
                    <a:pt x="1398207" y="124460"/>
                  </a:cubicBezTo>
                  <a:lnTo>
                    <a:pt x="1398207" y="1673746"/>
                  </a:lnTo>
                  <a:cubicBezTo>
                    <a:pt x="1398207" y="1709306"/>
                    <a:pt x="1368997" y="1738515"/>
                    <a:pt x="1333437" y="1738515"/>
                  </a:cubicBezTo>
                  <a:lnTo>
                    <a:pt x="124460" y="1738515"/>
                  </a:lnTo>
                  <a:cubicBezTo>
                    <a:pt x="88900" y="1738515"/>
                    <a:pt x="59690" y="1709306"/>
                    <a:pt x="59690" y="1673746"/>
                  </a:cubicBezTo>
                  <a:lnTo>
                    <a:pt x="59690" y="124460"/>
                  </a:lnTo>
                  <a:cubicBezTo>
                    <a:pt x="59690" y="88900"/>
                    <a:pt x="88900" y="59690"/>
                    <a:pt x="124460" y="59690"/>
                  </a:cubicBezTo>
                  <a:lnTo>
                    <a:pt x="1333437" y="59690"/>
                  </a:lnTo>
                  <a:moveTo>
                    <a:pt x="1333437" y="0"/>
                  </a:moveTo>
                  <a:lnTo>
                    <a:pt x="124460" y="0"/>
                  </a:lnTo>
                  <a:cubicBezTo>
                    <a:pt x="55880" y="0"/>
                    <a:pt x="0" y="55880"/>
                    <a:pt x="0" y="124460"/>
                  </a:cubicBezTo>
                  <a:lnTo>
                    <a:pt x="0" y="1673746"/>
                  </a:lnTo>
                  <a:cubicBezTo>
                    <a:pt x="0" y="1742325"/>
                    <a:pt x="55880" y="1798206"/>
                    <a:pt x="124460" y="1798206"/>
                  </a:cubicBezTo>
                  <a:lnTo>
                    <a:pt x="1333437" y="1798206"/>
                  </a:lnTo>
                  <a:cubicBezTo>
                    <a:pt x="1402017" y="1798206"/>
                    <a:pt x="1457897" y="1742325"/>
                    <a:pt x="1457897" y="1673746"/>
                  </a:cubicBezTo>
                  <a:lnTo>
                    <a:pt x="1457897" y="124460"/>
                  </a:lnTo>
                  <a:cubicBezTo>
                    <a:pt x="1457897" y="55880"/>
                    <a:pt x="1402017" y="0"/>
                    <a:pt x="1333437" y="0"/>
                  </a:cubicBezTo>
                  <a:close/>
                </a:path>
              </a:pathLst>
            </a:custGeom>
            <a:solidFill>
              <a:srgbClr val="B04B2B"/>
            </a:solidFill>
          </p:spPr>
        </p:sp>
      </p:grpSp>
      <p:sp>
        <p:nvSpPr>
          <p:cNvPr id="5" name="Freeform 5"/>
          <p:cNvSpPr/>
          <p:nvPr/>
        </p:nvSpPr>
        <p:spPr>
          <a:xfrm flipH="1">
            <a:off x="10243164" y="3896500"/>
            <a:ext cx="6404838" cy="9294619"/>
          </a:xfrm>
          <a:custGeom>
            <a:avLst/>
            <a:gdLst/>
            <a:ahLst/>
            <a:cxnLst/>
            <a:rect l="l" t="t" r="r" b="b"/>
            <a:pathLst>
              <a:path w="6404838" h="9294619">
                <a:moveTo>
                  <a:pt x="6404838" y="0"/>
                </a:moveTo>
                <a:lnTo>
                  <a:pt x="0" y="0"/>
                </a:lnTo>
                <a:lnTo>
                  <a:pt x="0" y="9294619"/>
                </a:lnTo>
                <a:lnTo>
                  <a:pt x="6404838" y="9294619"/>
                </a:lnTo>
                <a:lnTo>
                  <a:pt x="64048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270807" y="2524238"/>
            <a:ext cx="3817574" cy="5238524"/>
          </a:xfrm>
          <a:custGeom>
            <a:avLst/>
            <a:gdLst/>
            <a:ahLst/>
            <a:cxnLst/>
            <a:rect l="l" t="t" r="r" b="b"/>
            <a:pathLst>
              <a:path w="3817574" h="5238524">
                <a:moveTo>
                  <a:pt x="0" y="0"/>
                </a:moveTo>
                <a:lnTo>
                  <a:pt x="3817574" y="0"/>
                </a:lnTo>
                <a:lnTo>
                  <a:pt x="3817574" y="5238524"/>
                </a:lnTo>
                <a:lnTo>
                  <a:pt x="0" y="5238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42903">
            <a:off x="11516071" y="1136119"/>
            <a:ext cx="3859023" cy="3400764"/>
          </a:xfrm>
          <a:custGeom>
            <a:avLst/>
            <a:gdLst/>
            <a:ahLst/>
            <a:cxnLst/>
            <a:rect l="l" t="t" r="r" b="b"/>
            <a:pathLst>
              <a:path w="3859023" h="3400764">
                <a:moveTo>
                  <a:pt x="0" y="0"/>
                </a:moveTo>
                <a:lnTo>
                  <a:pt x="3859024" y="0"/>
                </a:lnTo>
                <a:lnTo>
                  <a:pt x="3859024" y="3400764"/>
                </a:lnTo>
                <a:lnTo>
                  <a:pt x="0" y="3400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a:grpSpLocks noChangeAspect="1"/>
          </p:cNvGrpSpPr>
          <p:nvPr/>
        </p:nvGrpSpPr>
        <p:grpSpPr>
          <a:xfrm>
            <a:off x="3741230" y="668006"/>
            <a:ext cx="2876728" cy="161814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sp>
      </p:grpSp>
      <p:sp>
        <p:nvSpPr>
          <p:cNvPr id="10" name="Freeform 10"/>
          <p:cNvSpPr/>
          <p:nvPr/>
        </p:nvSpPr>
        <p:spPr>
          <a:xfrm>
            <a:off x="3270807" y="2524238"/>
            <a:ext cx="3817574" cy="5238524"/>
          </a:xfrm>
          <a:custGeom>
            <a:avLst/>
            <a:gdLst/>
            <a:ahLst/>
            <a:cxnLst/>
            <a:rect l="l" t="t" r="r" b="b"/>
            <a:pathLst>
              <a:path w="3817574" h="5238524">
                <a:moveTo>
                  <a:pt x="0" y="0"/>
                </a:moveTo>
                <a:lnTo>
                  <a:pt x="3817574" y="0"/>
                </a:lnTo>
                <a:lnTo>
                  <a:pt x="3817574" y="5238524"/>
                </a:lnTo>
                <a:lnTo>
                  <a:pt x="0" y="5238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12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81325"/>
            <a:ext cx="8301788" cy="10239625"/>
            <a:chOff x="0" y="0"/>
            <a:chExt cx="1457897" cy="1798205"/>
          </a:xfrm>
        </p:grpSpPr>
        <p:sp>
          <p:nvSpPr>
            <p:cNvPr id="3" name="Freeform 3"/>
            <p:cNvSpPr/>
            <p:nvPr/>
          </p:nvSpPr>
          <p:spPr>
            <a:xfrm>
              <a:off x="31750" y="31750"/>
              <a:ext cx="1394397" cy="1734705"/>
            </a:xfrm>
            <a:custGeom>
              <a:avLst/>
              <a:gdLst/>
              <a:ahLst/>
              <a:cxnLst/>
              <a:rect l="l" t="t" r="r" b="b"/>
              <a:pathLst>
                <a:path w="1394397" h="1734705">
                  <a:moveTo>
                    <a:pt x="1301687" y="1734705"/>
                  </a:moveTo>
                  <a:lnTo>
                    <a:pt x="92710" y="1734705"/>
                  </a:lnTo>
                  <a:cubicBezTo>
                    <a:pt x="41910" y="1734705"/>
                    <a:pt x="0" y="1692795"/>
                    <a:pt x="0" y="1641995"/>
                  </a:cubicBezTo>
                  <a:lnTo>
                    <a:pt x="0" y="92710"/>
                  </a:lnTo>
                  <a:cubicBezTo>
                    <a:pt x="0" y="41910"/>
                    <a:pt x="41910" y="0"/>
                    <a:pt x="92710" y="0"/>
                  </a:cubicBezTo>
                  <a:lnTo>
                    <a:pt x="1300417" y="0"/>
                  </a:lnTo>
                  <a:cubicBezTo>
                    <a:pt x="1351217" y="0"/>
                    <a:pt x="1393127" y="41910"/>
                    <a:pt x="1393127" y="92710"/>
                  </a:cubicBezTo>
                  <a:lnTo>
                    <a:pt x="1393127" y="1640725"/>
                  </a:lnTo>
                  <a:cubicBezTo>
                    <a:pt x="1394397" y="1692795"/>
                    <a:pt x="1352487" y="1734705"/>
                    <a:pt x="1301687" y="1734705"/>
                  </a:cubicBezTo>
                  <a:close/>
                </a:path>
              </a:pathLst>
            </a:custGeom>
            <a:solidFill>
              <a:srgbClr val="5B2B24"/>
            </a:solidFill>
          </p:spPr>
        </p:sp>
        <p:sp>
          <p:nvSpPr>
            <p:cNvPr id="4" name="Freeform 4"/>
            <p:cNvSpPr/>
            <p:nvPr/>
          </p:nvSpPr>
          <p:spPr>
            <a:xfrm>
              <a:off x="0" y="0"/>
              <a:ext cx="1457897" cy="1798206"/>
            </a:xfrm>
            <a:custGeom>
              <a:avLst/>
              <a:gdLst/>
              <a:ahLst/>
              <a:cxnLst/>
              <a:rect l="l" t="t" r="r" b="b"/>
              <a:pathLst>
                <a:path w="1457897" h="1798206">
                  <a:moveTo>
                    <a:pt x="1333437" y="59690"/>
                  </a:moveTo>
                  <a:cubicBezTo>
                    <a:pt x="1368997" y="59690"/>
                    <a:pt x="1398207" y="88900"/>
                    <a:pt x="1398207" y="124460"/>
                  </a:cubicBezTo>
                  <a:lnTo>
                    <a:pt x="1398207" y="1673746"/>
                  </a:lnTo>
                  <a:cubicBezTo>
                    <a:pt x="1398207" y="1709306"/>
                    <a:pt x="1368997" y="1738515"/>
                    <a:pt x="1333437" y="1738515"/>
                  </a:cubicBezTo>
                  <a:lnTo>
                    <a:pt x="124460" y="1738515"/>
                  </a:lnTo>
                  <a:cubicBezTo>
                    <a:pt x="88900" y="1738515"/>
                    <a:pt x="59690" y="1709306"/>
                    <a:pt x="59690" y="1673746"/>
                  </a:cubicBezTo>
                  <a:lnTo>
                    <a:pt x="59690" y="124460"/>
                  </a:lnTo>
                  <a:cubicBezTo>
                    <a:pt x="59690" y="88900"/>
                    <a:pt x="88900" y="59690"/>
                    <a:pt x="124460" y="59690"/>
                  </a:cubicBezTo>
                  <a:lnTo>
                    <a:pt x="1333437" y="59690"/>
                  </a:lnTo>
                  <a:moveTo>
                    <a:pt x="1333437" y="0"/>
                  </a:moveTo>
                  <a:lnTo>
                    <a:pt x="124460" y="0"/>
                  </a:lnTo>
                  <a:cubicBezTo>
                    <a:pt x="55880" y="0"/>
                    <a:pt x="0" y="55880"/>
                    <a:pt x="0" y="124460"/>
                  </a:cubicBezTo>
                  <a:lnTo>
                    <a:pt x="0" y="1673746"/>
                  </a:lnTo>
                  <a:cubicBezTo>
                    <a:pt x="0" y="1742325"/>
                    <a:pt x="55880" y="1798206"/>
                    <a:pt x="124460" y="1798206"/>
                  </a:cubicBezTo>
                  <a:lnTo>
                    <a:pt x="1333437" y="1798206"/>
                  </a:lnTo>
                  <a:cubicBezTo>
                    <a:pt x="1402017" y="1798206"/>
                    <a:pt x="1457897" y="1742325"/>
                    <a:pt x="1457897" y="1673746"/>
                  </a:cubicBezTo>
                  <a:lnTo>
                    <a:pt x="1457897" y="124460"/>
                  </a:lnTo>
                  <a:cubicBezTo>
                    <a:pt x="1457897" y="55880"/>
                    <a:pt x="1402017" y="0"/>
                    <a:pt x="1333437" y="0"/>
                  </a:cubicBezTo>
                  <a:close/>
                </a:path>
              </a:pathLst>
            </a:custGeom>
            <a:solidFill>
              <a:srgbClr val="B04B2B"/>
            </a:solidFill>
          </p:spPr>
        </p:sp>
      </p:grpSp>
      <p:sp>
        <p:nvSpPr>
          <p:cNvPr id="5" name="Freeform 5"/>
          <p:cNvSpPr/>
          <p:nvPr/>
        </p:nvSpPr>
        <p:spPr>
          <a:xfrm flipH="1">
            <a:off x="10243164" y="3896500"/>
            <a:ext cx="6404838" cy="9294619"/>
          </a:xfrm>
          <a:custGeom>
            <a:avLst/>
            <a:gdLst/>
            <a:ahLst/>
            <a:cxnLst/>
            <a:rect l="l" t="t" r="r" b="b"/>
            <a:pathLst>
              <a:path w="6404838" h="9294619">
                <a:moveTo>
                  <a:pt x="6404838" y="0"/>
                </a:moveTo>
                <a:lnTo>
                  <a:pt x="0" y="0"/>
                </a:lnTo>
                <a:lnTo>
                  <a:pt x="0" y="9294619"/>
                </a:lnTo>
                <a:lnTo>
                  <a:pt x="6404838" y="9294619"/>
                </a:lnTo>
                <a:lnTo>
                  <a:pt x="640483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769755" y="3086100"/>
            <a:ext cx="4819678" cy="4114800"/>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42903">
            <a:off x="11516071" y="1136119"/>
            <a:ext cx="3859023" cy="3400764"/>
          </a:xfrm>
          <a:custGeom>
            <a:avLst/>
            <a:gdLst/>
            <a:ahLst/>
            <a:cxnLst/>
            <a:rect l="l" t="t" r="r" b="b"/>
            <a:pathLst>
              <a:path w="3859023" h="3400764">
                <a:moveTo>
                  <a:pt x="0" y="0"/>
                </a:moveTo>
                <a:lnTo>
                  <a:pt x="3859024" y="0"/>
                </a:lnTo>
                <a:lnTo>
                  <a:pt x="3859024" y="3400764"/>
                </a:lnTo>
                <a:lnTo>
                  <a:pt x="0" y="3400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a:grpSpLocks noChangeAspect="1"/>
          </p:cNvGrpSpPr>
          <p:nvPr/>
        </p:nvGrpSpPr>
        <p:grpSpPr>
          <a:xfrm>
            <a:off x="3741230" y="668006"/>
            <a:ext cx="2876728" cy="161814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sp>
      </p:grpSp>
      <p:sp>
        <p:nvSpPr>
          <p:cNvPr id="10" name="Freeform 10"/>
          <p:cNvSpPr/>
          <p:nvPr/>
        </p:nvSpPr>
        <p:spPr>
          <a:xfrm>
            <a:off x="2769755" y="3086100"/>
            <a:ext cx="4819678" cy="4114800"/>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474687" y="486022"/>
            <a:ext cx="17338626" cy="9314956"/>
            <a:chOff x="0" y="0"/>
            <a:chExt cx="60859249" cy="32695856"/>
          </a:xfrm>
        </p:grpSpPr>
        <p:sp>
          <p:nvSpPr>
            <p:cNvPr id="3" name="Freeform 3"/>
            <p:cNvSpPr/>
            <p:nvPr/>
          </p:nvSpPr>
          <p:spPr>
            <a:xfrm>
              <a:off x="72390" y="72390"/>
              <a:ext cx="60714467" cy="32551076"/>
            </a:xfrm>
            <a:custGeom>
              <a:avLst/>
              <a:gdLst/>
              <a:ahLst/>
              <a:cxnLst/>
              <a:rect l="l" t="t" r="r" b="b"/>
              <a:pathLst>
                <a:path w="60714467" h="32551076">
                  <a:moveTo>
                    <a:pt x="0" y="0"/>
                  </a:moveTo>
                  <a:lnTo>
                    <a:pt x="60714467" y="0"/>
                  </a:lnTo>
                  <a:lnTo>
                    <a:pt x="60714467" y="32551076"/>
                  </a:lnTo>
                  <a:lnTo>
                    <a:pt x="0" y="32551076"/>
                  </a:lnTo>
                  <a:lnTo>
                    <a:pt x="0" y="0"/>
                  </a:lnTo>
                  <a:close/>
                </a:path>
              </a:pathLst>
            </a:custGeom>
            <a:solidFill>
              <a:srgbClr val="FFE680"/>
            </a:solidFill>
          </p:spPr>
        </p:sp>
        <p:sp>
          <p:nvSpPr>
            <p:cNvPr id="4" name="Freeform 4"/>
            <p:cNvSpPr/>
            <p:nvPr/>
          </p:nvSpPr>
          <p:spPr>
            <a:xfrm>
              <a:off x="0" y="0"/>
              <a:ext cx="60859250" cy="32695855"/>
            </a:xfrm>
            <a:custGeom>
              <a:avLst/>
              <a:gdLst/>
              <a:ahLst/>
              <a:cxnLst/>
              <a:rect l="l" t="t" r="r" b="b"/>
              <a:pathLst>
                <a:path w="60859250" h="32695855">
                  <a:moveTo>
                    <a:pt x="60714471" y="32551077"/>
                  </a:moveTo>
                  <a:lnTo>
                    <a:pt x="60859250" y="32551077"/>
                  </a:lnTo>
                  <a:lnTo>
                    <a:pt x="60859250" y="32695855"/>
                  </a:lnTo>
                  <a:lnTo>
                    <a:pt x="60714471" y="32695855"/>
                  </a:lnTo>
                  <a:lnTo>
                    <a:pt x="60714471" y="32551077"/>
                  </a:lnTo>
                  <a:close/>
                  <a:moveTo>
                    <a:pt x="0" y="144780"/>
                  </a:moveTo>
                  <a:lnTo>
                    <a:pt x="144780" y="144780"/>
                  </a:lnTo>
                  <a:lnTo>
                    <a:pt x="144780" y="32551077"/>
                  </a:lnTo>
                  <a:lnTo>
                    <a:pt x="0" y="32551077"/>
                  </a:lnTo>
                  <a:lnTo>
                    <a:pt x="0" y="144780"/>
                  </a:lnTo>
                  <a:close/>
                  <a:moveTo>
                    <a:pt x="0" y="32551077"/>
                  </a:moveTo>
                  <a:lnTo>
                    <a:pt x="144780" y="32551077"/>
                  </a:lnTo>
                  <a:lnTo>
                    <a:pt x="144780" y="32695855"/>
                  </a:lnTo>
                  <a:lnTo>
                    <a:pt x="0" y="32695855"/>
                  </a:lnTo>
                  <a:lnTo>
                    <a:pt x="0" y="32551077"/>
                  </a:lnTo>
                  <a:close/>
                  <a:moveTo>
                    <a:pt x="60714471" y="144780"/>
                  </a:moveTo>
                  <a:lnTo>
                    <a:pt x="60859250" y="144780"/>
                  </a:lnTo>
                  <a:lnTo>
                    <a:pt x="60859250" y="32551077"/>
                  </a:lnTo>
                  <a:lnTo>
                    <a:pt x="60714471" y="32551077"/>
                  </a:lnTo>
                  <a:lnTo>
                    <a:pt x="60714471" y="144780"/>
                  </a:lnTo>
                  <a:close/>
                  <a:moveTo>
                    <a:pt x="144780" y="32551077"/>
                  </a:moveTo>
                  <a:lnTo>
                    <a:pt x="60714471" y="32551077"/>
                  </a:lnTo>
                  <a:lnTo>
                    <a:pt x="60714471" y="32695855"/>
                  </a:lnTo>
                  <a:lnTo>
                    <a:pt x="144780" y="32695855"/>
                  </a:lnTo>
                  <a:lnTo>
                    <a:pt x="144780" y="32551077"/>
                  </a:lnTo>
                  <a:close/>
                  <a:moveTo>
                    <a:pt x="60714471" y="0"/>
                  </a:moveTo>
                  <a:lnTo>
                    <a:pt x="60859250" y="0"/>
                  </a:lnTo>
                  <a:lnTo>
                    <a:pt x="60859250" y="144780"/>
                  </a:lnTo>
                  <a:lnTo>
                    <a:pt x="60714471" y="144780"/>
                  </a:lnTo>
                  <a:lnTo>
                    <a:pt x="60714471" y="0"/>
                  </a:lnTo>
                  <a:close/>
                  <a:moveTo>
                    <a:pt x="0" y="0"/>
                  </a:moveTo>
                  <a:lnTo>
                    <a:pt x="144780" y="0"/>
                  </a:lnTo>
                  <a:lnTo>
                    <a:pt x="144780" y="144780"/>
                  </a:lnTo>
                  <a:lnTo>
                    <a:pt x="0" y="144780"/>
                  </a:lnTo>
                  <a:lnTo>
                    <a:pt x="0" y="0"/>
                  </a:lnTo>
                  <a:close/>
                  <a:moveTo>
                    <a:pt x="144780" y="0"/>
                  </a:moveTo>
                  <a:lnTo>
                    <a:pt x="60714471" y="0"/>
                  </a:lnTo>
                  <a:lnTo>
                    <a:pt x="60714471" y="144780"/>
                  </a:lnTo>
                  <a:lnTo>
                    <a:pt x="144780" y="144780"/>
                  </a:lnTo>
                  <a:lnTo>
                    <a:pt x="144780" y="0"/>
                  </a:lnTo>
                  <a:close/>
                </a:path>
              </a:pathLst>
            </a:custGeom>
            <a:solidFill>
              <a:srgbClr val="231F20"/>
            </a:solidFill>
          </p:spPr>
        </p:sp>
      </p:grpSp>
      <p:sp>
        <p:nvSpPr>
          <p:cNvPr id="5" name="Freeform 5"/>
          <p:cNvSpPr/>
          <p:nvPr/>
        </p:nvSpPr>
        <p:spPr>
          <a:xfrm>
            <a:off x="316447" y="4356102"/>
            <a:ext cx="3445754" cy="5625721"/>
          </a:xfrm>
          <a:custGeom>
            <a:avLst/>
            <a:gdLst/>
            <a:ahLst/>
            <a:cxnLst/>
            <a:rect l="l" t="t" r="r" b="b"/>
            <a:pathLst>
              <a:path w="3445754" h="5625721">
                <a:moveTo>
                  <a:pt x="0" y="0"/>
                </a:moveTo>
                <a:lnTo>
                  <a:pt x="3445754" y="0"/>
                </a:lnTo>
                <a:lnTo>
                  <a:pt x="3445754" y="5625721"/>
                </a:lnTo>
                <a:lnTo>
                  <a:pt x="0" y="5625721"/>
                </a:lnTo>
                <a:lnTo>
                  <a:pt x="0" y="0"/>
                </a:lnTo>
                <a:close/>
              </a:path>
            </a:pathLst>
          </a:custGeom>
          <a:blipFill>
            <a:blip r:embed="rId2"/>
            <a:stretch>
              <a:fillRect/>
            </a:stretch>
          </a:blipFill>
        </p:spPr>
      </p:sp>
      <p:sp>
        <p:nvSpPr>
          <p:cNvPr id="6" name="Freeform 6"/>
          <p:cNvSpPr/>
          <p:nvPr/>
        </p:nvSpPr>
        <p:spPr>
          <a:xfrm>
            <a:off x="5979133" y="5143500"/>
            <a:ext cx="3997665" cy="4838323"/>
          </a:xfrm>
          <a:custGeom>
            <a:avLst/>
            <a:gdLst/>
            <a:ahLst/>
            <a:cxnLst/>
            <a:rect l="l" t="t" r="r" b="b"/>
            <a:pathLst>
              <a:path w="3997665" h="4838323">
                <a:moveTo>
                  <a:pt x="0" y="0"/>
                </a:moveTo>
                <a:lnTo>
                  <a:pt x="3997665" y="0"/>
                </a:lnTo>
                <a:lnTo>
                  <a:pt x="3997665" y="4838323"/>
                </a:lnTo>
                <a:lnTo>
                  <a:pt x="0" y="4838323"/>
                </a:lnTo>
                <a:lnTo>
                  <a:pt x="0" y="0"/>
                </a:lnTo>
                <a:close/>
              </a:path>
            </a:pathLst>
          </a:custGeom>
          <a:blipFill>
            <a:blip r:embed="rId3"/>
            <a:stretch>
              <a:fillRect/>
            </a:stretch>
          </a:blipFill>
        </p:spPr>
      </p:sp>
      <p:sp>
        <p:nvSpPr>
          <p:cNvPr id="7" name="Freeform 7"/>
          <p:cNvSpPr/>
          <p:nvPr/>
        </p:nvSpPr>
        <p:spPr>
          <a:xfrm>
            <a:off x="9288071" y="4356102"/>
            <a:ext cx="4627155" cy="5625721"/>
          </a:xfrm>
          <a:custGeom>
            <a:avLst/>
            <a:gdLst/>
            <a:ahLst/>
            <a:cxnLst/>
            <a:rect l="l" t="t" r="r" b="b"/>
            <a:pathLst>
              <a:path w="4627155" h="5625721">
                <a:moveTo>
                  <a:pt x="0" y="0"/>
                </a:moveTo>
                <a:lnTo>
                  <a:pt x="4627155" y="0"/>
                </a:lnTo>
                <a:lnTo>
                  <a:pt x="4627155" y="5625721"/>
                </a:lnTo>
                <a:lnTo>
                  <a:pt x="0" y="5625721"/>
                </a:lnTo>
                <a:lnTo>
                  <a:pt x="0" y="0"/>
                </a:lnTo>
                <a:close/>
              </a:path>
            </a:pathLst>
          </a:custGeom>
          <a:blipFill>
            <a:blip r:embed="rId4"/>
            <a:stretch>
              <a:fillRect/>
            </a:stretch>
          </a:blipFill>
        </p:spPr>
      </p:sp>
      <p:sp>
        <p:nvSpPr>
          <p:cNvPr id="8" name="Freeform 8"/>
          <p:cNvSpPr/>
          <p:nvPr/>
        </p:nvSpPr>
        <p:spPr>
          <a:xfrm>
            <a:off x="3073475" y="5591735"/>
            <a:ext cx="3594384" cy="4390088"/>
          </a:xfrm>
          <a:custGeom>
            <a:avLst/>
            <a:gdLst/>
            <a:ahLst/>
            <a:cxnLst/>
            <a:rect l="l" t="t" r="r" b="b"/>
            <a:pathLst>
              <a:path w="3594384" h="4390088">
                <a:moveTo>
                  <a:pt x="0" y="0"/>
                </a:moveTo>
                <a:lnTo>
                  <a:pt x="3594384" y="0"/>
                </a:lnTo>
                <a:lnTo>
                  <a:pt x="3594384" y="4390088"/>
                </a:lnTo>
                <a:lnTo>
                  <a:pt x="0" y="4390088"/>
                </a:lnTo>
                <a:lnTo>
                  <a:pt x="0" y="0"/>
                </a:lnTo>
                <a:close/>
              </a:path>
            </a:pathLst>
          </a:custGeom>
          <a:blipFill>
            <a:blip r:embed="rId5"/>
            <a:stretch>
              <a:fillRect/>
            </a:stretch>
          </a:blipFill>
        </p:spPr>
      </p:sp>
      <p:sp>
        <p:nvSpPr>
          <p:cNvPr id="9" name="Freeform 9"/>
          <p:cNvSpPr/>
          <p:nvPr/>
        </p:nvSpPr>
        <p:spPr>
          <a:xfrm>
            <a:off x="13226500" y="4491736"/>
            <a:ext cx="4802959" cy="5625721"/>
          </a:xfrm>
          <a:custGeom>
            <a:avLst/>
            <a:gdLst/>
            <a:ahLst/>
            <a:cxnLst/>
            <a:rect l="l" t="t" r="r" b="b"/>
            <a:pathLst>
              <a:path w="4802959" h="5625721">
                <a:moveTo>
                  <a:pt x="0" y="0"/>
                </a:moveTo>
                <a:lnTo>
                  <a:pt x="4802959" y="0"/>
                </a:lnTo>
                <a:lnTo>
                  <a:pt x="4802959" y="5625721"/>
                </a:lnTo>
                <a:lnTo>
                  <a:pt x="0" y="5625721"/>
                </a:lnTo>
                <a:lnTo>
                  <a:pt x="0" y="0"/>
                </a:lnTo>
                <a:close/>
              </a:path>
            </a:pathLst>
          </a:custGeom>
          <a:blipFill>
            <a:blip r:embed="rId6"/>
            <a:stretch>
              <a:fillRect/>
            </a:stretch>
          </a:blipFill>
        </p:spPr>
      </p:sp>
      <p:pic>
        <p:nvPicPr>
          <p:cNvPr id="11" name="Picture 10"/>
          <p:cNvPicPr>
            <a:picLocks noChangeAspect="1"/>
          </p:cNvPicPr>
          <p:nvPr/>
        </p:nvPicPr>
        <p:blipFill>
          <a:blip r:embed="rId7"/>
          <a:stretch>
            <a:fillRect/>
          </a:stretch>
        </p:blipFill>
        <p:spPr>
          <a:xfrm>
            <a:off x="582859" y="1295835"/>
            <a:ext cx="17338527" cy="3779848"/>
          </a:xfrm>
          <a:prstGeom prst="rect">
            <a:avLst/>
          </a:prstGeom>
        </p:spPr>
      </p:pic>
      <p:pic>
        <p:nvPicPr>
          <p:cNvPr id="13" name="Picture 12"/>
          <p:cNvPicPr>
            <a:picLocks noChangeAspect="1"/>
          </p:cNvPicPr>
          <p:nvPr/>
        </p:nvPicPr>
        <p:blipFill>
          <a:blip r:embed="rId8"/>
          <a:stretch>
            <a:fillRect/>
          </a:stretch>
        </p:blipFill>
        <p:spPr>
          <a:xfrm>
            <a:off x="840862" y="1189849"/>
            <a:ext cx="4029805" cy="284098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97569" y="676891"/>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1896449"/>
            <a:ext cx="21170937" cy="14079898"/>
            <a:chOff x="0" y="0"/>
            <a:chExt cx="28227916" cy="18773198"/>
          </a:xfrm>
        </p:grpSpPr>
        <p:grpSp>
          <p:nvGrpSpPr>
            <p:cNvPr id="3" name="Group 3"/>
            <p:cNvGrpSpPr/>
            <p:nvPr/>
          </p:nvGrpSpPr>
          <p:grpSpPr>
            <a:xfrm>
              <a:off x="0" y="0"/>
              <a:ext cx="28227916" cy="4241663"/>
              <a:chOff x="0" y="0"/>
              <a:chExt cx="5409116" cy="812800"/>
            </a:xfrm>
          </p:grpSpPr>
          <p:sp>
            <p:nvSpPr>
              <p:cNvPr id="4" name="Freeform 4"/>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531534"/>
              <a:ext cx="28227916" cy="4241663"/>
              <a:chOff x="0" y="0"/>
              <a:chExt cx="5409116" cy="812800"/>
            </a:xfrm>
          </p:grpSpPr>
          <p:sp>
            <p:nvSpPr>
              <p:cNvPr id="7" name="Freeform 7"/>
              <p:cNvSpPr/>
              <p:nvPr/>
            </p:nvSpPr>
            <p:spPr>
              <a:xfrm>
                <a:off x="0" y="0"/>
                <a:ext cx="5409116" cy="812800"/>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a:off x="13940540" y="2926677"/>
            <a:ext cx="4809062" cy="6331623"/>
          </a:xfrm>
          <a:custGeom>
            <a:avLst/>
            <a:gdLst/>
            <a:ahLst/>
            <a:cxnLst/>
            <a:rect l="l" t="t" r="r" b="b"/>
            <a:pathLst>
              <a:path w="4809062" h="6331623">
                <a:moveTo>
                  <a:pt x="0" y="0"/>
                </a:moveTo>
                <a:lnTo>
                  <a:pt x="4809062" y="0"/>
                </a:lnTo>
                <a:lnTo>
                  <a:pt x="4809062" y="6331623"/>
                </a:lnTo>
                <a:lnTo>
                  <a:pt x="0" y="6331623"/>
                </a:lnTo>
                <a:lnTo>
                  <a:pt x="0" y="0"/>
                </a:lnTo>
                <a:close/>
              </a:path>
            </a:pathLst>
          </a:custGeom>
          <a:blipFill>
            <a:blip r:embed="rId2"/>
            <a:stretch>
              <a:fillRect/>
            </a:stretch>
          </a:blipFill>
        </p:spPr>
      </p:sp>
      <p:sp>
        <p:nvSpPr>
          <p:cNvPr id="10" name="TextBox 10"/>
          <p:cNvSpPr txBox="1"/>
          <p:nvPr/>
        </p:nvSpPr>
        <p:spPr>
          <a:xfrm>
            <a:off x="210718" y="1975553"/>
            <a:ext cx="15221641" cy="2887980"/>
          </a:xfrm>
          <a:prstGeom prst="rect">
            <a:avLst/>
          </a:prstGeom>
        </p:spPr>
        <p:txBody>
          <a:bodyPr lIns="0" tIns="0" rIns="0" bIns="0" rtlCol="0" anchor="t">
            <a:spAutoFit/>
          </a:bodyPr>
          <a:lstStyle/>
          <a:p>
            <a:pPr algn="just">
              <a:lnSpc>
                <a:spcPts val="4620"/>
              </a:lnSpc>
              <a:spcBef>
                <a:spcPct val="0"/>
              </a:spcBef>
            </a:pP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rùa</a:t>
            </a:r>
            <a:r>
              <a:rPr lang="en-US" sz="3300" dirty="0">
                <a:solidFill>
                  <a:srgbClr val="000000"/>
                </a:solidFill>
                <a:latin typeface="UTM Avo"/>
              </a:rPr>
              <a:t> Su </a:t>
            </a:r>
            <a:r>
              <a:rPr lang="en-US" sz="3300" dirty="0" err="1">
                <a:solidFill>
                  <a:srgbClr val="000000"/>
                </a:solidFill>
                <a:latin typeface="UTM Avo"/>
              </a:rPr>
              <a:t>có</a:t>
            </a:r>
            <a:r>
              <a:rPr lang="en-US" sz="3300" dirty="0">
                <a:solidFill>
                  <a:srgbClr val="000000"/>
                </a:solidFill>
                <a:latin typeface="UTM Avo"/>
              </a:rPr>
              <a:t> </a:t>
            </a:r>
            <a:r>
              <a:rPr lang="en-US" sz="3300" dirty="0" err="1">
                <a:solidFill>
                  <a:srgbClr val="000000"/>
                </a:solidFill>
                <a:latin typeface="UTM Avo"/>
              </a:rPr>
              <a:t>cái</a:t>
            </a:r>
            <a:r>
              <a:rPr lang="en-US" sz="3300" dirty="0">
                <a:solidFill>
                  <a:srgbClr val="000000"/>
                </a:solidFill>
                <a:latin typeface="UTM Avo"/>
              </a:rPr>
              <a:t> </a:t>
            </a:r>
            <a:r>
              <a:rPr lang="en-US" sz="3300" dirty="0" err="1">
                <a:solidFill>
                  <a:srgbClr val="000000"/>
                </a:solidFill>
                <a:latin typeface="UTM Avo"/>
              </a:rPr>
              <a:t>mai</a:t>
            </a:r>
            <a:r>
              <a:rPr lang="en-US" sz="3300" dirty="0">
                <a:solidFill>
                  <a:srgbClr val="000000"/>
                </a:solidFill>
                <a:latin typeface="UTM Avo"/>
              </a:rPr>
              <a:t> </a:t>
            </a:r>
            <a:r>
              <a:rPr lang="en-US" sz="3300" dirty="0" err="1">
                <a:solidFill>
                  <a:srgbClr val="000000"/>
                </a:solidFill>
                <a:latin typeface="UTM Avo"/>
              </a:rPr>
              <a:t>rất</a:t>
            </a:r>
            <a:r>
              <a:rPr lang="en-US" sz="3300" dirty="0">
                <a:solidFill>
                  <a:srgbClr val="000000"/>
                </a:solidFill>
                <a:latin typeface="UTM Avo"/>
              </a:rPr>
              <a:t> </a:t>
            </a:r>
            <a:r>
              <a:rPr lang="en-US" sz="3300" dirty="0" err="1">
                <a:solidFill>
                  <a:srgbClr val="000000"/>
                </a:solidFill>
                <a:latin typeface="UTM Avo"/>
              </a:rPr>
              <a:t>cứng</a:t>
            </a:r>
            <a:r>
              <a:rPr lang="en-US" sz="3300" dirty="0">
                <a:solidFill>
                  <a:srgbClr val="000000"/>
                </a:solidFill>
                <a:latin typeface="UTM Avo"/>
              </a:rPr>
              <a:t>, </a:t>
            </a:r>
            <a:r>
              <a:rPr lang="en-US" sz="3300" dirty="0" err="1">
                <a:solidFill>
                  <a:srgbClr val="000000"/>
                </a:solidFill>
                <a:latin typeface="UTM Avo"/>
              </a:rPr>
              <a:t>trông</a:t>
            </a:r>
            <a:r>
              <a:rPr lang="en-US" sz="3300" dirty="0">
                <a:solidFill>
                  <a:srgbClr val="000000"/>
                </a:solidFill>
                <a:latin typeface="UTM Avo"/>
              </a:rPr>
              <a:t> </a:t>
            </a:r>
            <a:r>
              <a:rPr lang="en-US" sz="3300" dirty="0" err="1">
                <a:solidFill>
                  <a:srgbClr val="000000"/>
                </a:solidFill>
                <a:latin typeface="UTM Avo"/>
              </a:rPr>
              <a:t>như</a:t>
            </a:r>
            <a:r>
              <a:rPr lang="en-US" sz="3300" dirty="0">
                <a:solidFill>
                  <a:srgbClr val="000000"/>
                </a:solidFill>
                <a:latin typeface="UTM Avo"/>
              </a:rPr>
              <a:t> </a:t>
            </a:r>
            <a:r>
              <a:rPr lang="en-US" sz="3300" dirty="0" err="1">
                <a:solidFill>
                  <a:srgbClr val="000000"/>
                </a:solidFill>
                <a:latin typeface="UTM Avo"/>
              </a:rPr>
              <a:t>được</a:t>
            </a:r>
            <a:r>
              <a:rPr lang="en-US" sz="3300" dirty="0">
                <a:solidFill>
                  <a:srgbClr val="000000"/>
                </a:solidFill>
                <a:latin typeface="UTM Avo"/>
              </a:rPr>
              <a:t> </a:t>
            </a:r>
            <a:r>
              <a:rPr lang="en-US" sz="3300" dirty="0" err="1">
                <a:solidFill>
                  <a:srgbClr val="000000"/>
                </a:solidFill>
                <a:latin typeface="UTM Avo"/>
              </a:rPr>
              <a:t>ghép</a:t>
            </a:r>
            <a:r>
              <a:rPr lang="en-US" sz="3300" dirty="0">
                <a:solidFill>
                  <a:srgbClr val="000000"/>
                </a:solidFill>
                <a:latin typeface="UTM Avo"/>
              </a:rPr>
              <a:t> </a:t>
            </a:r>
            <a:r>
              <a:rPr lang="en-US" sz="3300" dirty="0" err="1">
                <a:solidFill>
                  <a:srgbClr val="000000"/>
                </a:solidFill>
                <a:latin typeface="UTM Avo"/>
              </a:rPr>
              <a:t>bởi</a:t>
            </a:r>
            <a:r>
              <a:rPr lang="en-US" sz="3300" dirty="0">
                <a:solidFill>
                  <a:srgbClr val="000000"/>
                </a:solidFill>
                <a:latin typeface="UTM Avo"/>
              </a:rPr>
              <a:t> </a:t>
            </a:r>
            <a:r>
              <a:rPr lang="en-US" sz="3300" dirty="0" err="1">
                <a:solidFill>
                  <a:srgbClr val="000000"/>
                </a:solidFill>
                <a:latin typeface="UTM Avo"/>
              </a:rPr>
              <a:t>các</a:t>
            </a:r>
            <a:r>
              <a:rPr lang="en-US" sz="3300" dirty="0">
                <a:solidFill>
                  <a:srgbClr val="000000"/>
                </a:solidFill>
                <a:latin typeface="UTM Avo"/>
              </a:rPr>
              <a:t> </a:t>
            </a:r>
            <a:r>
              <a:rPr lang="en-US" sz="3300" dirty="0" err="1">
                <a:solidFill>
                  <a:srgbClr val="000000"/>
                </a:solidFill>
                <a:latin typeface="UTM Avo"/>
              </a:rPr>
              <a:t>mảnh</a:t>
            </a:r>
            <a:r>
              <a:rPr lang="en-US" sz="3300" dirty="0">
                <a:solidFill>
                  <a:srgbClr val="000000"/>
                </a:solidFill>
                <a:latin typeface="UTM Avo"/>
              </a:rPr>
              <a:t> </a:t>
            </a:r>
            <a:r>
              <a:rPr lang="en-US" sz="3300" dirty="0" err="1">
                <a:solidFill>
                  <a:srgbClr val="000000"/>
                </a:solidFill>
                <a:latin typeface="UTM Avo"/>
              </a:rPr>
              <a:t>gỗ</a:t>
            </a:r>
            <a:r>
              <a:rPr lang="en-US" sz="3300" dirty="0">
                <a:solidFill>
                  <a:srgbClr val="000000"/>
                </a:solidFill>
                <a:latin typeface="UTM Avo"/>
              </a:rPr>
              <a:t> </a:t>
            </a:r>
            <a:r>
              <a:rPr lang="en-US" sz="3300" dirty="0" err="1">
                <a:solidFill>
                  <a:srgbClr val="000000"/>
                </a:solidFill>
                <a:latin typeface="UTM Avo"/>
              </a:rPr>
              <a:t>gồ</a:t>
            </a:r>
            <a:r>
              <a:rPr lang="en-US" sz="3300" dirty="0">
                <a:solidFill>
                  <a:srgbClr val="000000"/>
                </a:solidFill>
                <a:latin typeface="UTM Avo"/>
              </a:rPr>
              <a:t> </a:t>
            </a:r>
            <a:r>
              <a:rPr lang="en-US" sz="3300" dirty="0" err="1">
                <a:solidFill>
                  <a:srgbClr val="000000"/>
                </a:solidFill>
                <a:latin typeface="UTM Avo"/>
              </a:rPr>
              <a:t>ghề</a:t>
            </a:r>
            <a:r>
              <a:rPr lang="en-US" sz="3300" dirty="0">
                <a:solidFill>
                  <a:srgbClr val="000000"/>
                </a:solidFill>
                <a:latin typeface="UTM Avo"/>
              </a:rPr>
              <a:t> </a:t>
            </a:r>
            <a:r>
              <a:rPr lang="en-US" sz="3300" dirty="0" err="1">
                <a:solidFill>
                  <a:srgbClr val="000000"/>
                </a:solidFill>
                <a:latin typeface="UTM Avo"/>
              </a:rPr>
              <a:t>màu</a:t>
            </a:r>
            <a:r>
              <a:rPr lang="en-US" sz="3300" dirty="0">
                <a:solidFill>
                  <a:srgbClr val="000000"/>
                </a:solidFill>
                <a:latin typeface="UTM Avo"/>
              </a:rPr>
              <a:t> </a:t>
            </a:r>
            <a:r>
              <a:rPr lang="en-US" sz="3300" dirty="0" err="1">
                <a:solidFill>
                  <a:srgbClr val="000000"/>
                </a:solidFill>
                <a:latin typeface="UTM Avo"/>
              </a:rPr>
              <a:t>nâu</a:t>
            </a:r>
            <a:r>
              <a:rPr lang="en-US" sz="3300" dirty="0">
                <a:solidFill>
                  <a:srgbClr val="000000"/>
                </a:solidFill>
                <a:latin typeface="UTM Avo"/>
              </a:rPr>
              <a:t> </a:t>
            </a:r>
            <a:r>
              <a:rPr lang="en-US" sz="3300" dirty="0" err="1">
                <a:solidFill>
                  <a:srgbClr val="000000"/>
                </a:solidFill>
                <a:latin typeface="UTM Avo"/>
              </a:rPr>
              <a:t>vàng</a:t>
            </a:r>
            <a:r>
              <a:rPr lang="en-US" sz="3300" dirty="0">
                <a:solidFill>
                  <a:srgbClr val="000000"/>
                </a:solidFill>
                <a:latin typeface="UTM Avo"/>
              </a:rPr>
              <a:t>. </a:t>
            </a:r>
            <a:r>
              <a:rPr lang="en-US" sz="3300" dirty="0" err="1">
                <a:solidFill>
                  <a:srgbClr val="000000"/>
                </a:solidFill>
                <a:latin typeface="UTM Avo"/>
              </a:rPr>
              <a:t>Nó</a:t>
            </a:r>
            <a:r>
              <a:rPr lang="en-US" sz="3300" dirty="0">
                <a:solidFill>
                  <a:srgbClr val="000000"/>
                </a:solidFill>
                <a:latin typeface="UTM Avo"/>
              </a:rPr>
              <a:t> </a:t>
            </a:r>
            <a:r>
              <a:rPr lang="en-US" sz="3300" dirty="0" err="1">
                <a:solidFill>
                  <a:srgbClr val="000000"/>
                </a:solidFill>
                <a:latin typeface="UTM Avo"/>
              </a:rPr>
              <a:t>như</a:t>
            </a:r>
            <a:r>
              <a:rPr lang="en-US" sz="3300" dirty="0">
                <a:solidFill>
                  <a:srgbClr val="000000"/>
                </a:solidFill>
                <a:latin typeface="UTM Avo"/>
              </a:rPr>
              <a:t> </a:t>
            </a:r>
            <a:r>
              <a:rPr lang="en-US" sz="3300" dirty="0" err="1">
                <a:solidFill>
                  <a:srgbClr val="000000"/>
                </a:solidFill>
                <a:latin typeface="UTM Avo"/>
              </a:rPr>
              <a:t>một</a:t>
            </a:r>
            <a:r>
              <a:rPr lang="en-US" sz="3300" dirty="0">
                <a:solidFill>
                  <a:srgbClr val="000000"/>
                </a:solidFill>
                <a:latin typeface="UTM Avo"/>
              </a:rPr>
              <a:t> </a:t>
            </a:r>
            <a:r>
              <a:rPr lang="en-US" sz="3300" dirty="0" err="1">
                <a:solidFill>
                  <a:srgbClr val="000000"/>
                </a:solidFill>
                <a:latin typeface="UTM Avo"/>
              </a:rPr>
              <a:t>chiếc</a:t>
            </a:r>
            <a:r>
              <a:rPr lang="en-US" sz="3300" dirty="0">
                <a:solidFill>
                  <a:srgbClr val="000000"/>
                </a:solidFill>
                <a:latin typeface="UTM Avo"/>
              </a:rPr>
              <a:t> </a:t>
            </a:r>
            <a:r>
              <a:rPr lang="en-US" sz="3300" dirty="0" err="1">
                <a:solidFill>
                  <a:srgbClr val="000000"/>
                </a:solidFill>
                <a:latin typeface="UTM Avo"/>
              </a:rPr>
              <a:t>áo</a:t>
            </a:r>
            <a:r>
              <a:rPr lang="en-US" sz="3300" dirty="0">
                <a:solidFill>
                  <a:srgbClr val="000000"/>
                </a:solidFill>
                <a:latin typeface="UTM Avo"/>
              </a:rPr>
              <a:t> </a:t>
            </a:r>
            <a:r>
              <a:rPr lang="en-US" sz="3300" dirty="0" err="1">
                <a:solidFill>
                  <a:srgbClr val="000000"/>
                </a:solidFill>
                <a:latin typeface="UTM Avo"/>
              </a:rPr>
              <a:t>giáp</a:t>
            </a:r>
            <a:r>
              <a:rPr lang="en-US" sz="3300" dirty="0">
                <a:solidFill>
                  <a:srgbClr val="000000"/>
                </a:solidFill>
                <a:latin typeface="UTM Avo"/>
              </a:rPr>
              <a:t> </a:t>
            </a:r>
            <a:r>
              <a:rPr lang="en-US" sz="3300" dirty="0" err="1">
                <a:solidFill>
                  <a:srgbClr val="000000"/>
                </a:solidFill>
                <a:latin typeface="UTM Avo"/>
              </a:rPr>
              <a:t>mà</a:t>
            </a:r>
            <a:r>
              <a:rPr lang="en-US" sz="3300" dirty="0">
                <a:solidFill>
                  <a:srgbClr val="000000"/>
                </a:solidFill>
                <a:latin typeface="UTM Avo"/>
              </a:rPr>
              <a:t> Su </a:t>
            </a:r>
            <a:r>
              <a:rPr lang="en-US" sz="3300" dirty="0" err="1">
                <a:solidFill>
                  <a:srgbClr val="000000"/>
                </a:solidFill>
                <a:latin typeface="UTM Avo"/>
              </a:rPr>
              <a:t>chẳng</a:t>
            </a:r>
            <a:r>
              <a:rPr lang="en-US" sz="3300" dirty="0">
                <a:solidFill>
                  <a:srgbClr val="000000"/>
                </a:solidFill>
                <a:latin typeface="UTM Avo"/>
              </a:rPr>
              <a:t> </a:t>
            </a:r>
            <a:r>
              <a:rPr lang="en-US" sz="3300" dirty="0" err="1">
                <a:solidFill>
                  <a:srgbClr val="000000"/>
                </a:solidFill>
                <a:latin typeface="UTM Avo"/>
              </a:rPr>
              <a:t>bao</a:t>
            </a:r>
            <a:r>
              <a:rPr lang="en-US" sz="3300" dirty="0">
                <a:solidFill>
                  <a:srgbClr val="000000"/>
                </a:solidFill>
                <a:latin typeface="UTM Avo"/>
              </a:rPr>
              <a:t> </a:t>
            </a:r>
            <a:r>
              <a:rPr lang="en-US" sz="3300" dirty="0" err="1">
                <a:solidFill>
                  <a:srgbClr val="000000"/>
                </a:solidFill>
                <a:latin typeface="UTM Avo"/>
              </a:rPr>
              <a:t>giờ</a:t>
            </a:r>
            <a:r>
              <a:rPr lang="en-US" sz="3300" dirty="0">
                <a:solidFill>
                  <a:srgbClr val="000000"/>
                </a:solidFill>
                <a:latin typeface="UTM Avo"/>
              </a:rPr>
              <a:t> </a:t>
            </a:r>
            <a:r>
              <a:rPr lang="en-US" sz="3300" dirty="0" err="1">
                <a:solidFill>
                  <a:srgbClr val="000000"/>
                </a:solidFill>
                <a:latin typeface="UTM Avo"/>
              </a:rPr>
              <a:t>cởi</a:t>
            </a:r>
            <a:r>
              <a:rPr lang="en-US" sz="3300" dirty="0">
                <a:solidFill>
                  <a:srgbClr val="000000"/>
                </a:solidFill>
                <a:latin typeface="UTM Avo"/>
              </a:rPr>
              <a:t> </a:t>
            </a:r>
            <a:r>
              <a:rPr lang="en-US" sz="3300" dirty="0" err="1">
                <a:solidFill>
                  <a:srgbClr val="000000"/>
                </a:solidFill>
                <a:latin typeface="UTM Avo"/>
              </a:rPr>
              <a:t>ra.</a:t>
            </a: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có</a:t>
            </a:r>
            <a:r>
              <a:rPr lang="en-US" sz="3300" dirty="0">
                <a:solidFill>
                  <a:srgbClr val="000000"/>
                </a:solidFill>
                <a:latin typeface="UTM Avo"/>
              </a:rPr>
              <a:t> </a:t>
            </a:r>
            <a:r>
              <a:rPr lang="en-US" sz="3300" dirty="0" err="1">
                <a:solidFill>
                  <a:srgbClr val="000000"/>
                </a:solidFill>
                <a:latin typeface="UTM Avo"/>
              </a:rPr>
              <a:t>chiếc</a:t>
            </a:r>
            <a:r>
              <a:rPr lang="en-US" sz="3300" dirty="0">
                <a:solidFill>
                  <a:srgbClr val="000000"/>
                </a:solidFill>
                <a:latin typeface="UTM Avo"/>
              </a:rPr>
              <a:t> </a:t>
            </a:r>
            <a:r>
              <a:rPr lang="en-US" sz="3300" dirty="0" err="1">
                <a:solidFill>
                  <a:srgbClr val="000000"/>
                </a:solidFill>
                <a:latin typeface="UTM Avo"/>
              </a:rPr>
              <a:t>đầu</a:t>
            </a:r>
            <a:r>
              <a:rPr lang="en-US" sz="3300" dirty="0">
                <a:solidFill>
                  <a:srgbClr val="000000"/>
                </a:solidFill>
                <a:latin typeface="UTM Avo"/>
              </a:rPr>
              <a:t> </a:t>
            </a:r>
            <a:r>
              <a:rPr lang="en-US" sz="3300" dirty="0" err="1">
                <a:solidFill>
                  <a:srgbClr val="000000"/>
                </a:solidFill>
                <a:latin typeface="UTM Avo"/>
              </a:rPr>
              <a:t>tròn</a:t>
            </a:r>
            <a:r>
              <a:rPr lang="en-US" sz="3300" dirty="0">
                <a:solidFill>
                  <a:srgbClr val="000000"/>
                </a:solidFill>
                <a:latin typeface="UTM Avo"/>
              </a:rPr>
              <a:t> </a:t>
            </a:r>
            <a:r>
              <a:rPr lang="en-US" sz="3300" dirty="0" err="1">
                <a:solidFill>
                  <a:srgbClr val="000000"/>
                </a:solidFill>
                <a:latin typeface="UTM Avo"/>
              </a:rPr>
              <a:t>thuôn</a:t>
            </a:r>
            <a:r>
              <a:rPr lang="en-US" sz="3300" dirty="0">
                <a:solidFill>
                  <a:srgbClr val="000000"/>
                </a:solidFill>
                <a:latin typeface="UTM Avo"/>
              </a:rPr>
              <a:t> </a:t>
            </a:r>
            <a:r>
              <a:rPr lang="en-US" sz="3300" dirty="0" err="1">
                <a:solidFill>
                  <a:srgbClr val="000000"/>
                </a:solidFill>
                <a:latin typeface="UTM Avo"/>
              </a:rPr>
              <a:t>nhọn</a:t>
            </a:r>
            <a:r>
              <a:rPr lang="en-US" sz="3300" dirty="0">
                <a:solidFill>
                  <a:srgbClr val="000000"/>
                </a:solidFill>
                <a:latin typeface="UTM Avo"/>
              </a:rPr>
              <a:t> </a:t>
            </a:r>
            <a:r>
              <a:rPr lang="en-US" sz="3300" dirty="0" err="1">
                <a:solidFill>
                  <a:srgbClr val="000000"/>
                </a:solidFill>
                <a:latin typeface="UTM Avo"/>
              </a:rPr>
              <a:t>về</a:t>
            </a:r>
            <a:r>
              <a:rPr lang="en-US" sz="3300" dirty="0">
                <a:solidFill>
                  <a:srgbClr val="000000"/>
                </a:solidFill>
                <a:latin typeface="UTM Avo"/>
              </a:rPr>
              <a:t> </a:t>
            </a:r>
            <a:r>
              <a:rPr lang="en-US" sz="3300" dirty="0" err="1">
                <a:solidFill>
                  <a:srgbClr val="000000"/>
                </a:solidFill>
                <a:latin typeface="UTM Avo"/>
              </a:rPr>
              <a:t>phía</a:t>
            </a:r>
            <a:r>
              <a:rPr lang="en-US" sz="3300" dirty="0">
                <a:solidFill>
                  <a:srgbClr val="000000"/>
                </a:solidFill>
                <a:latin typeface="UTM Avo"/>
              </a:rPr>
              <a:t> </a:t>
            </a:r>
            <a:r>
              <a:rPr lang="en-US" sz="3300" dirty="0" err="1">
                <a:solidFill>
                  <a:srgbClr val="000000"/>
                </a:solidFill>
                <a:latin typeface="UTM Avo"/>
              </a:rPr>
              <a:t>mũi</a:t>
            </a:r>
            <a:r>
              <a:rPr lang="en-US" sz="3300" dirty="0">
                <a:solidFill>
                  <a:srgbClr val="000000"/>
                </a:solidFill>
                <a:latin typeface="UTM Avo"/>
              </a:rPr>
              <a:t>. </a:t>
            </a:r>
            <a:r>
              <a:rPr lang="en-US" sz="3300" dirty="0" err="1">
                <a:solidFill>
                  <a:srgbClr val="000000"/>
                </a:solidFill>
                <a:latin typeface="UTM Avo"/>
              </a:rPr>
              <a:t>Mỗi</a:t>
            </a:r>
            <a:r>
              <a:rPr lang="en-US" sz="3300" dirty="0">
                <a:solidFill>
                  <a:srgbClr val="000000"/>
                </a:solidFill>
                <a:latin typeface="UTM Avo"/>
              </a:rPr>
              <a:t> </a:t>
            </a:r>
            <a:r>
              <a:rPr lang="en-US" sz="3300" dirty="0" err="1">
                <a:solidFill>
                  <a:srgbClr val="000000"/>
                </a:solidFill>
                <a:latin typeface="UTM Avo"/>
              </a:rPr>
              <a:t>khi</a:t>
            </a:r>
            <a:r>
              <a:rPr lang="en-US" sz="3300" dirty="0">
                <a:solidFill>
                  <a:srgbClr val="000000"/>
                </a:solidFill>
                <a:latin typeface="UTM Avo"/>
              </a:rPr>
              <a:t> </a:t>
            </a:r>
            <a:r>
              <a:rPr lang="en-US" sz="3300" dirty="0" err="1">
                <a:solidFill>
                  <a:srgbClr val="000000"/>
                </a:solidFill>
                <a:latin typeface="UTM Avo"/>
              </a:rPr>
              <a:t>cảm</a:t>
            </a:r>
            <a:r>
              <a:rPr lang="en-US" sz="3300" dirty="0">
                <a:solidFill>
                  <a:srgbClr val="000000"/>
                </a:solidFill>
                <a:latin typeface="UTM Avo"/>
              </a:rPr>
              <a:t> </a:t>
            </a:r>
            <a:r>
              <a:rPr lang="en-US" sz="3300" dirty="0" err="1">
                <a:solidFill>
                  <a:srgbClr val="000000"/>
                </a:solidFill>
                <a:latin typeface="UTM Avo"/>
              </a:rPr>
              <a:t>thấy</a:t>
            </a:r>
            <a:r>
              <a:rPr lang="en-US" sz="3300" dirty="0">
                <a:solidFill>
                  <a:srgbClr val="000000"/>
                </a:solidFill>
                <a:latin typeface="UTM Avo"/>
              </a:rPr>
              <a:t> </a:t>
            </a:r>
            <a:r>
              <a:rPr lang="en-US" sz="3300" dirty="0" err="1">
                <a:solidFill>
                  <a:srgbClr val="000000"/>
                </a:solidFill>
                <a:latin typeface="UTM Avo"/>
              </a:rPr>
              <a:t>nguy</a:t>
            </a:r>
            <a:r>
              <a:rPr lang="en-US" sz="3300" dirty="0">
                <a:solidFill>
                  <a:srgbClr val="000000"/>
                </a:solidFill>
                <a:latin typeface="UTM Avo"/>
              </a:rPr>
              <a:t> </a:t>
            </a:r>
            <a:r>
              <a:rPr lang="en-US" sz="3300" dirty="0" err="1">
                <a:solidFill>
                  <a:srgbClr val="000000"/>
                </a:solidFill>
                <a:latin typeface="UTM Avo"/>
              </a:rPr>
              <a:t>hiểm</a:t>
            </a: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lại</a:t>
            </a:r>
            <a:r>
              <a:rPr lang="en-US" sz="3300" dirty="0">
                <a:solidFill>
                  <a:srgbClr val="000000"/>
                </a:solidFill>
                <a:latin typeface="UTM Avo"/>
              </a:rPr>
              <a:t> </a:t>
            </a:r>
            <a:r>
              <a:rPr lang="en-US" sz="3300" dirty="0" err="1">
                <a:solidFill>
                  <a:srgbClr val="000000"/>
                </a:solidFill>
                <a:latin typeface="UTM Avo"/>
              </a:rPr>
              <a:t>thu</a:t>
            </a:r>
            <a:r>
              <a:rPr lang="en-US" sz="3300" dirty="0">
                <a:solidFill>
                  <a:srgbClr val="000000"/>
                </a:solidFill>
                <a:latin typeface="UTM Avo"/>
              </a:rPr>
              <a:t> </a:t>
            </a:r>
            <a:r>
              <a:rPr lang="en-US" sz="3300" dirty="0" err="1">
                <a:solidFill>
                  <a:srgbClr val="000000"/>
                </a:solidFill>
                <a:latin typeface="UTM Avo"/>
              </a:rPr>
              <a:t>cái</a:t>
            </a:r>
            <a:r>
              <a:rPr lang="en-US" sz="3300" dirty="0">
                <a:solidFill>
                  <a:srgbClr val="000000"/>
                </a:solidFill>
                <a:latin typeface="UTM Avo"/>
              </a:rPr>
              <a:t> </a:t>
            </a:r>
            <a:r>
              <a:rPr lang="en-US" sz="3300" dirty="0" err="1">
                <a:solidFill>
                  <a:srgbClr val="000000"/>
                </a:solidFill>
                <a:latin typeface="UTM Avo"/>
              </a:rPr>
              <a:t>đầu</a:t>
            </a:r>
            <a:r>
              <a:rPr lang="en-US" sz="3300" dirty="0">
                <a:solidFill>
                  <a:srgbClr val="000000"/>
                </a:solidFill>
                <a:latin typeface="UTM Avo"/>
              </a:rPr>
              <a:t> </a:t>
            </a:r>
            <a:r>
              <a:rPr lang="en-US" sz="3300" dirty="0" err="1">
                <a:solidFill>
                  <a:srgbClr val="000000"/>
                </a:solidFill>
                <a:latin typeface="UTM Avo"/>
              </a:rPr>
              <a:t>nhỏ</a:t>
            </a:r>
            <a:r>
              <a:rPr lang="en-US" sz="3300" dirty="0">
                <a:solidFill>
                  <a:srgbClr val="000000"/>
                </a:solidFill>
                <a:latin typeface="UTM Avo"/>
              </a:rPr>
              <a:t> </a:t>
            </a:r>
            <a:r>
              <a:rPr lang="en-US" sz="3300" dirty="0" err="1">
                <a:solidFill>
                  <a:srgbClr val="000000"/>
                </a:solidFill>
                <a:latin typeface="UTM Avo"/>
              </a:rPr>
              <a:t>vào</a:t>
            </a:r>
            <a:r>
              <a:rPr lang="en-US" sz="3300" dirty="0">
                <a:solidFill>
                  <a:srgbClr val="000000"/>
                </a:solidFill>
                <a:latin typeface="UTM Avo"/>
              </a:rPr>
              <a:t> </a:t>
            </a:r>
            <a:r>
              <a:rPr lang="en-US" sz="3300" dirty="0" err="1">
                <a:solidFill>
                  <a:srgbClr val="000000"/>
                </a:solidFill>
                <a:latin typeface="UTM Avo"/>
              </a:rPr>
              <a:t>trong</a:t>
            </a:r>
            <a:r>
              <a:rPr lang="en-US" sz="3300" dirty="0">
                <a:solidFill>
                  <a:srgbClr val="000000"/>
                </a:solidFill>
                <a:latin typeface="UTM Avo"/>
              </a:rPr>
              <a:t> </a:t>
            </a:r>
            <a:r>
              <a:rPr lang="en-US" sz="3300" dirty="0" err="1">
                <a:solidFill>
                  <a:srgbClr val="000000"/>
                </a:solidFill>
                <a:latin typeface="UTM Avo"/>
              </a:rPr>
              <a:t>mai</a:t>
            </a:r>
            <a:r>
              <a:rPr lang="en-US" sz="3300" dirty="0">
                <a:solidFill>
                  <a:srgbClr val="000000"/>
                </a:solidFill>
                <a:latin typeface="UTM Avo"/>
              </a:rPr>
              <a:t>. </a:t>
            </a:r>
            <a:r>
              <a:rPr lang="en-US" sz="3300" dirty="0" err="1">
                <a:solidFill>
                  <a:srgbClr val="000000"/>
                </a:solidFill>
                <a:latin typeface="UTM Avo"/>
              </a:rPr>
              <a:t>Phải</a:t>
            </a:r>
            <a:r>
              <a:rPr lang="en-US" sz="3300" dirty="0">
                <a:solidFill>
                  <a:srgbClr val="000000"/>
                </a:solidFill>
                <a:latin typeface="UTM Avo"/>
              </a:rPr>
              <a:t> </a:t>
            </a:r>
            <a:r>
              <a:rPr lang="en-US" sz="3300" dirty="0" err="1">
                <a:solidFill>
                  <a:srgbClr val="000000"/>
                </a:solidFill>
                <a:latin typeface="UTM Avo"/>
              </a:rPr>
              <a:t>đến</a:t>
            </a:r>
            <a:r>
              <a:rPr lang="en-US" sz="3300" dirty="0">
                <a:solidFill>
                  <a:srgbClr val="000000"/>
                </a:solidFill>
                <a:latin typeface="UTM Avo"/>
              </a:rPr>
              <a:t> </a:t>
            </a:r>
            <a:r>
              <a:rPr lang="en-US" sz="3300" dirty="0" err="1">
                <a:solidFill>
                  <a:srgbClr val="000000"/>
                </a:solidFill>
                <a:latin typeface="UTM Avo"/>
              </a:rPr>
              <a:t>khi</a:t>
            </a:r>
            <a:r>
              <a:rPr lang="en-US" sz="3300" dirty="0">
                <a:solidFill>
                  <a:srgbClr val="000000"/>
                </a:solidFill>
                <a:latin typeface="UTM Avo"/>
              </a:rPr>
              <a:t> </a:t>
            </a:r>
            <a:r>
              <a:rPr lang="en-US" sz="3300" dirty="0" err="1">
                <a:solidFill>
                  <a:srgbClr val="000000"/>
                </a:solidFill>
                <a:latin typeface="UTM Avo"/>
              </a:rPr>
              <a:t>hé</a:t>
            </a:r>
            <a:r>
              <a:rPr lang="en-US" sz="3300" dirty="0">
                <a:solidFill>
                  <a:srgbClr val="000000"/>
                </a:solidFill>
                <a:latin typeface="UTM Avo"/>
              </a:rPr>
              <a:t> </a:t>
            </a:r>
            <a:r>
              <a:rPr lang="en-US" sz="3300" dirty="0" err="1">
                <a:solidFill>
                  <a:srgbClr val="000000"/>
                </a:solidFill>
                <a:latin typeface="UTM Avo"/>
              </a:rPr>
              <a:t>mở</a:t>
            </a:r>
            <a:r>
              <a:rPr lang="en-US" sz="3300" dirty="0">
                <a:solidFill>
                  <a:srgbClr val="000000"/>
                </a:solidFill>
                <a:latin typeface="UTM Avo"/>
              </a:rPr>
              <a:t> </a:t>
            </a:r>
            <a:r>
              <a:rPr lang="en-US" sz="3300" dirty="0" err="1">
                <a:solidFill>
                  <a:srgbClr val="000000"/>
                </a:solidFill>
                <a:latin typeface="UTM Avo"/>
              </a:rPr>
              <a:t>đôi</a:t>
            </a:r>
            <a:r>
              <a:rPr lang="en-US" sz="3300" dirty="0">
                <a:solidFill>
                  <a:srgbClr val="000000"/>
                </a:solidFill>
                <a:latin typeface="UTM Avo"/>
              </a:rPr>
              <a:t> </a:t>
            </a:r>
            <a:r>
              <a:rPr lang="en-US" sz="3300" dirty="0" err="1">
                <a:solidFill>
                  <a:srgbClr val="000000"/>
                </a:solidFill>
                <a:latin typeface="UTM Avo"/>
              </a:rPr>
              <a:t>mắt</a:t>
            </a:r>
            <a:r>
              <a:rPr lang="en-US" sz="3300" dirty="0">
                <a:solidFill>
                  <a:srgbClr val="000000"/>
                </a:solidFill>
                <a:latin typeface="UTM Avo"/>
              </a:rPr>
              <a:t> </a:t>
            </a:r>
            <a:r>
              <a:rPr lang="en-US" sz="3300" dirty="0" err="1">
                <a:solidFill>
                  <a:srgbClr val="000000"/>
                </a:solidFill>
                <a:latin typeface="UTM Avo"/>
              </a:rPr>
              <a:t>nhỏ</a:t>
            </a:r>
            <a:r>
              <a:rPr lang="en-US" sz="3300" dirty="0">
                <a:solidFill>
                  <a:srgbClr val="000000"/>
                </a:solidFill>
                <a:latin typeface="UTM Avo"/>
              </a:rPr>
              <a:t> </a:t>
            </a:r>
            <a:r>
              <a:rPr lang="en-US" sz="3300" dirty="0" err="1">
                <a:solidFill>
                  <a:srgbClr val="000000"/>
                </a:solidFill>
                <a:latin typeface="UTM Avo"/>
              </a:rPr>
              <a:t>xíu</a:t>
            </a:r>
            <a:r>
              <a:rPr lang="en-US" sz="3300" dirty="0">
                <a:solidFill>
                  <a:srgbClr val="000000"/>
                </a:solidFill>
                <a:latin typeface="UTM Avo"/>
              </a:rPr>
              <a:t> </a:t>
            </a:r>
            <a:r>
              <a:rPr lang="en-US" sz="3300" dirty="0" err="1">
                <a:solidFill>
                  <a:srgbClr val="000000"/>
                </a:solidFill>
                <a:latin typeface="UTM Avo"/>
              </a:rPr>
              <a:t>như</a:t>
            </a:r>
            <a:r>
              <a:rPr lang="en-US" sz="3300" dirty="0">
                <a:solidFill>
                  <a:srgbClr val="000000"/>
                </a:solidFill>
                <a:latin typeface="UTM Avo"/>
              </a:rPr>
              <a:t> </a:t>
            </a:r>
            <a:r>
              <a:rPr lang="en-US" sz="3300" dirty="0" err="1">
                <a:solidFill>
                  <a:srgbClr val="000000"/>
                </a:solidFill>
                <a:latin typeface="UTM Avo"/>
              </a:rPr>
              <a:t>hạt</a:t>
            </a:r>
            <a:r>
              <a:rPr lang="en-US" sz="3300" dirty="0">
                <a:solidFill>
                  <a:srgbClr val="000000"/>
                </a:solidFill>
                <a:latin typeface="UTM Avo"/>
              </a:rPr>
              <a:t> </a:t>
            </a:r>
            <a:r>
              <a:rPr lang="en-US" sz="3300" dirty="0" err="1">
                <a:solidFill>
                  <a:srgbClr val="000000"/>
                </a:solidFill>
                <a:latin typeface="UTM Avo"/>
              </a:rPr>
              <a:t>đậu</a:t>
            </a:r>
            <a:r>
              <a:rPr lang="en-US" sz="3300" dirty="0">
                <a:solidFill>
                  <a:srgbClr val="000000"/>
                </a:solidFill>
                <a:latin typeface="UTM Avo"/>
              </a:rPr>
              <a:t>, </a:t>
            </a:r>
            <a:r>
              <a:rPr lang="en-US" sz="3300" dirty="0" err="1">
                <a:solidFill>
                  <a:srgbClr val="000000"/>
                </a:solidFill>
                <a:latin typeface="UTM Avo"/>
              </a:rPr>
              <a:t>thấy</a:t>
            </a:r>
            <a:r>
              <a:rPr lang="en-US" sz="3300" dirty="0">
                <a:solidFill>
                  <a:srgbClr val="000000"/>
                </a:solidFill>
                <a:latin typeface="UTM Avo"/>
              </a:rPr>
              <a:t> an </a:t>
            </a:r>
            <a:r>
              <a:rPr lang="en-US" sz="3300" dirty="0" err="1">
                <a:solidFill>
                  <a:srgbClr val="000000"/>
                </a:solidFill>
                <a:latin typeface="UTM Avo"/>
              </a:rPr>
              <a:t>toàn</a:t>
            </a:r>
            <a:r>
              <a:rPr lang="en-US" sz="3300" dirty="0">
                <a:solidFill>
                  <a:srgbClr val="000000"/>
                </a:solidFill>
                <a:latin typeface="UTM Avo"/>
              </a:rPr>
              <a:t> </a:t>
            </a:r>
            <a:r>
              <a:rPr lang="en-US" sz="3300" dirty="0" err="1">
                <a:solidFill>
                  <a:srgbClr val="000000"/>
                </a:solidFill>
                <a:latin typeface="UTM Avo"/>
              </a:rPr>
              <a:t>rồi</a:t>
            </a: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mới</a:t>
            </a:r>
            <a:r>
              <a:rPr lang="en-US" sz="3300" dirty="0">
                <a:solidFill>
                  <a:srgbClr val="000000"/>
                </a:solidFill>
                <a:latin typeface="UTM Avo"/>
              </a:rPr>
              <a:t> </a:t>
            </a:r>
            <a:r>
              <a:rPr lang="en-US" sz="3300" dirty="0" err="1">
                <a:solidFill>
                  <a:srgbClr val="000000"/>
                </a:solidFill>
                <a:latin typeface="UTM Avo"/>
              </a:rPr>
              <a:t>chịu</a:t>
            </a:r>
            <a:r>
              <a:rPr lang="en-US" sz="3300" dirty="0">
                <a:solidFill>
                  <a:srgbClr val="000000"/>
                </a:solidFill>
                <a:latin typeface="UTM Avo"/>
              </a:rPr>
              <a:t> </a:t>
            </a:r>
            <a:r>
              <a:rPr lang="en-US" sz="3300" dirty="0" err="1">
                <a:solidFill>
                  <a:srgbClr val="000000"/>
                </a:solidFill>
                <a:latin typeface="UTM Avo"/>
              </a:rPr>
              <a:t>chui</a:t>
            </a:r>
            <a:r>
              <a:rPr lang="en-US" sz="3300" dirty="0">
                <a:solidFill>
                  <a:srgbClr val="000000"/>
                </a:solidFill>
                <a:latin typeface="UTM Avo"/>
              </a:rPr>
              <a:t> </a:t>
            </a:r>
            <a:r>
              <a:rPr lang="en-US" sz="3300" dirty="0" err="1">
                <a:solidFill>
                  <a:srgbClr val="000000"/>
                </a:solidFill>
                <a:latin typeface="UTM Avo"/>
              </a:rPr>
              <a:t>ra</a:t>
            </a:r>
            <a:r>
              <a:rPr lang="en-US" sz="3300" dirty="0">
                <a:solidFill>
                  <a:srgbClr val="000000"/>
                </a:solidFill>
                <a:latin typeface="UTM Avo"/>
              </a:rPr>
              <a:t> </a:t>
            </a:r>
            <a:r>
              <a:rPr lang="en-US" sz="3300" dirty="0" err="1">
                <a:solidFill>
                  <a:srgbClr val="000000"/>
                </a:solidFill>
                <a:latin typeface="UTM Avo"/>
              </a:rPr>
              <a:t>ngoài</a:t>
            </a:r>
            <a:r>
              <a:rPr lang="en-US" sz="3300" dirty="0">
                <a:solidFill>
                  <a:srgbClr val="000000"/>
                </a:solidFill>
                <a:latin typeface="UTM Avo"/>
              </a:rPr>
              <a:t>.</a:t>
            </a:r>
          </a:p>
        </p:txBody>
      </p:sp>
      <p:sp>
        <p:nvSpPr>
          <p:cNvPr id="11" name="TextBox 11"/>
          <p:cNvSpPr txBox="1"/>
          <p:nvPr/>
        </p:nvSpPr>
        <p:spPr>
          <a:xfrm>
            <a:off x="916055" y="94672"/>
            <a:ext cx="15901112" cy="934028"/>
          </a:xfrm>
          <a:prstGeom prst="rect">
            <a:avLst/>
          </a:prstGeom>
        </p:spPr>
        <p:txBody>
          <a:bodyPr lIns="0" tIns="0" rIns="0" bIns="0" rtlCol="0" anchor="t">
            <a:spAutoFit/>
          </a:bodyPr>
          <a:lstStyle/>
          <a:p>
            <a:pPr>
              <a:lnSpc>
                <a:spcPts val="7699"/>
              </a:lnSpc>
              <a:spcBef>
                <a:spcPct val="0"/>
              </a:spcBef>
            </a:pPr>
            <a:r>
              <a:rPr lang="en-US" sz="5499" dirty="0">
                <a:solidFill>
                  <a:srgbClr val="FFFFFF"/>
                </a:solidFill>
                <a:latin typeface="UTM Avo Bold"/>
              </a:rPr>
              <a:t>1. </a:t>
            </a:r>
            <a:r>
              <a:rPr lang="en-US" sz="5499" dirty="0" err="1">
                <a:solidFill>
                  <a:srgbClr val="FFFFFF"/>
                </a:solidFill>
                <a:latin typeface="UTM Avo Bold"/>
              </a:rPr>
              <a:t>Đọc</a:t>
            </a:r>
            <a:r>
              <a:rPr lang="en-US" sz="5499" dirty="0">
                <a:solidFill>
                  <a:srgbClr val="FFFFFF"/>
                </a:solidFill>
                <a:latin typeface="UTM Avo Bold"/>
              </a:rPr>
              <a:t> </a:t>
            </a:r>
            <a:r>
              <a:rPr lang="en-US" sz="5499" dirty="0" err="1">
                <a:solidFill>
                  <a:srgbClr val="FFFFFF"/>
                </a:solidFill>
                <a:latin typeface="UTM Avo Bold"/>
              </a:rPr>
              <a:t>bài</a:t>
            </a:r>
            <a:r>
              <a:rPr lang="en-US" sz="5499" dirty="0">
                <a:solidFill>
                  <a:srgbClr val="FFFFFF"/>
                </a:solidFill>
                <a:latin typeface="UTM Avo Bold"/>
              </a:rPr>
              <a:t> </a:t>
            </a:r>
            <a:r>
              <a:rPr lang="en-US" sz="5499" dirty="0" err="1">
                <a:solidFill>
                  <a:srgbClr val="FFFFFF"/>
                </a:solidFill>
                <a:latin typeface="UTM Avo Bold"/>
              </a:rPr>
              <a:t>văn</a:t>
            </a:r>
            <a:r>
              <a:rPr lang="en-US" sz="5499" dirty="0">
                <a:solidFill>
                  <a:srgbClr val="FFFFFF"/>
                </a:solidFill>
                <a:latin typeface="UTM Avo Bold"/>
              </a:rPr>
              <a:t> </a:t>
            </a:r>
            <a:r>
              <a:rPr lang="en-US" sz="5499" dirty="0" err="1">
                <a:solidFill>
                  <a:srgbClr val="FFFFFF"/>
                </a:solidFill>
                <a:latin typeface="UTM Avo Bold"/>
              </a:rPr>
              <a:t>sau</a:t>
            </a:r>
            <a:r>
              <a:rPr lang="en-US" sz="5499" dirty="0">
                <a:solidFill>
                  <a:srgbClr val="FFFFFF"/>
                </a:solidFill>
                <a:latin typeface="UTM Avo Bold"/>
              </a:rPr>
              <a:t> </a:t>
            </a:r>
            <a:r>
              <a:rPr lang="en-US" sz="5499" dirty="0" err="1">
                <a:solidFill>
                  <a:srgbClr val="FFFFFF"/>
                </a:solidFill>
                <a:latin typeface="UTM Avo Bold"/>
              </a:rPr>
              <a:t>và</a:t>
            </a:r>
            <a:r>
              <a:rPr lang="en-US" sz="5499" dirty="0">
                <a:solidFill>
                  <a:srgbClr val="FFFFFF"/>
                </a:solidFill>
                <a:latin typeface="UTM Avo Bold"/>
              </a:rPr>
              <a:t> </a:t>
            </a:r>
            <a:r>
              <a:rPr lang="en-US" sz="5499" dirty="0" err="1">
                <a:solidFill>
                  <a:srgbClr val="FFFFFF"/>
                </a:solidFill>
                <a:latin typeface="UTM Avo Bold"/>
              </a:rPr>
              <a:t>thực</a:t>
            </a:r>
            <a:r>
              <a:rPr lang="en-US" sz="5499" dirty="0">
                <a:solidFill>
                  <a:srgbClr val="FFFFFF"/>
                </a:solidFill>
                <a:latin typeface="UTM Avo Bold"/>
              </a:rPr>
              <a:t> </a:t>
            </a:r>
            <a:r>
              <a:rPr lang="en-US" sz="5499" dirty="0" err="1">
                <a:solidFill>
                  <a:srgbClr val="FFFFFF"/>
                </a:solidFill>
                <a:latin typeface="UTM Avo Bold"/>
              </a:rPr>
              <a:t>hiện</a:t>
            </a:r>
            <a:r>
              <a:rPr lang="en-US" sz="5499" dirty="0">
                <a:solidFill>
                  <a:srgbClr val="FFFFFF"/>
                </a:solidFill>
                <a:latin typeface="UTM Avo Bold"/>
              </a:rPr>
              <a:t> </a:t>
            </a:r>
            <a:r>
              <a:rPr lang="en-US" sz="5499" dirty="0" err="1">
                <a:solidFill>
                  <a:srgbClr val="FFFFFF"/>
                </a:solidFill>
                <a:latin typeface="UTM Avo Bold"/>
              </a:rPr>
              <a:t>yêu</a:t>
            </a:r>
            <a:r>
              <a:rPr lang="en-US" sz="5499" dirty="0">
                <a:solidFill>
                  <a:srgbClr val="FFFFFF"/>
                </a:solidFill>
                <a:latin typeface="UTM Avo Bold"/>
              </a:rPr>
              <a:t> </a:t>
            </a:r>
            <a:r>
              <a:rPr lang="en-US" sz="5499" dirty="0" err="1">
                <a:solidFill>
                  <a:srgbClr val="FFFFFF"/>
                </a:solidFill>
                <a:latin typeface="UTM Avo Bold"/>
              </a:rPr>
              <a:t>cầu</a:t>
            </a:r>
            <a:endParaRPr lang="en-US" sz="5499" dirty="0">
              <a:solidFill>
                <a:srgbClr val="FFFFFF"/>
              </a:solidFill>
              <a:latin typeface="UTM Avo Bold"/>
            </a:endParaRPr>
          </a:p>
        </p:txBody>
      </p:sp>
      <p:sp>
        <p:nvSpPr>
          <p:cNvPr id="12" name="TextBox 12"/>
          <p:cNvSpPr txBox="1"/>
          <p:nvPr/>
        </p:nvSpPr>
        <p:spPr>
          <a:xfrm>
            <a:off x="674817" y="1335191"/>
            <a:ext cx="17166966" cy="563880"/>
          </a:xfrm>
          <a:prstGeom prst="rect">
            <a:avLst/>
          </a:prstGeom>
        </p:spPr>
        <p:txBody>
          <a:bodyPr lIns="0" tIns="0" rIns="0" bIns="0" rtlCol="0" anchor="t">
            <a:spAutoFit/>
          </a:bodyPr>
          <a:lstStyle/>
          <a:p>
            <a:pPr algn="just">
              <a:lnSpc>
                <a:spcPts val="4620"/>
              </a:lnSpc>
              <a:spcBef>
                <a:spcPct val="0"/>
              </a:spcBef>
            </a:pPr>
            <a:r>
              <a:rPr lang="en-US" sz="3300" dirty="0">
                <a:solidFill>
                  <a:srgbClr val="000000"/>
                </a:solidFill>
                <a:latin typeface="UTM Avo"/>
              </a:rPr>
              <a:t>Su </a:t>
            </a:r>
            <a:r>
              <a:rPr lang="en-US" sz="3300" dirty="0" err="1">
                <a:solidFill>
                  <a:srgbClr val="000000"/>
                </a:solidFill>
                <a:latin typeface="UTM Avo"/>
              </a:rPr>
              <a:t>là</a:t>
            </a:r>
            <a:r>
              <a:rPr lang="en-US" sz="3300" dirty="0">
                <a:solidFill>
                  <a:srgbClr val="000000"/>
                </a:solidFill>
                <a:latin typeface="UTM Avo"/>
              </a:rPr>
              <a:t> </a:t>
            </a:r>
            <a:r>
              <a:rPr lang="en-US" sz="3300" dirty="0" err="1">
                <a:solidFill>
                  <a:srgbClr val="000000"/>
                </a:solidFill>
                <a:latin typeface="UTM Avo"/>
              </a:rPr>
              <a:t>chú</a:t>
            </a:r>
            <a:r>
              <a:rPr lang="en-US" sz="3300" dirty="0">
                <a:solidFill>
                  <a:srgbClr val="000000"/>
                </a:solidFill>
                <a:latin typeface="UTM Avo"/>
              </a:rPr>
              <a:t> </a:t>
            </a:r>
            <a:r>
              <a:rPr lang="en-US" sz="3300" dirty="0" err="1">
                <a:solidFill>
                  <a:srgbClr val="000000"/>
                </a:solidFill>
                <a:latin typeface="UTM Avo"/>
              </a:rPr>
              <a:t>rùa</a:t>
            </a:r>
            <a:r>
              <a:rPr lang="en-US" sz="3300" dirty="0">
                <a:solidFill>
                  <a:srgbClr val="000000"/>
                </a:solidFill>
                <a:latin typeface="UTM Avo"/>
              </a:rPr>
              <a:t> </a:t>
            </a:r>
            <a:r>
              <a:rPr lang="en-US" sz="3300" dirty="0" err="1">
                <a:solidFill>
                  <a:srgbClr val="000000"/>
                </a:solidFill>
                <a:latin typeface="UTM Avo"/>
              </a:rPr>
              <a:t>nhỏ</a:t>
            </a:r>
            <a:r>
              <a:rPr lang="en-US" sz="3300" dirty="0">
                <a:solidFill>
                  <a:srgbClr val="000000"/>
                </a:solidFill>
                <a:latin typeface="UTM Avo"/>
              </a:rPr>
              <a:t>, </a:t>
            </a:r>
            <a:r>
              <a:rPr lang="en-US" sz="3300" dirty="0" err="1">
                <a:solidFill>
                  <a:srgbClr val="000000"/>
                </a:solidFill>
                <a:latin typeface="UTM Avo"/>
              </a:rPr>
              <a:t>ngộ</a:t>
            </a:r>
            <a:r>
              <a:rPr lang="en-US" sz="3300" dirty="0">
                <a:solidFill>
                  <a:srgbClr val="000000"/>
                </a:solidFill>
                <a:latin typeface="UTM Avo"/>
              </a:rPr>
              <a:t> </a:t>
            </a:r>
            <a:r>
              <a:rPr lang="en-US" sz="3300" dirty="0" err="1">
                <a:solidFill>
                  <a:srgbClr val="000000"/>
                </a:solidFill>
                <a:latin typeface="UTM Avo"/>
              </a:rPr>
              <a:t>nghĩnh</a:t>
            </a:r>
            <a:r>
              <a:rPr lang="en-US" sz="3300" dirty="0">
                <a:solidFill>
                  <a:srgbClr val="000000"/>
                </a:solidFill>
                <a:latin typeface="UTM Avo"/>
              </a:rPr>
              <a:t>, </a:t>
            </a:r>
            <a:r>
              <a:rPr lang="en-US" sz="3300" dirty="0" err="1">
                <a:solidFill>
                  <a:srgbClr val="000000"/>
                </a:solidFill>
                <a:latin typeface="UTM Avo"/>
              </a:rPr>
              <a:t>đáng</a:t>
            </a:r>
            <a:r>
              <a:rPr lang="en-US" sz="3300" dirty="0">
                <a:solidFill>
                  <a:srgbClr val="000000"/>
                </a:solidFill>
                <a:latin typeface="UTM Avo"/>
              </a:rPr>
              <a:t> </a:t>
            </a:r>
            <a:r>
              <a:rPr lang="en-US" sz="3300" dirty="0" err="1">
                <a:solidFill>
                  <a:srgbClr val="000000"/>
                </a:solidFill>
                <a:latin typeface="UTM Avo"/>
              </a:rPr>
              <a:t>yêu</a:t>
            </a:r>
            <a:r>
              <a:rPr lang="en-US" sz="3300" dirty="0">
                <a:solidFill>
                  <a:srgbClr val="000000"/>
                </a:solidFill>
                <a:latin typeface="UTM Avo"/>
              </a:rPr>
              <a:t> </a:t>
            </a:r>
            <a:r>
              <a:rPr lang="en-US" sz="3300" dirty="0" err="1">
                <a:solidFill>
                  <a:srgbClr val="000000"/>
                </a:solidFill>
                <a:latin typeface="UTM Avo"/>
              </a:rPr>
              <a:t>mà</a:t>
            </a:r>
            <a:r>
              <a:rPr lang="en-US" sz="3300" dirty="0">
                <a:solidFill>
                  <a:srgbClr val="000000"/>
                </a:solidFill>
                <a:latin typeface="UTM Avo"/>
              </a:rPr>
              <a:t> </a:t>
            </a:r>
            <a:r>
              <a:rPr lang="en-US" sz="3300" dirty="0" err="1">
                <a:solidFill>
                  <a:srgbClr val="000000"/>
                </a:solidFill>
                <a:latin typeface="UTM Avo"/>
              </a:rPr>
              <a:t>ông</a:t>
            </a:r>
            <a:r>
              <a:rPr lang="en-US" sz="3300" dirty="0">
                <a:solidFill>
                  <a:srgbClr val="000000"/>
                </a:solidFill>
                <a:latin typeface="UTM Avo"/>
              </a:rPr>
              <a:t> </a:t>
            </a:r>
            <a:r>
              <a:rPr lang="en-US" sz="3300" dirty="0" err="1">
                <a:solidFill>
                  <a:srgbClr val="000000"/>
                </a:solidFill>
                <a:latin typeface="UTM Avo"/>
              </a:rPr>
              <a:t>bà</a:t>
            </a:r>
            <a:r>
              <a:rPr lang="en-US" sz="3300" dirty="0">
                <a:solidFill>
                  <a:srgbClr val="000000"/>
                </a:solidFill>
                <a:latin typeface="UTM Avo"/>
              </a:rPr>
              <a:t> </a:t>
            </a:r>
            <a:r>
              <a:rPr lang="en-US" sz="3300" dirty="0" err="1">
                <a:solidFill>
                  <a:srgbClr val="000000"/>
                </a:solidFill>
                <a:latin typeface="UTM Avo"/>
              </a:rPr>
              <a:t>em</a:t>
            </a:r>
            <a:r>
              <a:rPr lang="en-US" sz="3300" dirty="0">
                <a:solidFill>
                  <a:srgbClr val="000000"/>
                </a:solidFill>
                <a:latin typeface="UTM Avo"/>
              </a:rPr>
              <a:t> </a:t>
            </a:r>
            <a:r>
              <a:rPr lang="en-US" sz="3300" dirty="0" err="1">
                <a:solidFill>
                  <a:srgbClr val="000000"/>
                </a:solidFill>
                <a:latin typeface="UTM Avo"/>
              </a:rPr>
              <a:t>nuôi</a:t>
            </a:r>
            <a:r>
              <a:rPr lang="en-US" sz="3300" dirty="0">
                <a:solidFill>
                  <a:srgbClr val="000000"/>
                </a:solidFill>
                <a:latin typeface="UTM Avo"/>
              </a:rPr>
              <a:t> </a:t>
            </a:r>
            <a:r>
              <a:rPr lang="en-US" sz="3300" dirty="0" err="1">
                <a:solidFill>
                  <a:srgbClr val="000000"/>
                </a:solidFill>
                <a:latin typeface="UTM Avo"/>
              </a:rPr>
              <a:t>đã</a:t>
            </a:r>
            <a:r>
              <a:rPr lang="en-US" sz="3300" dirty="0">
                <a:solidFill>
                  <a:srgbClr val="000000"/>
                </a:solidFill>
                <a:latin typeface="UTM Avo"/>
              </a:rPr>
              <a:t> </a:t>
            </a:r>
            <a:r>
              <a:rPr lang="en-US" sz="3300" dirty="0" err="1">
                <a:solidFill>
                  <a:srgbClr val="000000"/>
                </a:solidFill>
                <a:latin typeface="UTM Avo"/>
              </a:rPr>
              <a:t>bảy</a:t>
            </a:r>
            <a:r>
              <a:rPr lang="en-US" sz="3300" dirty="0">
                <a:solidFill>
                  <a:srgbClr val="000000"/>
                </a:solidFill>
                <a:latin typeface="UTM Avo"/>
              </a:rPr>
              <a:t> </a:t>
            </a:r>
            <a:r>
              <a:rPr lang="en-US" sz="3300" dirty="0" err="1">
                <a:solidFill>
                  <a:srgbClr val="000000"/>
                </a:solidFill>
                <a:latin typeface="UTM Avo"/>
              </a:rPr>
              <a:t>năm</a:t>
            </a:r>
            <a:r>
              <a:rPr lang="en-US" sz="3300" dirty="0">
                <a:solidFill>
                  <a:srgbClr val="000000"/>
                </a:solidFill>
                <a:latin typeface="UTM Avo"/>
              </a:rPr>
              <a:t> </a:t>
            </a:r>
            <a:r>
              <a:rPr lang="en-US" sz="3300" dirty="0" err="1">
                <a:solidFill>
                  <a:srgbClr val="000000"/>
                </a:solidFill>
                <a:latin typeface="UTM Avo"/>
              </a:rPr>
              <a:t>rồi</a:t>
            </a:r>
            <a:r>
              <a:rPr lang="en-US" sz="3300" dirty="0">
                <a:solidFill>
                  <a:srgbClr val="000000"/>
                </a:solidFill>
                <a:latin typeface="UTM Avo"/>
              </a:rPr>
              <a:t>.</a:t>
            </a:r>
          </a:p>
        </p:txBody>
      </p:sp>
      <p:sp>
        <p:nvSpPr>
          <p:cNvPr id="13" name="TextBox 13"/>
          <p:cNvSpPr txBox="1"/>
          <p:nvPr/>
        </p:nvSpPr>
        <p:spPr>
          <a:xfrm>
            <a:off x="210718" y="4882583"/>
            <a:ext cx="14384462" cy="4050030"/>
          </a:xfrm>
          <a:prstGeom prst="rect">
            <a:avLst/>
          </a:prstGeom>
        </p:spPr>
        <p:txBody>
          <a:bodyPr lIns="0" tIns="0" rIns="0" bIns="0" rtlCol="0" anchor="t">
            <a:spAutoFit/>
          </a:bodyPr>
          <a:lstStyle/>
          <a:p>
            <a:pPr algn="just">
              <a:lnSpc>
                <a:spcPts val="4620"/>
              </a:lnSpc>
              <a:spcBef>
                <a:spcPct val="0"/>
              </a:spcBef>
            </a:pPr>
            <a:r>
              <a:rPr lang="en-US" sz="3300">
                <a:solidFill>
                  <a:srgbClr val="000000"/>
                </a:solidFill>
                <a:latin typeface="UTM Avo"/>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p>
          <a:p>
            <a:pPr algn="just">
              <a:lnSpc>
                <a:spcPts val="4620"/>
              </a:lnSpc>
              <a:spcBef>
                <a:spcPct val="0"/>
              </a:spcBef>
            </a:pPr>
            <a:r>
              <a:rPr lang="en-US" sz="3300">
                <a:solidFill>
                  <a:srgbClr val="000000"/>
                </a:solidFill>
                <a:latin typeface="UTM Avo"/>
              </a:rPr>
              <a:t>     Em rất thích chú rùa Su và có lẽ Su cũng rất thích em. </a:t>
            </a:r>
          </a:p>
        </p:txBody>
      </p:sp>
      <p:sp>
        <p:nvSpPr>
          <p:cNvPr id="14" name="TextBox 14"/>
          <p:cNvSpPr txBox="1"/>
          <p:nvPr/>
        </p:nvSpPr>
        <p:spPr>
          <a:xfrm>
            <a:off x="8928110" y="9563100"/>
            <a:ext cx="6504249" cy="563880"/>
          </a:xfrm>
          <a:prstGeom prst="rect">
            <a:avLst/>
          </a:prstGeom>
        </p:spPr>
        <p:txBody>
          <a:bodyPr lIns="0" tIns="0" rIns="0" bIns="0" rtlCol="0" anchor="t">
            <a:spAutoFit/>
          </a:bodyPr>
          <a:lstStyle/>
          <a:p>
            <a:pPr algn="ctr">
              <a:lnSpc>
                <a:spcPts val="4620"/>
              </a:lnSpc>
              <a:spcBef>
                <a:spcPct val="0"/>
              </a:spcBef>
            </a:pPr>
            <a:r>
              <a:rPr lang="en-US" sz="3300">
                <a:solidFill>
                  <a:srgbClr val="FFFFFF"/>
                </a:solidFill>
                <a:latin typeface="UTM Avo"/>
              </a:rPr>
              <a:t>(Nguyễn Ngọc Minh Anh)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718858" y="-2045570"/>
            <a:ext cx="21170937" cy="14229018"/>
            <a:chOff x="0" y="-198828"/>
            <a:chExt cx="28227916" cy="18972025"/>
          </a:xfrm>
        </p:grpSpPr>
        <p:grpSp>
          <p:nvGrpSpPr>
            <p:cNvPr id="3" name="Group 3"/>
            <p:cNvGrpSpPr/>
            <p:nvPr/>
          </p:nvGrpSpPr>
          <p:grpSpPr>
            <a:xfrm>
              <a:off x="0" y="-198828"/>
              <a:ext cx="28227916" cy="4440491"/>
              <a:chOff x="0" y="-38100"/>
              <a:chExt cx="5409116" cy="850900"/>
            </a:xfrm>
          </p:grpSpPr>
          <p:sp>
            <p:nvSpPr>
              <p:cNvPr id="4" name="Freeform 4"/>
              <p:cNvSpPr/>
              <p:nvPr/>
            </p:nvSpPr>
            <p:spPr>
              <a:xfrm>
                <a:off x="439163" y="484538"/>
                <a:ext cx="4672534" cy="328262"/>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5" name="TextBox 5"/>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14332706"/>
              <a:ext cx="28227916" cy="4440491"/>
              <a:chOff x="0" y="-38100"/>
              <a:chExt cx="5409116" cy="850900"/>
            </a:xfrm>
          </p:grpSpPr>
          <p:sp>
            <p:nvSpPr>
              <p:cNvPr id="7" name="Freeform 7"/>
              <p:cNvSpPr/>
              <p:nvPr/>
            </p:nvSpPr>
            <p:spPr>
              <a:xfrm>
                <a:off x="439163" y="0"/>
                <a:ext cx="4672534" cy="328263"/>
              </a:xfrm>
              <a:custGeom>
                <a:avLst/>
                <a:gdLst/>
                <a:ahLst/>
                <a:cxnLst/>
                <a:rect l="l" t="t" r="r" b="b"/>
                <a:pathLst>
                  <a:path w="5409116" h="812800">
                    <a:moveTo>
                      <a:pt x="0" y="0"/>
                    </a:moveTo>
                    <a:lnTo>
                      <a:pt x="5409116" y="0"/>
                    </a:lnTo>
                    <a:lnTo>
                      <a:pt x="5409116" y="812800"/>
                    </a:lnTo>
                    <a:lnTo>
                      <a:pt x="0" y="812800"/>
                    </a:lnTo>
                    <a:close/>
                  </a:path>
                </a:pathLst>
              </a:custGeom>
              <a:solidFill>
                <a:srgbClr val="291F44"/>
              </a:solidFill>
            </p:spPr>
          </p:sp>
          <p:sp>
            <p:nvSpPr>
              <p:cNvPr id="8" name="TextBox 8"/>
              <p:cNvSpPr txBox="1"/>
              <p:nvPr/>
            </p:nvSpPr>
            <p:spPr>
              <a:xfrm>
                <a:off x="0" y="-38100"/>
                <a:ext cx="5409116"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9" name="Freeform 9"/>
          <p:cNvSpPr/>
          <p:nvPr/>
        </p:nvSpPr>
        <p:spPr>
          <a:xfrm>
            <a:off x="3411107" y="4079932"/>
            <a:ext cx="11656465" cy="6207068"/>
          </a:xfrm>
          <a:custGeom>
            <a:avLst/>
            <a:gdLst/>
            <a:ahLst/>
            <a:cxnLst/>
            <a:rect l="l" t="t" r="r" b="b"/>
            <a:pathLst>
              <a:path w="11656465" h="6207068">
                <a:moveTo>
                  <a:pt x="0" y="0"/>
                </a:moveTo>
                <a:lnTo>
                  <a:pt x="11656465" y="0"/>
                </a:lnTo>
                <a:lnTo>
                  <a:pt x="11656465" y="6207068"/>
                </a:lnTo>
                <a:lnTo>
                  <a:pt x="0" y="6207068"/>
                </a:lnTo>
                <a:lnTo>
                  <a:pt x="0" y="0"/>
                </a:lnTo>
                <a:close/>
              </a:path>
            </a:pathLst>
          </a:custGeom>
          <a:blipFill>
            <a:blip r:embed="rId2"/>
            <a:stretch>
              <a:fillRect/>
            </a:stretch>
          </a:blipFill>
        </p:spPr>
      </p:sp>
      <p:sp>
        <p:nvSpPr>
          <p:cNvPr id="10" name="TextBox 10"/>
          <p:cNvSpPr txBox="1"/>
          <p:nvPr/>
        </p:nvSpPr>
        <p:spPr>
          <a:xfrm>
            <a:off x="487423" y="1476071"/>
            <a:ext cx="17503832" cy="3841750"/>
          </a:xfrm>
          <a:prstGeom prst="rect">
            <a:avLst/>
          </a:prstGeom>
        </p:spPr>
        <p:txBody>
          <a:bodyPr lIns="0" tIns="0" rIns="0" bIns="0" rtlCol="0" anchor="t">
            <a:spAutoFit/>
          </a:bodyPr>
          <a:lstStyle/>
          <a:p>
            <a:pPr>
              <a:lnSpc>
                <a:spcPts val="7699"/>
              </a:lnSpc>
            </a:pPr>
            <a:r>
              <a:rPr lang="en-US" sz="5499" dirty="0">
                <a:solidFill>
                  <a:srgbClr val="291F44"/>
                </a:solidFill>
                <a:latin typeface="UTM Avo"/>
              </a:rPr>
              <a:t>a. </a:t>
            </a:r>
            <a:r>
              <a:rPr lang="en-US" sz="5499" dirty="0" err="1">
                <a:solidFill>
                  <a:srgbClr val="291F44"/>
                </a:solidFill>
                <a:latin typeface="UTM Avo"/>
              </a:rPr>
              <a:t>Tìm</a:t>
            </a:r>
            <a:r>
              <a:rPr lang="en-US" sz="5499" dirty="0">
                <a:solidFill>
                  <a:srgbClr val="291F44"/>
                </a:solidFill>
                <a:latin typeface="UTM Avo"/>
              </a:rPr>
              <a:t> </a:t>
            </a:r>
            <a:r>
              <a:rPr lang="en-US" sz="5499" dirty="0" err="1">
                <a:solidFill>
                  <a:srgbClr val="291F44"/>
                </a:solidFill>
                <a:latin typeface="UTM Avo"/>
              </a:rPr>
              <a:t>phần</a:t>
            </a:r>
            <a:r>
              <a:rPr lang="en-US" sz="5499" dirty="0">
                <a:solidFill>
                  <a:srgbClr val="291F44"/>
                </a:solidFill>
                <a:latin typeface="UTM Avo"/>
              </a:rPr>
              <a:t> </a:t>
            </a:r>
            <a:r>
              <a:rPr lang="en-US" sz="5499" dirty="0" err="1">
                <a:solidFill>
                  <a:srgbClr val="291F44"/>
                </a:solidFill>
                <a:latin typeface="UTM Avo"/>
              </a:rPr>
              <a:t>mở</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thân</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và</a:t>
            </a:r>
            <a:r>
              <a:rPr lang="en-US" sz="5499" dirty="0">
                <a:solidFill>
                  <a:srgbClr val="291F44"/>
                </a:solidFill>
                <a:latin typeface="UTM Avo"/>
              </a:rPr>
              <a:t> </a:t>
            </a:r>
            <a:r>
              <a:rPr lang="en-US" sz="5499" dirty="0" err="1">
                <a:solidFill>
                  <a:srgbClr val="291F44"/>
                </a:solidFill>
                <a:latin typeface="UTM Avo"/>
              </a:rPr>
              <a:t>kết</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của</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văn</a:t>
            </a:r>
            <a:r>
              <a:rPr lang="en-US" sz="5499" dirty="0">
                <a:solidFill>
                  <a:srgbClr val="291F44"/>
                </a:solidFill>
                <a:latin typeface="UTM Avo"/>
              </a:rPr>
              <a:t> </a:t>
            </a:r>
            <a:r>
              <a:rPr lang="en-US" sz="5499" dirty="0" err="1">
                <a:solidFill>
                  <a:srgbClr val="291F44"/>
                </a:solidFill>
                <a:latin typeface="UTM Avo"/>
              </a:rPr>
              <a:t>trên</a:t>
            </a:r>
            <a:r>
              <a:rPr lang="en-US" sz="5499" dirty="0">
                <a:solidFill>
                  <a:srgbClr val="291F44"/>
                </a:solidFill>
                <a:latin typeface="UTM Avo"/>
              </a:rPr>
              <a:t>. </a:t>
            </a:r>
            <a:r>
              <a:rPr lang="en-US" sz="5499" dirty="0" err="1">
                <a:solidFill>
                  <a:srgbClr val="291F44"/>
                </a:solidFill>
                <a:latin typeface="UTM Avo"/>
              </a:rPr>
              <a:t>Nêu</a:t>
            </a:r>
            <a:r>
              <a:rPr lang="en-US" sz="5499" dirty="0">
                <a:solidFill>
                  <a:srgbClr val="291F44"/>
                </a:solidFill>
                <a:latin typeface="UTM Avo"/>
              </a:rPr>
              <a:t> </a:t>
            </a:r>
            <a:r>
              <a:rPr lang="en-US" sz="5499" dirty="0" err="1">
                <a:solidFill>
                  <a:srgbClr val="291F44"/>
                </a:solidFill>
                <a:latin typeface="UTM Avo"/>
              </a:rPr>
              <a:t>nội</a:t>
            </a:r>
            <a:r>
              <a:rPr lang="en-US" sz="5499" dirty="0">
                <a:solidFill>
                  <a:srgbClr val="291F44"/>
                </a:solidFill>
                <a:latin typeface="UTM Avo"/>
              </a:rPr>
              <a:t> dung </a:t>
            </a:r>
            <a:r>
              <a:rPr lang="en-US" sz="5499" dirty="0" err="1">
                <a:solidFill>
                  <a:srgbClr val="291F44"/>
                </a:solidFill>
                <a:latin typeface="UTM Avo"/>
              </a:rPr>
              <a:t>chính</a:t>
            </a:r>
            <a:r>
              <a:rPr lang="en-US" sz="5499" dirty="0">
                <a:solidFill>
                  <a:srgbClr val="291F44"/>
                </a:solidFill>
                <a:latin typeface="UTM Avo"/>
              </a:rPr>
              <a:t> </a:t>
            </a:r>
            <a:r>
              <a:rPr lang="en-US" sz="5499" dirty="0" err="1">
                <a:solidFill>
                  <a:srgbClr val="291F44"/>
                </a:solidFill>
                <a:latin typeface="UTM Avo"/>
              </a:rPr>
              <a:t>của</a:t>
            </a:r>
            <a:r>
              <a:rPr lang="en-US" sz="5499" dirty="0">
                <a:solidFill>
                  <a:srgbClr val="291F44"/>
                </a:solidFill>
                <a:latin typeface="UTM Avo"/>
              </a:rPr>
              <a:t> </a:t>
            </a:r>
            <a:r>
              <a:rPr lang="en-US" sz="5499" dirty="0" err="1">
                <a:solidFill>
                  <a:srgbClr val="291F44"/>
                </a:solidFill>
                <a:latin typeface="UTM Avo"/>
              </a:rPr>
              <a:t>mỗi</a:t>
            </a:r>
            <a:r>
              <a:rPr lang="en-US" sz="5499" dirty="0">
                <a:solidFill>
                  <a:srgbClr val="291F44"/>
                </a:solidFill>
                <a:latin typeface="UTM Avo"/>
              </a:rPr>
              <a:t> </a:t>
            </a:r>
            <a:r>
              <a:rPr lang="en-US" sz="5499" dirty="0" err="1">
                <a:solidFill>
                  <a:srgbClr val="291F44"/>
                </a:solidFill>
                <a:latin typeface="UTM Avo"/>
              </a:rPr>
              <a:t>phần</a:t>
            </a:r>
            <a:r>
              <a:rPr lang="en-US" sz="5499" dirty="0">
                <a:solidFill>
                  <a:srgbClr val="291F44"/>
                </a:solidFill>
                <a:latin typeface="UTM Avo"/>
              </a:rPr>
              <a:t>.</a:t>
            </a:r>
          </a:p>
          <a:p>
            <a:pPr>
              <a:lnSpc>
                <a:spcPts val="7699"/>
              </a:lnSpc>
              <a:spcBef>
                <a:spcPct val="0"/>
              </a:spcBef>
            </a:pPr>
            <a:r>
              <a:rPr lang="en-US" sz="5499" dirty="0">
                <a:solidFill>
                  <a:srgbClr val="291F44"/>
                </a:solidFill>
                <a:latin typeface="UTM Avo"/>
              </a:rPr>
              <a:t>b. </a:t>
            </a:r>
            <a:r>
              <a:rPr lang="en-US" sz="5499" dirty="0" err="1">
                <a:solidFill>
                  <a:srgbClr val="291F44"/>
                </a:solidFill>
                <a:latin typeface="UTM Avo"/>
              </a:rPr>
              <a:t>Phần</a:t>
            </a:r>
            <a:r>
              <a:rPr lang="en-US" sz="5499" dirty="0">
                <a:solidFill>
                  <a:srgbClr val="291F44"/>
                </a:solidFill>
                <a:latin typeface="UTM Avo"/>
              </a:rPr>
              <a:t> </a:t>
            </a:r>
            <a:r>
              <a:rPr lang="en-US" sz="5499" dirty="0" err="1">
                <a:solidFill>
                  <a:srgbClr val="291F44"/>
                </a:solidFill>
                <a:latin typeface="UTM Avo"/>
              </a:rPr>
              <a:t>thân</a:t>
            </a:r>
            <a:r>
              <a:rPr lang="en-US" sz="5499" dirty="0">
                <a:solidFill>
                  <a:srgbClr val="291F44"/>
                </a:solidFill>
                <a:latin typeface="UTM Avo"/>
              </a:rPr>
              <a:t> </a:t>
            </a:r>
            <a:r>
              <a:rPr lang="en-US" sz="5499" dirty="0" err="1">
                <a:solidFill>
                  <a:srgbClr val="291F44"/>
                </a:solidFill>
                <a:latin typeface="UTM Avo"/>
              </a:rPr>
              <a:t>bài</a:t>
            </a:r>
            <a:r>
              <a:rPr lang="en-US" sz="5499" dirty="0">
                <a:solidFill>
                  <a:srgbClr val="291F44"/>
                </a:solidFill>
                <a:latin typeface="UTM Avo"/>
              </a:rPr>
              <a:t> </a:t>
            </a:r>
            <a:r>
              <a:rPr lang="en-US" sz="5499" dirty="0" err="1">
                <a:solidFill>
                  <a:srgbClr val="291F44"/>
                </a:solidFill>
                <a:latin typeface="UTM Avo"/>
              </a:rPr>
              <a:t>có</a:t>
            </a:r>
            <a:r>
              <a:rPr lang="en-US" sz="5499" dirty="0">
                <a:solidFill>
                  <a:srgbClr val="291F44"/>
                </a:solidFill>
                <a:latin typeface="UTM Avo"/>
              </a:rPr>
              <a:t> </a:t>
            </a:r>
            <a:r>
              <a:rPr lang="en-US" sz="5499" dirty="0" err="1">
                <a:solidFill>
                  <a:srgbClr val="291F44"/>
                </a:solidFill>
                <a:latin typeface="UTM Avo"/>
              </a:rPr>
              <a:t>mấy</a:t>
            </a:r>
            <a:r>
              <a:rPr lang="en-US" sz="5499" dirty="0">
                <a:solidFill>
                  <a:srgbClr val="291F44"/>
                </a:solidFill>
                <a:latin typeface="UTM Avo"/>
              </a:rPr>
              <a:t> </a:t>
            </a:r>
            <a:r>
              <a:rPr lang="en-US" sz="5499" dirty="0" err="1">
                <a:solidFill>
                  <a:srgbClr val="291F44"/>
                </a:solidFill>
                <a:latin typeface="UTM Avo"/>
              </a:rPr>
              <a:t>đoạn</a:t>
            </a:r>
            <a:r>
              <a:rPr lang="en-US" sz="5499" dirty="0">
                <a:solidFill>
                  <a:srgbClr val="291F44"/>
                </a:solidFill>
                <a:latin typeface="UTM Avo"/>
              </a:rPr>
              <a:t>? </a:t>
            </a:r>
            <a:r>
              <a:rPr lang="en-US" sz="5499" dirty="0" err="1">
                <a:solidFill>
                  <a:srgbClr val="291F44"/>
                </a:solidFill>
                <a:latin typeface="UTM Avo"/>
              </a:rPr>
              <a:t>Mỗi</a:t>
            </a:r>
            <a:r>
              <a:rPr lang="en-US" sz="5499" dirty="0">
                <a:solidFill>
                  <a:srgbClr val="291F44"/>
                </a:solidFill>
                <a:latin typeface="UTM Avo"/>
              </a:rPr>
              <a:t> </a:t>
            </a:r>
            <a:r>
              <a:rPr lang="en-US" sz="5499" dirty="0" err="1">
                <a:solidFill>
                  <a:srgbClr val="291F44"/>
                </a:solidFill>
                <a:latin typeface="UTM Avo"/>
              </a:rPr>
              <a:t>đoạn</a:t>
            </a:r>
            <a:r>
              <a:rPr lang="en-US" sz="5499" dirty="0">
                <a:solidFill>
                  <a:srgbClr val="291F44"/>
                </a:solidFill>
                <a:latin typeface="UTM Avo"/>
              </a:rPr>
              <a:t> </a:t>
            </a:r>
            <a:r>
              <a:rPr lang="en-US" sz="5499" dirty="0" err="1">
                <a:solidFill>
                  <a:srgbClr val="291F44"/>
                </a:solidFill>
                <a:latin typeface="UTM Avo"/>
              </a:rPr>
              <a:t>miêu</a:t>
            </a:r>
            <a:r>
              <a:rPr lang="en-US" sz="5499" dirty="0">
                <a:solidFill>
                  <a:srgbClr val="291F44"/>
                </a:solidFill>
                <a:latin typeface="UTM Avo"/>
              </a:rPr>
              <a:t> </a:t>
            </a:r>
            <a:r>
              <a:rPr lang="en-US" sz="5499" dirty="0" err="1">
                <a:solidFill>
                  <a:srgbClr val="291F44"/>
                </a:solidFill>
                <a:latin typeface="UTM Avo"/>
              </a:rPr>
              <a:t>tả</a:t>
            </a:r>
            <a:r>
              <a:rPr lang="en-US" sz="5499" dirty="0">
                <a:solidFill>
                  <a:srgbClr val="291F44"/>
                </a:solidFill>
                <a:latin typeface="UTM Avo"/>
              </a:rPr>
              <a:t> </a:t>
            </a:r>
            <a:r>
              <a:rPr lang="en-US" sz="5499" dirty="0" err="1">
                <a:solidFill>
                  <a:srgbClr val="291F44"/>
                </a:solidFill>
                <a:latin typeface="UTM Avo"/>
              </a:rPr>
              <a:t>đặc</a:t>
            </a:r>
            <a:r>
              <a:rPr lang="en-US" sz="5499" dirty="0">
                <a:solidFill>
                  <a:srgbClr val="291F44"/>
                </a:solidFill>
                <a:latin typeface="UTM Avo"/>
              </a:rPr>
              <a:t> </a:t>
            </a:r>
            <a:r>
              <a:rPr lang="en-US" sz="5499" dirty="0" err="1">
                <a:solidFill>
                  <a:srgbClr val="291F44"/>
                </a:solidFill>
                <a:latin typeface="UTM Avo"/>
              </a:rPr>
              <a:t>điểm</a:t>
            </a:r>
            <a:r>
              <a:rPr lang="en-US" sz="5499" dirty="0">
                <a:solidFill>
                  <a:srgbClr val="291F44"/>
                </a:solidFill>
                <a:latin typeface="UTM Avo"/>
              </a:rPr>
              <a:t> </a:t>
            </a:r>
            <a:r>
              <a:rPr lang="en-US" sz="5499" dirty="0" err="1">
                <a:solidFill>
                  <a:srgbClr val="291F44"/>
                </a:solidFill>
                <a:latin typeface="UTM Avo"/>
              </a:rPr>
              <a:t>gì</a:t>
            </a:r>
            <a:r>
              <a:rPr lang="en-US" sz="5499" dirty="0">
                <a:solidFill>
                  <a:srgbClr val="291F44"/>
                </a:solidFill>
                <a:latin typeface="UTM Avo"/>
              </a:rPr>
              <a:t> </a:t>
            </a:r>
            <a:r>
              <a:rPr lang="en-US" sz="5499" dirty="0" err="1">
                <a:solidFill>
                  <a:srgbClr val="291F44"/>
                </a:solidFill>
                <a:latin typeface="UTM Avo"/>
              </a:rPr>
              <a:t>của</a:t>
            </a:r>
            <a:r>
              <a:rPr lang="en-US" sz="5499" dirty="0">
                <a:solidFill>
                  <a:srgbClr val="291F44"/>
                </a:solidFill>
                <a:latin typeface="UTM Avo"/>
              </a:rPr>
              <a:t> con </a:t>
            </a:r>
            <a:r>
              <a:rPr lang="en-US" sz="5499" dirty="0" err="1">
                <a:solidFill>
                  <a:srgbClr val="291F44"/>
                </a:solidFill>
                <a:latin typeface="UTM Avo"/>
              </a:rPr>
              <a:t>rùa</a:t>
            </a:r>
            <a:r>
              <a:rPr lang="en-US" sz="5499" dirty="0">
                <a:solidFill>
                  <a:srgbClr val="291F44"/>
                </a:solidFill>
                <a:latin typeface="UTM Avo"/>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1554</Words>
  <Application>Microsoft Office PowerPoint</Application>
  <PresentationFormat>Custom</PresentationFormat>
  <Paragraphs>79</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UTM Avo</vt:lpstr>
      <vt:lpstr>Arial</vt:lpstr>
      <vt:lpstr>UTM Avo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T14_Baivanmieutaconvat</dc:title>
  <cp:lastModifiedBy>Administrator</cp:lastModifiedBy>
  <cp:revision>19</cp:revision>
  <dcterms:created xsi:type="dcterms:W3CDTF">2006-08-16T00:00:00Z</dcterms:created>
  <dcterms:modified xsi:type="dcterms:W3CDTF">2024-01-22T06:01:56Z</dcterms:modified>
  <dc:identifier>DAFyoW0tETU</dc:identifier>
</cp:coreProperties>
</file>