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3"/>
  </p:notesMasterIdLst>
  <p:sldIdLst>
    <p:sldId id="340" r:id="rId3"/>
    <p:sldId id="292" r:id="rId4"/>
    <p:sldId id="325" r:id="rId5"/>
    <p:sldId id="326" r:id="rId6"/>
    <p:sldId id="352" r:id="rId7"/>
    <p:sldId id="332" r:id="rId8"/>
    <p:sldId id="335" r:id="rId9"/>
    <p:sldId id="336" r:id="rId10"/>
    <p:sldId id="705" r:id="rId11"/>
    <p:sldId id="33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1D4662-0D76-47F1-9B6D-AEDCA6C01993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930E5-DB51-4443-B841-284B136CFA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0CCFD5-E350-446A-A599-E26514AA59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5512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34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EE08DF-DA78-46F4-852F-0D5173D95A4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59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91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642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2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508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294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629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90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4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6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6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40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43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686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029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37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71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058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40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67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82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43" indent="0">
              <a:buNone/>
              <a:defRPr sz="2005" b="1"/>
            </a:lvl2pPr>
            <a:lvl3pPr marL="916686" indent="0">
              <a:buNone/>
              <a:defRPr sz="1805" b="1"/>
            </a:lvl3pPr>
            <a:lvl4pPr marL="1375029" indent="0">
              <a:buNone/>
              <a:defRPr sz="1604" b="1"/>
            </a:lvl4pPr>
            <a:lvl5pPr marL="1833372" indent="0">
              <a:buNone/>
              <a:defRPr sz="1604" b="1"/>
            </a:lvl5pPr>
            <a:lvl6pPr marL="2291715" indent="0">
              <a:buNone/>
              <a:defRPr sz="1604" b="1"/>
            </a:lvl6pPr>
            <a:lvl7pPr marL="2750058" indent="0">
              <a:buNone/>
              <a:defRPr sz="1604" b="1"/>
            </a:lvl7pPr>
            <a:lvl8pPr marL="3208401" indent="0">
              <a:buNone/>
              <a:defRPr sz="1604" b="1"/>
            </a:lvl8pPr>
            <a:lvl9pPr marL="3666744" indent="0">
              <a:buNone/>
              <a:defRPr sz="16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5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1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7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43" indent="0">
              <a:buNone/>
              <a:defRPr sz="1203"/>
            </a:lvl2pPr>
            <a:lvl3pPr marL="916686" indent="0">
              <a:buNone/>
              <a:defRPr sz="1003"/>
            </a:lvl3pPr>
            <a:lvl4pPr marL="1375029" indent="0">
              <a:buNone/>
              <a:defRPr sz="902"/>
            </a:lvl4pPr>
            <a:lvl5pPr marL="1833372" indent="0">
              <a:buNone/>
              <a:defRPr sz="902"/>
            </a:lvl5pPr>
            <a:lvl6pPr marL="2291715" indent="0">
              <a:buNone/>
              <a:defRPr sz="902"/>
            </a:lvl6pPr>
            <a:lvl7pPr marL="2750058" indent="0">
              <a:buNone/>
              <a:defRPr sz="902"/>
            </a:lvl7pPr>
            <a:lvl8pPr marL="3208401" indent="0">
              <a:buNone/>
              <a:defRPr sz="902"/>
            </a:lvl8pPr>
            <a:lvl9pPr marL="3666744" indent="0">
              <a:buNone/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43" indent="0">
              <a:buNone/>
              <a:defRPr sz="2807"/>
            </a:lvl2pPr>
            <a:lvl3pPr marL="916686" indent="0">
              <a:buNone/>
              <a:defRPr sz="2406"/>
            </a:lvl3pPr>
            <a:lvl4pPr marL="1375029" indent="0">
              <a:buNone/>
              <a:defRPr sz="2005"/>
            </a:lvl4pPr>
            <a:lvl5pPr marL="1833372" indent="0">
              <a:buNone/>
              <a:defRPr sz="2005"/>
            </a:lvl5pPr>
            <a:lvl6pPr marL="2291715" indent="0">
              <a:buNone/>
              <a:defRPr sz="2005"/>
            </a:lvl6pPr>
            <a:lvl7pPr marL="2750058" indent="0">
              <a:buNone/>
              <a:defRPr sz="2005"/>
            </a:lvl7pPr>
            <a:lvl8pPr marL="3208401" indent="0">
              <a:buNone/>
              <a:defRPr sz="2005"/>
            </a:lvl8pPr>
            <a:lvl9pPr marL="3666744" indent="0">
              <a:buNone/>
              <a:defRPr sz="200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43" indent="0">
              <a:buNone/>
              <a:defRPr sz="1203"/>
            </a:lvl2pPr>
            <a:lvl3pPr marL="916686" indent="0">
              <a:buNone/>
              <a:defRPr sz="1003"/>
            </a:lvl3pPr>
            <a:lvl4pPr marL="1375029" indent="0">
              <a:buNone/>
              <a:defRPr sz="902"/>
            </a:lvl4pPr>
            <a:lvl5pPr marL="1833372" indent="0">
              <a:buNone/>
              <a:defRPr sz="902"/>
            </a:lvl5pPr>
            <a:lvl6pPr marL="2291715" indent="0">
              <a:buNone/>
              <a:defRPr sz="902"/>
            </a:lvl6pPr>
            <a:lvl7pPr marL="2750058" indent="0">
              <a:buNone/>
              <a:defRPr sz="902"/>
            </a:lvl7pPr>
            <a:lvl8pPr marL="3208401" indent="0">
              <a:buNone/>
              <a:defRPr sz="902"/>
            </a:lvl8pPr>
            <a:lvl9pPr marL="3666744" indent="0">
              <a:buNone/>
              <a:defRPr sz="9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09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4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3072D-544F-4639-AE34-E4B8E6A73AA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41908-9CC4-4519-A5EE-30CE5667C5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6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1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4" y="6021288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6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5001287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56001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0874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32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08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E6C50-F2B0-4117-AF69-C839F5CC2C8C}" type="datetimeFigureOut">
              <a:rPr lang="zh-CN" altLang="en-US" smtClean="0"/>
              <a:pPr/>
              <a:t>2023/10/2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94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E6C50-F2B0-4117-AF69-C839F5CC2C8C}" type="datetimeFigureOut">
              <a:rPr lang="zh-CN" altLang="en-US" smtClean="0"/>
              <a:pPr/>
              <a:t>2023/10/2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B1BC-A075-4A18-8F82-2A7D645F56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1BFED75-C665-40B0-852E-CC986A8B1FE4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4830" y="-699458"/>
            <a:ext cx="2694831" cy="269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0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9Slide.vn - 2019">
            <a:extLst>
              <a:ext uri="{FF2B5EF4-FFF2-40B4-BE49-F238E27FC236}">
                <a16:creationId xmlns:a16="http://schemas.microsoft.com/office/drawing/2014/main" id="{42DBF654-4B96-46A2-939F-5C045EE3088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3072D-544F-4639-AE34-E4B8E6A73AA7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08451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6686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57" indent="-343757" algn="l" defTabSz="916686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07" indent="-286464" algn="l" defTabSz="916686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858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201" indent="-229172" algn="l" defTabSz="916686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544" indent="-229172" algn="l" defTabSz="916686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0887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230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573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5916" indent="-229172" algn="l" defTabSz="916686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43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686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029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372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715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058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401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6744" algn="l" defTabSz="916686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456B1FF-88AE-471D-9118-40538784A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60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Google Shape;980;p43">
            <a:extLst>
              <a:ext uri="{FF2B5EF4-FFF2-40B4-BE49-F238E27FC236}">
                <a16:creationId xmlns:a16="http://schemas.microsoft.com/office/drawing/2014/main" id="{D7DB6CD2-D794-42C9-A961-1434DD9B1DEC}"/>
              </a:ext>
            </a:extLst>
          </p:cNvPr>
          <p:cNvSpPr/>
          <p:nvPr/>
        </p:nvSpPr>
        <p:spPr>
          <a:xfrm flipH="1">
            <a:off x="1742761" y="536526"/>
            <a:ext cx="9258171" cy="2397173"/>
          </a:xfrm>
          <a:prstGeom prst="roundRect">
            <a:avLst>
              <a:gd name="adj" fmla="val 11401"/>
            </a:avLst>
          </a:prstGeom>
          <a:solidFill>
            <a:schemeClr val="bg2">
              <a:lumMod val="40000"/>
              <a:lumOff val="60000"/>
            </a:schemeClr>
          </a:solidFill>
          <a:ln w="38100" cap="flat" cmpd="sng">
            <a:solidFill>
              <a:schemeClr val="bg1">
                <a:lumMod val="10000"/>
              </a:scheme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矩形 16">
            <a:extLst>
              <a:ext uri="{FF2B5EF4-FFF2-40B4-BE49-F238E27FC236}">
                <a16:creationId xmlns:a16="http://schemas.microsoft.com/office/drawing/2014/main" id="{5EE916E9-A7F1-F034-BAFE-08EB617B954A}"/>
              </a:ext>
            </a:extLst>
          </p:cNvPr>
          <p:cNvSpPr/>
          <p:nvPr/>
        </p:nvSpPr>
        <p:spPr>
          <a:xfrm>
            <a:off x="2058989" y="950698"/>
            <a:ext cx="8625713" cy="1527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15000"/>
              </a:lnSpc>
              <a:spcAft>
                <a:spcPts val="1333"/>
              </a:spcAft>
            </a:pP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 ĐỀ 2:</a:t>
            </a:r>
          </a:p>
          <a:p>
            <a:pPr algn="ctr" defTabSz="1219170">
              <a:lnSpc>
                <a:spcPct val="115000"/>
              </a:lnSpc>
              <a:spcAft>
                <a:spcPts val="1333"/>
              </a:spcAft>
            </a:pPr>
            <a:r>
              <a:rPr lang="en-US" sz="3733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 TOÀN TRONG CUỘC SỐNG</a:t>
            </a:r>
          </a:p>
        </p:txBody>
      </p:sp>
    </p:spTree>
    <p:extLst>
      <p:ext uri="{BB962C8B-B14F-4D97-AF65-F5344CB8AC3E}">
        <p14:creationId xmlns:p14="http://schemas.microsoft.com/office/powerpoint/2010/main" val="18982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74157-9455-9F68-6EA8-301A23C7F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705" y="2010267"/>
            <a:ext cx="11542426" cy="30713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400" dirty="0" err="1">
                <a:solidFill>
                  <a:srgbClr val="002060"/>
                </a:solidFill>
                <a:latin typeface="SVN-Hole Hearted" panose="020B0A06020104020203" pitchFamily="34" charset="0"/>
              </a:rPr>
              <a:t>Liên</a:t>
            </a:r>
            <a:r>
              <a:rPr lang="en-US" sz="6400" dirty="0">
                <a:solidFill>
                  <a:srgbClr val="002060"/>
                </a:solidFill>
                <a:latin typeface="SVN-Hole Hearted" panose="020B0A06020104020203" pitchFamily="34" charset="0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SVN-Hole Hearted" panose="020B0A06020104020203" pitchFamily="34" charset="0"/>
              </a:rPr>
              <a:t>hệ</a:t>
            </a:r>
            <a:r>
              <a:rPr lang="en-US" sz="6400" dirty="0">
                <a:solidFill>
                  <a:srgbClr val="002060"/>
                </a:solidFill>
                <a:latin typeface="SVN-Hole Hearted" panose="020B0A06020104020203" pitchFamily="34" charset="0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SVN-Hole Hearted" panose="020B0A06020104020203" pitchFamily="34" charset="0"/>
              </a:rPr>
              <a:t>trong</a:t>
            </a:r>
            <a:r>
              <a:rPr lang="en-US" sz="6400" dirty="0">
                <a:solidFill>
                  <a:srgbClr val="002060"/>
                </a:solidFill>
                <a:latin typeface="SVN-Hole Hearted" panose="020B0A06020104020203" pitchFamily="34" charset="0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SVN-Hole Hearted" panose="020B0A06020104020203" pitchFamily="34" charset="0"/>
              </a:rPr>
              <a:t>giờ</a:t>
            </a:r>
            <a:r>
              <a:rPr lang="en-US" sz="6400" dirty="0">
                <a:solidFill>
                  <a:srgbClr val="002060"/>
                </a:solidFill>
                <a:latin typeface="SVN-Hole Hearted" panose="020B0A06020104020203" pitchFamily="34" charset="0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SVN-Hole Hearted" panose="020B0A06020104020203" pitchFamily="34" charset="0"/>
              </a:rPr>
              <a:t>ăn</a:t>
            </a:r>
            <a:r>
              <a:rPr lang="en-US" sz="6400" dirty="0">
                <a:solidFill>
                  <a:srgbClr val="002060"/>
                </a:solidFill>
                <a:latin typeface="SVN-Hole Hearted" panose="020B0A06020104020203" pitchFamily="34" charset="0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SVN-Hole Hearted" panose="020B0A06020104020203" pitchFamily="34" charset="0"/>
              </a:rPr>
              <a:t>bán</a:t>
            </a:r>
            <a:r>
              <a:rPr lang="en-US" sz="6400" dirty="0">
                <a:solidFill>
                  <a:srgbClr val="002060"/>
                </a:solidFill>
                <a:latin typeface="SVN-Hole Hearted" panose="020B0A06020104020203" pitchFamily="34" charset="0"/>
              </a:rPr>
              <a:t> </a:t>
            </a:r>
            <a:r>
              <a:rPr lang="en-US" sz="6400" dirty="0" err="1">
                <a:solidFill>
                  <a:srgbClr val="002060"/>
                </a:solidFill>
                <a:latin typeface="SVN-Hole Hearted" panose="020B0A06020104020203" pitchFamily="34" charset="0"/>
              </a:rPr>
              <a:t>trú</a:t>
            </a:r>
            <a:r>
              <a:rPr lang="en-US" sz="6400" dirty="0">
                <a:solidFill>
                  <a:srgbClr val="002060"/>
                </a:solidFill>
                <a:latin typeface="SVN-Hole Hearted" panose="020B0A06020104020203" pitchFamily="34" charset="0"/>
              </a:rPr>
              <a:t>:</a:t>
            </a:r>
            <a:br>
              <a:rPr lang="en-US" sz="6400" dirty="0">
                <a:solidFill>
                  <a:srgbClr val="002060"/>
                </a:solidFill>
                <a:latin typeface="SVN-Hole Hearted" panose="020B0A06020104020203" pitchFamily="34" charset="0"/>
              </a:rPr>
            </a:br>
            <a:r>
              <a:rPr lang="en-US" sz="6400" dirty="0">
                <a:solidFill>
                  <a:srgbClr val="002060"/>
                </a:solidFill>
                <a:latin typeface="SVN-Hole Hearted" panose="020B0A06020104020203" pitchFamily="34" charset="0"/>
              </a:rPr>
              <a:t> </a:t>
            </a:r>
            <a:br>
              <a:rPr lang="en-US" sz="6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VN-Hole Hearted" panose="020B0A06020104020203" pitchFamily="34" charset="0"/>
              </a:rPr>
            </a:br>
            <a:r>
              <a:rPr lang="nl-NL" sz="4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 để đảm bảo vệ sinh ăn uống con cần làm gì? </a:t>
            </a:r>
            <a:endParaRPr lang="en-US" sz="6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88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3769278" y="-150612"/>
            <a:ext cx="1546825" cy="4705203"/>
            <a:chOff x="2102024" y="-1714093"/>
            <a:chExt cx="1143795" cy="3479248"/>
          </a:xfrm>
        </p:grpSpPr>
        <p:grpSp>
          <p:nvGrpSpPr>
            <p:cNvPr id="45" name="组合 44"/>
            <p:cNvGrpSpPr/>
            <p:nvPr/>
          </p:nvGrpSpPr>
          <p:grpSpPr>
            <a:xfrm>
              <a:off x="2102024" y="18263"/>
              <a:ext cx="1108721" cy="1746892"/>
              <a:chOff x="1547664" y="32770"/>
              <a:chExt cx="1217765" cy="1918701"/>
            </a:xfrm>
          </p:grpSpPr>
          <p:sp>
            <p:nvSpPr>
              <p:cNvPr id="49" name="任意多边形 48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srgbClr val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0" name="心形 49"/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4800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2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7" name="任意多边形 46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srgbClr val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8" name="十六角星 47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91797" y="2594205"/>
            <a:ext cx="3750023" cy="3638096"/>
          </a:xfrm>
          <a:prstGeom prst="rect">
            <a:avLst/>
          </a:prstGeom>
        </p:spPr>
      </p:pic>
      <p:grpSp>
        <p:nvGrpSpPr>
          <p:cNvPr id="43" name="组合 42"/>
          <p:cNvGrpSpPr/>
          <p:nvPr/>
        </p:nvGrpSpPr>
        <p:grpSpPr>
          <a:xfrm>
            <a:off x="3645435" y="-1928776"/>
            <a:ext cx="1546827" cy="4705203"/>
            <a:chOff x="2102023" y="-1714093"/>
            <a:chExt cx="1143796" cy="3479248"/>
          </a:xfrm>
        </p:grpSpPr>
        <p:grpSp>
          <p:nvGrpSpPr>
            <p:cNvPr id="39" name="组合 38"/>
            <p:cNvGrpSpPr/>
            <p:nvPr/>
          </p:nvGrpSpPr>
          <p:grpSpPr>
            <a:xfrm>
              <a:off x="2102023" y="18263"/>
              <a:ext cx="1108720" cy="1746892"/>
              <a:chOff x="1547663" y="32770"/>
              <a:chExt cx="1217764" cy="1918701"/>
            </a:xfrm>
          </p:grpSpPr>
          <p:sp>
            <p:nvSpPr>
              <p:cNvPr id="3" name="任意多边形 2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srgbClr val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38" name="心形 37"/>
              <p:cNvSpPr/>
              <p:nvPr/>
            </p:nvSpPr>
            <p:spPr>
              <a:xfrm>
                <a:off x="1547663" y="899265"/>
                <a:ext cx="1217764" cy="1052206"/>
              </a:xfrm>
              <a:prstGeom prst="hear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4800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1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41" name="任意多边形 40"/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srgbClr val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42" name="十六角星 41"/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4917321" y="3097437"/>
            <a:ext cx="7046894" cy="1240182"/>
            <a:chOff x="2110311" y="1329732"/>
            <a:chExt cx="8339408" cy="1067749"/>
          </a:xfrm>
        </p:grpSpPr>
        <p:sp>
          <p:nvSpPr>
            <p:cNvPr id="52" name="圆角矩形 1"/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800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53" name="矩形 52"/>
            <p:cNvSpPr/>
            <p:nvPr/>
          </p:nvSpPr>
          <p:spPr>
            <a:xfrm>
              <a:off x="2644285" y="1403626"/>
              <a:ext cx="7805434" cy="993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đảm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bảo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an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toàn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ăn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uống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77" name="Title 1">
            <a:extLst>
              <a:ext uri="{FF2B5EF4-FFF2-40B4-BE49-F238E27FC236}">
                <a16:creationId xmlns:a16="http://schemas.microsoft.com/office/drawing/2014/main" id="{517E528A-E66F-8020-D34B-2D0865D597E7}"/>
              </a:ext>
            </a:extLst>
          </p:cNvPr>
          <p:cNvSpPr txBox="1">
            <a:spLocks/>
          </p:cNvSpPr>
          <p:nvPr/>
        </p:nvSpPr>
        <p:spPr>
          <a:xfrm>
            <a:off x="372539" y="604800"/>
            <a:ext cx="3320331" cy="198488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219170"/>
            <a:r>
              <a:rPr lang="en-US" sz="5867" dirty="0">
                <a:solidFill>
                  <a:srgbClr val="FF0000"/>
                </a:solidFill>
                <a:latin typeface="UVN Banh Mi" pitchFamily="2" charset="0"/>
                <a:ea typeface="微软雅黑"/>
              </a:rPr>
              <a:t>YÊU CẦU CẦN ĐẠT</a:t>
            </a:r>
          </a:p>
        </p:txBody>
      </p:sp>
      <p:sp>
        <p:nvSpPr>
          <p:cNvPr id="79" name="圆角矩形 1">
            <a:extLst>
              <a:ext uri="{FF2B5EF4-FFF2-40B4-BE49-F238E27FC236}">
                <a16:creationId xmlns:a16="http://schemas.microsoft.com/office/drawing/2014/main" id="{AD2D9FD2-F914-9006-9019-CA05586DB79A}"/>
              </a:ext>
            </a:extLst>
          </p:cNvPr>
          <p:cNvSpPr/>
          <p:nvPr/>
        </p:nvSpPr>
        <p:spPr>
          <a:xfrm>
            <a:off x="4862946" y="1452227"/>
            <a:ext cx="6826328" cy="1090288"/>
          </a:xfrm>
          <a:custGeom>
            <a:avLst/>
            <a:gdLst>
              <a:gd name="connsiteX0" fmla="*/ 0 w 9137274"/>
              <a:gd name="connsiteY0" fmla="*/ 0 h 1217028"/>
              <a:gd name="connsiteX1" fmla="*/ 0 w 9137274"/>
              <a:gd name="connsiteY1" fmla="*/ 0 h 1217028"/>
              <a:gd name="connsiteX2" fmla="*/ 9137274 w 9137274"/>
              <a:gd name="connsiteY2" fmla="*/ 0 h 1217028"/>
              <a:gd name="connsiteX3" fmla="*/ 9137274 w 9137274"/>
              <a:gd name="connsiteY3" fmla="*/ 0 h 1217028"/>
              <a:gd name="connsiteX4" fmla="*/ 9137274 w 9137274"/>
              <a:gd name="connsiteY4" fmla="*/ 1217028 h 1217028"/>
              <a:gd name="connsiteX5" fmla="*/ 9137274 w 9137274"/>
              <a:gd name="connsiteY5" fmla="*/ 1217028 h 1217028"/>
              <a:gd name="connsiteX6" fmla="*/ 0 w 9137274"/>
              <a:gd name="connsiteY6" fmla="*/ 1217028 h 1217028"/>
              <a:gd name="connsiteX7" fmla="*/ 0 w 9137274"/>
              <a:gd name="connsiteY7" fmla="*/ 1217028 h 1217028"/>
              <a:gd name="connsiteX8" fmla="*/ 0 w 9137274"/>
              <a:gd name="connsiteY8" fmla="*/ 0 h 1217028"/>
              <a:gd name="connsiteX0-1" fmla="*/ 9769 w 9147043"/>
              <a:gd name="connsiteY0-2" fmla="*/ 0 h 1217028"/>
              <a:gd name="connsiteX1-3" fmla="*/ 9769 w 9147043"/>
              <a:gd name="connsiteY1-4" fmla="*/ 0 h 1217028"/>
              <a:gd name="connsiteX2-5" fmla="*/ 9147043 w 9147043"/>
              <a:gd name="connsiteY2-6" fmla="*/ 0 h 1217028"/>
              <a:gd name="connsiteX3-7" fmla="*/ 9147043 w 9147043"/>
              <a:gd name="connsiteY3-8" fmla="*/ 0 h 1217028"/>
              <a:gd name="connsiteX4-9" fmla="*/ 9147043 w 9147043"/>
              <a:gd name="connsiteY4-10" fmla="*/ 1217028 h 1217028"/>
              <a:gd name="connsiteX5-11" fmla="*/ 9147043 w 9147043"/>
              <a:gd name="connsiteY5-12" fmla="*/ 1217028 h 1217028"/>
              <a:gd name="connsiteX6-13" fmla="*/ 9769 w 9147043"/>
              <a:gd name="connsiteY6-14" fmla="*/ 1217028 h 1217028"/>
              <a:gd name="connsiteX7-15" fmla="*/ 9769 w 9147043"/>
              <a:gd name="connsiteY7-16" fmla="*/ 1217028 h 1217028"/>
              <a:gd name="connsiteX8-17" fmla="*/ 0 w 9147043"/>
              <a:gd name="connsiteY8-18" fmla="*/ 596385 h 1217028"/>
              <a:gd name="connsiteX9" fmla="*/ 9769 w 9147043"/>
              <a:gd name="connsiteY9" fmla="*/ 0 h 1217028"/>
              <a:gd name="connsiteX0-19" fmla="*/ 0 w 9137274"/>
              <a:gd name="connsiteY0-20" fmla="*/ 0 h 1217028"/>
              <a:gd name="connsiteX1-21" fmla="*/ 0 w 9137274"/>
              <a:gd name="connsiteY1-22" fmla="*/ 0 h 1217028"/>
              <a:gd name="connsiteX2-23" fmla="*/ 9137274 w 9137274"/>
              <a:gd name="connsiteY2-24" fmla="*/ 0 h 1217028"/>
              <a:gd name="connsiteX3-25" fmla="*/ 9137274 w 9137274"/>
              <a:gd name="connsiteY3-26" fmla="*/ 0 h 1217028"/>
              <a:gd name="connsiteX4-27" fmla="*/ 9137274 w 9137274"/>
              <a:gd name="connsiteY4-28" fmla="*/ 1217028 h 1217028"/>
              <a:gd name="connsiteX5-29" fmla="*/ 9137274 w 9137274"/>
              <a:gd name="connsiteY5-30" fmla="*/ 1217028 h 1217028"/>
              <a:gd name="connsiteX6-31" fmla="*/ 0 w 9137274"/>
              <a:gd name="connsiteY6-32" fmla="*/ 1217028 h 1217028"/>
              <a:gd name="connsiteX7-33" fmla="*/ 0 w 9137274"/>
              <a:gd name="connsiteY7-34" fmla="*/ 1217028 h 1217028"/>
              <a:gd name="connsiteX8-35" fmla="*/ 305541 w 9137274"/>
              <a:gd name="connsiteY8-36" fmla="*/ 596385 h 1217028"/>
              <a:gd name="connsiteX9-37" fmla="*/ 0 w 9137274"/>
              <a:gd name="connsiteY9-38" fmla="*/ 0 h 1217028"/>
              <a:gd name="connsiteX0-39" fmla="*/ 0 w 9137274"/>
              <a:gd name="connsiteY0-40" fmla="*/ 0 h 1217028"/>
              <a:gd name="connsiteX1-41" fmla="*/ 0 w 9137274"/>
              <a:gd name="connsiteY1-42" fmla="*/ 0 h 1217028"/>
              <a:gd name="connsiteX2-43" fmla="*/ 9137274 w 9137274"/>
              <a:gd name="connsiteY2-44" fmla="*/ 0 h 1217028"/>
              <a:gd name="connsiteX3-45" fmla="*/ 9137274 w 9137274"/>
              <a:gd name="connsiteY3-46" fmla="*/ 0 h 1217028"/>
              <a:gd name="connsiteX4-47" fmla="*/ 9137274 w 9137274"/>
              <a:gd name="connsiteY4-48" fmla="*/ 1217028 h 1217028"/>
              <a:gd name="connsiteX5-49" fmla="*/ 9137274 w 9137274"/>
              <a:gd name="connsiteY5-50" fmla="*/ 1217028 h 1217028"/>
              <a:gd name="connsiteX6-51" fmla="*/ 0 w 9137274"/>
              <a:gd name="connsiteY6-52" fmla="*/ 1217028 h 1217028"/>
              <a:gd name="connsiteX7-53" fmla="*/ 0 w 9137274"/>
              <a:gd name="connsiteY7-54" fmla="*/ 1217028 h 1217028"/>
              <a:gd name="connsiteX8-55" fmla="*/ 698881 w 9137274"/>
              <a:gd name="connsiteY8-56" fmla="*/ 615439 h 1217028"/>
              <a:gd name="connsiteX9-57" fmla="*/ 0 w 9137274"/>
              <a:gd name="connsiteY9-58" fmla="*/ 0 h 121702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9137274" h="1217028">
                <a:moveTo>
                  <a:pt x="0" y="0"/>
                </a:moveTo>
                <a:lnTo>
                  <a:pt x="0" y="0"/>
                </a:lnTo>
                <a:lnTo>
                  <a:pt x="9137274" y="0"/>
                </a:lnTo>
                <a:lnTo>
                  <a:pt x="9137274" y="0"/>
                </a:lnTo>
                <a:lnTo>
                  <a:pt x="9137274" y="1217028"/>
                </a:lnTo>
                <a:lnTo>
                  <a:pt x="9137274" y="1217028"/>
                </a:lnTo>
                <a:lnTo>
                  <a:pt x="0" y="1217028"/>
                </a:lnTo>
                <a:lnTo>
                  <a:pt x="0" y="1217028"/>
                </a:lnTo>
                <a:lnTo>
                  <a:pt x="698881" y="61543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/>
          </a:solidFill>
          <a:ln w="50800" cap="rnd" cmpd="sng" algn="ctr">
            <a:solidFill>
              <a:schemeClr val="accent3"/>
            </a:solidFill>
            <a:prstDash val="sysDot"/>
          </a:ln>
          <a:effectLst>
            <a:outerShdw blurRad="355600" dist="127000" dir="294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4800" kern="0" dirty="0">
              <a:solidFill>
                <a:srgbClr val="002060"/>
              </a:solidFill>
              <a:latin typeface="Calibri"/>
              <a:ea typeface="华康方圆体W7(P)" pitchFamily="8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324913" y="1514534"/>
            <a:ext cx="64336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组合 50">
            <a:extLst>
              <a:ext uri="{FF2B5EF4-FFF2-40B4-BE49-F238E27FC236}">
                <a16:creationId xmlns:a16="http://schemas.microsoft.com/office/drawing/2014/main" id="{0138436C-44D3-8B27-0EC7-91A0E5DA892B}"/>
              </a:ext>
            </a:extLst>
          </p:cNvPr>
          <p:cNvGrpSpPr/>
          <p:nvPr/>
        </p:nvGrpSpPr>
        <p:grpSpPr>
          <a:xfrm>
            <a:off x="5018283" y="5056216"/>
            <a:ext cx="7046894" cy="1240182"/>
            <a:chOff x="2110311" y="1329732"/>
            <a:chExt cx="8339408" cy="1067749"/>
          </a:xfrm>
        </p:grpSpPr>
        <p:sp>
          <p:nvSpPr>
            <p:cNvPr id="5" name="圆角矩形 1">
              <a:extLst>
                <a:ext uri="{FF2B5EF4-FFF2-40B4-BE49-F238E27FC236}">
                  <a16:creationId xmlns:a16="http://schemas.microsoft.com/office/drawing/2014/main" id="{83B128EC-4E76-5257-BE01-15317BA80157}"/>
                </a:ext>
              </a:extLst>
            </p:cNvPr>
            <p:cNvSpPr/>
            <p:nvPr/>
          </p:nvSpPr>
          <p:spPr>
            <a:xfrm>
              <a:off x="2110311" y="1329732"/>
              <a:ext cx="8016513" cy="1067749"/>
            </a:xfrm>
            <a:custGeom>
              <a:avLst/>
              <a:gdLst>
                <a:gd name="connsiteX0" fmla="*/ 0 w 9137274"/>
                <a:gd name="connsiteY0" fmla="*/ 0 h 1217028"/>
                <a:gd name="connsiteX1" fmla="*/ 0 w 9137274"/>
                <a:gd name="connsiteY1" fmla="*/ 0 h 1217028"/>
                <a:gd name="connsiteX2" fmla="*/ 9137274 w 9137274"/>
                <a:gd name="connsiteY2" fmla="*/ 0 h 1217028"/>
                <a:gd name="connsiteX3" fmla="*/ 9137274 w 9137274"/>
                <a:gd name="connsiteY3" fmla="*/ 0 h 1217028"/>
                <a:gd name="connsiteX4" fmla="*/ 9137274 w 9137274"/>
                <a:gd name="connsiteY4" fmla="*/ 1217028 h 1217028"/>
                <a:gd name="connsiteX5" fmla="*/ 9137274 w 9137274"/>
                <a:gd name="connsiteY5" fmla="*/ 1217028 h 1217028"/>
                <a:gd name="connsiteX6" fmla="*/ 0 w 9137274"/>
                <a:gd name="connsiteY6" fmla="*/ 1217028 h 1217028"/>
                <a:gd name="connsiteX7" fmla="*/ 0 w 9137274"/>
                <a:gd name="connsiteY7" fmla="*/ 1217028 h 1217028"/>
                <a:gd name="connsiteX8" fmla="*/ 0 w 9137274"/>
                <a:gd name="connsiteY8" fmla="*/ 0 h 1217028"/>
                <a:gd name="connsiteX0-1" fmla="*/ 9769 w 9147043"/>
                <a:gd name="connsiteY0-2" fmla="*/ 0 h 1217028"/>
                <a:gd name="connsiteX1-3" fmla="*/ 9769 w 9147043"/>
                <a:gd name="connsiteY1-4" fmla="*/ 0 h 1217028"/>
                <a:gd name="connsiteX2-5" fmla="*/ 9147043 w 9147043"/>
                <a:gd name="connsiteY2-6" fmla="*/ 0 h 1217028"/>
                <a:gd name="connsiteX3-7" fmla="*/ 9147043 w 9147043"/>
                <a:gd name="connsiteY3-8" fmla="*/ 0 h 1217028"/>
                <a:gd name="connsiteX4-9" fmla="*/ 9147043 w 9147043"/>
                <a:gd name="connsiteY4-10" fmla="*/ 1217028 h 1217028"/>
                <a:gd name="connsiteX5-11" fmla="*/ 9147043 w 9147043"/>
                <a:gd name="connsiteY5-12" fmla="*/ 1217028 h 1217028"/>
                <a:gd name="connsiteX6-13" fmla="*/ 9769 w 9147043"/>
                <a:gd name="connsiteY6-14" fmla="*/ 1217028 h 1217028"/>
                <a:gd name="connsiteX7-15" fmla="*/ 9769 w 9147043"/>
                <a:gd name="connsiteY7-16" fmla="*/ 1217028 h 1217028"/>
                <a:gd name="connsiteX8-17" fmla="*/ 0 w 9147043"/>
                <a:gd name="connsiteY8-18" fmla="*/ 596385 h 1217028"/>
                <a:gd name="connsiteX9" fmla="*/ 9769 w 9147043"/>
                <a:gd name="connsiteY9" fmla="*/ 0 h 1217028"/>
                <a:gd name="connsiteX0-19" fmla="*/ 0 w 9137274"/>
                <a:gd name="connsiteY0-20" fmla="*/ 0 h 1217028"/>
                <a:gd name="connsiteX1-21" fmla="*/ 0 w 9137274"/>
                <a:gd name="connsiteY1-22" fmla="*/ 0 h 1217028"/>
                <a:gd name="connsiteX2-23" fmla="*/ 9137274 w 9137274"/>
                <a:gd name="connsiteY2-24" fmla="*/ 0 h 1217028"/>
                <a:gd name="connsiteX3-25" fmla="*/ 9137274 w 9137274"/>
                <a:gd name="connsiteY3-26" fmla="*/ 0 h 1217028"/>
                <a:gd name="connsiteX4-27" fmla="*/ 9137274 w 9137274"/>
                <a:gd name="connsiteY4-28" fmla="*/ 1217028 h 1217028"/>
                <a:gd name="connsiteX5-29" fmla="*/ 9137274 w 9137274"/>
                <a:gd name="connsiteY5-30" fmla="*/ 1217028 h 1217028"/>
                <a:gd name="connsiteX6-31" fmla="*/ 0 w 9137274"/>
                <a:gd name="connsiteY6-32" fmla="*/ 1217028 h 1217028"/>
                <a:gd name="connsiteX7-33" fmla="*/ 0 w 9137274"/>
                <a:gd name="connsiteY7-34" fmla="*/ 1217028 h 1217028"/>
                <a:gd name="connsiteX8-35" fmla="*/ 305541 w 9137274"/>
                <a:gd name="connsiteY8-36" fmla="*/ 596385 h 1217028"/>
                <a:gd name="connsiteX9-37" fmla="*/ 0 w 9137274"/>
                <a:gd name="connsiteY9-38" fmla="*/ 0 h 1217028"/>
                <a:gd name="connsiteX0-39" fmla="*/ 0 w 9137274"/>
                <a:gd name="connsiteY0-40" fmla="*/ 0 h 1217028"/>
                <a:gd name="connsiteX1-41" fmla="*/ 0 w 9137274"/>
                <a:gd name="connsiteY1-42" fmla="*/ 0 h 1217028"/>
                <a:gd name="connsiteX2-43" fmla="*/ 9137274 w 9137274"/>
                <a:gd name="connsiteY2-44" fmla="*/ 0 h 1217028"/>
                <a:gd name="connsiteX3-45" fmla="*/ 9137274 w 9137274"/>
                <a:gd name="connsiteY3-46" fmla="*/ 0 h 1217028"/>
                <a:gd name="connsiteX4-47" fmla="*/ 9137274 w 9137274"/>
                <a:gd name="connsiteY4-48" fmla="*/ 1217028 h 1217028"/>
                <a:gd name="connsiteX5-49" fmla="*/ 9137274 w 9137274"/>
                <a:gd name="connsiteY5-50" fmla="*/ 1217028 h 1217028"/>
                <a:gd name="connsiteX6-51" fmla="*/ 0 w 9137274"/>
                <a:gd name="connsiteY6-52" fmla="*/ 1217028 h 1217028"/>
                <a:gd name="connsiteX7-53" fmla="*/ 0 w 9137274"/>
                <a:gd name="connsiteY7-54" fmla="*/ 1217028 h 1217028"/>
                <a:gd name="connsiteX8-55" fmla="*/ 698881 w 9137274"/>
                <a:gd name="connsiteY8-56" fmla="*/ 615439 h 1217028"/>
                <a:gd name="connsiteX9-57" fmla="*/ 0 w 9137274"/>
                <a:gd name="connsiteY9-58" fmla="*/ 0 h 121702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</a:cxnLst>
              <a:rect l="l" t="t" r="r" b="b"/>
              <a:pathLst>
                <a:path w="9137274" h="1217028">
                  <a:moveTo>
                    <a:pt x="0" y="0"/>
                  </a:moveTo>
                  <a:lnTo>
                    <a:pt x="0" y="0"/>
                  </a:lnTo>
                  <a:lnTo>
                    <a:pt x="9137274" y="0"/>
                  </a:lnTo>
                  <a:lnTo>
                    <a:pt x="9137274" y="0"/>
                  </a:lnTo>
                  <a:lnTo>
                    <a:pt x="9137274" y="1217028"/>
                  </a:lnTo>
                  <a:lnTo>
                    <a:pt x="9137274" y="1217028"/>
                  </a:lnTo>
                  <a:lnTo>
                    <a:pt x="0" y="1217028"/>
                  </a:lnTo>
                  <a:lnTo>
                    <a:pt x="0" y="1217028"/>
                  </a:lnTo>
                  <a:lnTo>
                    <a:pt x="698881" y="6154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/>
            </a:solidFill>
            <a:ln w="50800" cap="rnd" cmpd="sng" algn="ctr">
              <a:solidFill>
                <a:schemeClr val="accent3"/>
              </a:solidFill>
              <a:prstDash val="sysDot"/>
            </a:ln>
            <a:effectLst>
              <a:outerShdw blurRad="355600" dist="127000" dir="294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4800" kern="0" dirty="0">
                <a:solidFill>
                  <a:srgbClr val="002060"/>
                </a:solidFill>
                <a:latin typeface="华康方圆体W7(P)" pitchFamily="82" charset="-122"/>
                <a:ea typeface="华康方圆体W7(P)" pitchFamily="82" charset="-122"/>
              </a:endParaRPr>
            </a:p>
          </p:txBody>
        </p:sp>
        <p:sp>
          <p:nvSpPr>
            <p:cNvPr id="6" name="矩形 52">
              <a:extLst>
                <a:ext uri="{FF2B5EF4-FFF2-40B4-BE49-F238E27FC236}">
                  <a16:creationId xmlns:a16="http://schemas.microsoft.com/office/drawing/2014/main" id="{0967ED03-3886-C71A-B506-16166E4547A2}"/>
                </a:ext>
              </a:extLst>
            </p:cNvPr>
            <p:cNvSpPr/>
            <p:nvPr/>
          </p:nvSpPr>
          <p:spPr>
            <a:xfrm>
              <a:off x="2644285" y="1403626"/>
              <a:ext cx="7805434" cy="993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  <a:spcBef>
                  <a:spcPts val="300"/>
                </a:spcBef>
                <a:spcAft>
                  <a:spcPts val="300"/>
                </a:spcAft>
              </a:pP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đảm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bảo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an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toàn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ăn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uống</a:t>
              </a:r>
              <a:r>
                <a:rPr lang="en-US" sz="2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7" name="组合 43">
            <a:extLst>
              <a:ext uri="{FF2B5EF4-FFF2-40B4-BE49-F238E27FC236}">
                <a16:creationId xmlns:a16="http://schemas.microsoft.com/office/drawing/2014/main" id="{467DA34C-D3A2-54F0-CC4B-C19F643A7853}"/>
              </a:ext>
            </a:extLst>
          </p:cNvPr>
          <p:cNvGrpSpPr/>
          <p:nvPr/>
        </p:nvGrpSpPr>
        <p:grpSpPr>
          <a:xfrm>
            <a:off x="3840190" y="1821309"/>
            <a:ext cx="1546825" cy="4705203"/>
            <a:chOff x="2102024" y="-1714093"/>
            <a:chExt cx="1143795" cy="3479248"/>
          </a:xfrm>
        </p:grpSpPr>
        <p:grpSp>
          <p:nvGrpSpPr>
            <p:cNvPr id="8" name="组合 44">
              <a:extLst>
                <a:ext uri="{FF2B5EF4-FFF2-40B4-BE49-F238E27FC236}">
                  <a16:creationId xmlns:a16="http://schemas.microsoft.com/office/drawing/2014/main" id="{082B8D5C-FC2D-337E-2300-40E4705243B1}"/>
                </a:ext>
              </a:extLst>
            </p:cNvPr>
            <p:cNvGrpSpPr/>
            <p:nvPr/>
          </p:nvGrpSpPr>
          <p:grpSpPr>
            <a:xfrm>
              <a:off x="2102024" y="167881"/>
              <a:ext cx="1108721" cy="1597274"/>
              <a:chOff x="1547664" y="197103"/>
              <a:chExt cx="1217765" cy="1754368"/>
            </a:xfrm>
          </p:grpSpPr>
          <p:sp>
            <p:nvSpPr>
              <p:cNvPr id="12" name="任意多边形 48">
                <a:extLst>
                  <a:ext uri="{FF2B5EF4-FFF2-40B4-BE49-F238E27FC236}">
                    <a16:creationId xmlns:a16="http://schemas.microsoft.com/office/drawing/2014/main" id="{34FB5C68-05A6-3F06-E3FE-758E1EF081EE}"/>
                  </a:ext>
                </a:extLst>
              </p:cNvPr>
              <p:cNvSpPr/>
              <p:nvPr/>
            </p:nvSpPr>
            <p:spPr>
              <a:xfrm>
                <a:off x="2026831" y="197103"/>
                <a:ext cx="260678" cy="1007242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srgbClr val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3" name="心形 49">
                <a:extLst>
                  <a:ext uri="{FF2B5EF4-FFF2-40B4-BE49-F238E27FC236}">
                    <a16:creationId xmlns:a16="http://schemas.microsoft.com/office/drawing/2014/main" id="{E9EB3890-0800-E58F-0763-12317459CC4A}"/>
                  </a:ext>
                </a:extLst>
              </p:cNvPr>
              <p:cNvSpPr/>
              <p:nvPr/>
            </p:nvSpPr>
            <p:spPr>
              <a:xfrm>
                <a:off x="1547664" y="899265"/>
                <a:ext cx="1217765" cy="1052206"/>
              </a:xfrm>
              <a:prstGeom prst="hear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altLang="zh-CN" sz="4800" b="1" kern="0" dirty="0">
                    <a:solidFill>
                      <a:sysClr val="window" lastClr="FFFFFF"/>
                    </a:solidFill>
                    <a:latin typeface="Calibri" panose="020F0502020204030204"/>
                    <a:ea typeface="微软雅黑" panose="020B0503020204020204" pitchFamily="34" charset="-122"/>
                  </a:rPr>
                  <a:t>3</a:t>
                </a:r>
                <a:endParaRPr lang="zh-CN" altLang="en-US" sz="4800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45">
              <a:extLst>
                <a:ext uri="{FF2B5EF4-FFF2-40B4-BE49-F238E27FC236}">
                  <a16:creationId xmlns:a16="http://schemas.microsoft.com/office/drawing/2014/main" id="{321F78EE-0EBC-AA82-B0B8-D128E9AF3D07}"/>
                </a:ext>
              </a:extLst>
            </p:cNvPr>
            <p:cNvGrpSpPr/>
            <p:nvPr/>
          </p:nvGrpSpPr>
          <p:grpSpPr>
            <a:xfrm flipV="1">
              <a:off x="2137098" y="-1714093"/>
              <a:ext cx="1108721" cy="1746892"/>
              <a:chOff x="1547664" y="32770"/>
              <a:chExt cx="1217765" cy="1918701"/>
            </a:xfrm>
            <a:noFill/>
            <a:effectLst/>
          </p:grpSpPr>
          <p:sp>
            <p:nvSpPr>
              <p:cNvPr id="10" name="任意多边形 46">
                <a:extLst>
                  <a:ext uri="{FF2B5EF4-FFF2-40B4-BE49-F238E27FC236}">
                    <a16:creationId xmlns:a16="http://schemas.microsoft.com/office/drawing/2014/main" id="{2C6C23D4-2603-3EAB-5F98-41BFE95993DE}"/>
                  </a:ext>
                </a:extLst>
              </p:cNvPr>
              <p:cNvSpPr/>
              <p:nvPr/>
            </p:nvSpPr>
            <p:spPr>
              <a:xfrm>
                <a:off x="2026831" y="32770"/>
                <a:ext cx="248979" cy="1171575"/>
              </a:xfrm>
              <a:custGeom>
                <a:avLst/>
                <a:gdLst>
                  <a:gd name="connsiteX0" fmla="*/ 248979 w 248979"/>
                  <a:gd name="connsiteY0" fmla="*/ 0 h 1171575"/>
                  <a:gd name="connsiteX1" fmla="*/ 1329 w 248979"/>
                  <a:gd name="connsiteY1" fmla="*/ 523875 h 1171575"/>
                  <a:gd name="connsiteX2" fmla="*/ 144204 w 248979"/>
                  <a:gd name="connsiteY2" fmla="*/ 1171575 h 1171575"/>
                  <a:gd name="connsiteX3" fmla="*/ 144204 w 248979"/>
                  <a:gd name="connsiteY3" fmla="*/ 1171575 h 1171575"/>
                  <a:gd name="connsiteX4" fmla="*/ 144204 w 248979"/>
                  <a:gd name="connsiteY4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979" h="1171575">
                    <a:moveTo>
                      <a:pt x="248979" y="0"/>
                    </a:moveTo>
                    <a:cubicBezTo>
                      <a:pt x="133885" y="164306"/>
                      <a:pt x="18791" y="328613"/>
                      <a:pt x="1329" y="523875"/>
                    </a:cubicBezTo>
                    <a:cubicBezTo>
                      <a:pt x="-16133" y="719137"/>
                      <a:pt x="144204" y="1171575"/>
                      <a:pt x="144204" y="1171575"/>
                    </a:cubicBezTo>
                    <a:lnTo>
                      <a:pt x="144204" y="1171575"/>
                    </a:lnTo>
                    <a:lnTo>
                      <a:pt x="144204" y="1171575"/>
                    </a:lnTo>
                  </a:path>
                </a:pathLst>
              </a:custGeom>
              <a:grpFill/>
              <a:ln>
                <a:noFill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1219170"/>
                <a:endParaRPr lang="zh-CN" altLang="en-US" sz="2400">
                  <a:solidFill>
                    <a:srgbClr val="000000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11" name="十六角星 47">
                <a:extLst>
                  <a:ext uri="{FF2B5EF4-FFF2-40B4-BE49-F238E27FC236}">
                    <a16:creationId xmlns:a16="http://schemas.microsoft.com/office/drawing/2014/main" id="{0BB2460F-649A-00D9-AD06-6B2688449B8F}"/>
                  </a:ext>
                </a:extLst>
              </p:cNvPr>
              <p:cNvSpPr/>
              <p:nvPr/>
            </p:nvSpPr>
            <p:spPr>
              <a:xfrm>
                <a:off x="1547664" y="899265"/>
                <a:ext cx="1217765" cy="1052206"/>
              </a:xfrm>
              <a:prstGeom prst="star16">
                <a:avLst/>
              </a:prstGeom>
              <a:grpFill/>
              <a:ln>
                <a:noFill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z="4800" b="1" kern="0" dirty="0">
                  <a:solidFill>
                    <a:sysClr val="window" lastClr="FFFFFF"/>
                  </a:solidFill>
                  <a:latin typeface="Calibri" panose="020F0502020204030204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4">
            <a:extLst>
              <a:ext uri="{FF2B5EF4-FFF2-40B4-BE49-F238E27FC236}">
                <a16:creationId xmlns:a16="http://schemas.microsoft.com/office/drawing/2014/main" id="{059F3D01-66D3-4682-0565-4B14ECBAE2AD}"/>
              </a:ext>
            </a:extLst>
          </p:cNvPr>
          <p:cNvSpPr/>
          <p:nvPr/>
        </p:nvSpPr>
        <p:spPr>
          <a:xfrm>
            <a:off x="1627878" y="1981470"/>
            <a:ext cx="9843686" cy="2304256"/>
          </a:xfrm>
          <a:custGeom>
            <a:avLst/>
            <a:gdLst>
              <a:gd name="connsiteX0" fmla="*/ 0 w 9843686"/>
              <a:gd name="connsiteY0" fmla="*/ 384050 h 2304256"/>
              <a:gd name="connsiteX1" fmla="*/ 259649 w 9843686"/>
              <a:gd name="connsiteY1" fmla="*/ 0 h 2304256"/>
              <a:gd name="connsiteX2" fmla="*/ 964158 w 9843686"/>
              <a:gd name="connsiteY2" fmla="*/ 0 h 2304256"/>
              <a:gd name="connsiteX3" fmla="*/ 1388936 w 9843686"/>
              <a:gd name="connsiteY3" fmla="*/ 0 h 2304256"/>
              <a:gd name="connsiteX4" fmla="*/ 2093445 w 9843686"/>
              <a:gd name="connsiteY4" fmla="*/ 0 h 2304256"/>
              <a:gd name="connsiteX5" fmla="*/ 2611465 w 9843686"/>
              <a:gd name="connsiteY5" fmla="*/ 0 h 2304256"/>
              <a:gd name="connsiteX6" fmla="*/ 3036244 w 9843686"/>
              <a:gd name="connsiteY6" fmla="*/ 0 h 2304256"/>
              <a:gd name="connsiteX7" fmla="*/ 3274533 w 9843686"/>
              <a:gd name="connsiteY7" fmla="*/ 0 h 2304256"/>
              <a:gd name="connsiteX8" fmla="*/ 3512824 w 9843686"/>
              <a:gd name="connsiteY8" fmla="*/ 0 h 2304256"/>
              <a:gd name="connsiteX9" fmla="*/ 3844357 w 9843686"/>
              <a:gd name="connsiteY9" fmla="*/ 0 h 2304256"/>
              <a:gd name="connsiteX10" fmla="*/ 4082647 w 9843686"/>
              <a:gd name="connsiteY10" fmla="*/ 0 h 2304256"/>
              <a:gd name="connsiteX11" fmla="*/ 4693911 w 9843686"/>
              <a:gd name="connsiteY11" fmla="*/ 0 h 2304256"/>
              <a:gd name="connsiteX12" fmla="*/ 5025445 w 9843686"/>
              <a:gd name="connsiteY12" fmla="*/ 0 h 2304256"/>
              <a:gd name="connsiteX13" fmla="*/ 5729955 w 9843686"/>
              <a:gd name="connsiteY13" fmla="*/ 0 h 2304256"/>
              <a:gd name="connsiteX14" fmla="*/ 6061489 w 9843686"/>
              <a:gd name="connsiteY14" fmla="*/ 0 h 2304256"/>
              <a:gd name="connsiteX15" fmla="*/ 6393022 w 9843686"/>
              <a:gd name="connsiteY15" fmla="*/ 0 h 2304256"/>
              <a:gd name="connsiteX16" fmla="*/ 6631311 w 9843686"/>
              <a:gd name="connsiteY16" fmla="*/ 0 h 2304256"/>
              <a:gd name="connsiteX17" fmla="*/ 7056090 w 9843686"/>
              <a:gd name="connsiteY17" fmla="*/ 0 h 2304256"/>
              <a:gd name="connsiteX18" fmla="*/ 7480867 w 9843686"/>
              <a:gd name="connsiteY18" fmla="*/ 0 h 2304256"/>
              <a:gd name="connsiteX19" fmla="*/ 7905644 w 9843686"/>
              <a:gd name="connsiteY19" fmla="*/ 0 h 2304256"/>
              <a:gd name="connsiteX20" fmla="*/ 8516910 w 9843686"/>
              <a:gd name="connsiteY20" fmla="*/ 0 h 2304256"/>
              <a:gd name="connsiteX21" fmla="*/ 8848443 w 9843686"/>
              <a:gd name="connsiteY21" fmla="*/ 0 h 2304256"/>
              <a:gd name="connsiteX22" fmla="*/ 9584034 w 9843686"/>
              <a:gd name="connsiteY22" fmla="*/ 0 h 2304256"/>
              <a:gd name="connsiteX23" fmla="*/ 9843686 w 9843686"/>
              <a:gd name="connsiteY23" fmla="*/ 384050 h 2304256"/>
              <a:gd name="connsiteX24" fmla="*/ 9843686 w 9843686"/>
              <a:gd name="connsiteY24" fmla="*/ 1182850 h 2304256"/>
              <a:gd name="connsiteX25" fmla="*/ 9843686 w 9843686"/>
              <a:gd name="connsiteY25" fmla="*/ 1920204 h 2304256"/>
              <a:gd name="connsiteX26" fmla="*/ 9584034 w 9843686"/>
              <a:gd name="connsiteY26" fmla="*/ 2304256 h 2304256"/>
              <a:gd name="connsiteX27" fmla="*/ 9252500 w 9843686"/>
              <a:gd name="connsiteY27" fmla="*/ 2304256 h 2304256"/>
              <a:gd name="connsiteX28" fmla="*/ 8920967 w 9843686"/>
              <a:gd name="connsiteY28" fmla="*/ 2304256 h 2304256"/>
              <a:gd name="connsiteX29" fmla="*/ 8589433 w 9843686"/>
              <a:gd name="connsiteY29" fmla="*/ 2304256 h 2304256"/>
              <a:gd name="connsiteX30" fmla="*/ 8257898 w 9843686"/>
              <a:gd name="connsiteY30" fmla="*/ 2304256 h 2304256"/>
              <a:gd name="connsiteX31" fmla="*/ 7739877 w 9843686"/>
              <a:gd name="connsiteY31" fmla="*/ 2304256 h 2304256"/>
              <a:gd name="connsiteX32" fmla="*/ 7221856 w 9843686"/>
              <a:gd name="connsiteY32" fmla="*/ 2304256 h 2304256"/>
              <a:gd name="connsiteX33" fmla="*/ 6517347 w 9843686"/>
              <a:gd name="connsiteY33" fmla="*/ 2304256 h 2304256"/>
              <a:gd name="connsiteX34" fmla="*/ 5999326 w 9843686"/>
              <a:gd name="connsiteY34" fmla="*/ 2304256 h 2304256"/>
              <a:gd name="connsiteX35" fmla="*/ 5481305 w 9843686"/>
              <a:gd name="connsiteY35" fmla="*/ 2304256 h 2304256"/>
              <a:gd name="connsiteX36" fmla="*/ 4776795 w 9843686"/>
              <a:gd name="connsiteY36" fmla="*/ 2304256 h 2304256"/>
              <a:gd name="connsiteX37" fmla="*/ 4258774 w 9843686"/>
              <a:gd name="connsiteY37" fmla="*/ 2304256 h 2304256"/>
              <a:gd name="connsiteX38" fmla="*/ 3833997 w 9843686"/>
              <a:gd name="connsiteY38" fmla="*/ 2304256 h 2304256"/>
              <a:gd name="connsiteX39" fmla="*/ 3595707 w 9843686"/>
              <a:gd name="connsiteY39" fmla="*/ 2304256 h 2304256"/>
              <a:gd name="connsiteX40" fmla="*/ 2891198 w 9843686"/>
              <a:gd name="connsiteY40" fmla="*/ 2304256 h 2304256"/>
              <a:gd name="connsiteX41" fmla="*/ 2652907 w 9843686"/>
              <a:gd name="connsiteY41" fmla="*/ 2304256 h 2304256"/>
              <a:gd name="connsiteX42" fmla="*/ 2041642 w 9843686"/>
              <a:gd name="connsiteY42" fmla="*/ 2304256 h 2304256"/>
              <a:gd name="connsiteX43" fmla="*/ 1616865 w 9843686"/>
              <a:gd name="connsiteY43" fmla="*/ 2304256 h 2304256"/>
              <a:gd name="connsiteX44" fmla="*/ 1285332 w 9843686"/>
              <a:gd name="connsiteY44" fmla="*/ 2304256 h 2304256"/>
              <a:gd name="connsiteX45" fmla="*/ 860554 w 9843686"/>
              <a:gd name="connsiteY45" fmla="*/ 2304256 h 2304256"/>
              <a:gd name="connsiteX46" fmla="*/ 259649 w 9843686"/>
              <a:gd name="connsiteY46" fmla="*/ 2304256 h 2304256"/>
              <a:gd name="connsiteX47" fmla="*/ 0 w 9843686"/>
              <a:gd name="connsiteY47" fmla="*/ 1920204 h 2304256"/>
              <a:gd name="connsiteX48" fmla="*/ 0 w 9843686"/>
              <a:gd name="connsiteY48" fmla="*/ 1198212 h 2304256"/>
              <a:gd name="connsiteX49" fmla="*/ 0 w 9843686"/>
              <a:gd name="connsiteY49" fmla="*/ 384050 h 2304256"/>
              <a:gd name="connsiteX0" fmla="*/ 0 w 9843686"/>
              <a:gd name="connsiteY0" fmla="*/ 384050 h 2304256"/>
              <a:gd name="connsiteX1" fmla="*/ 259649 w 9843686"/>
              <a:gd name="connsiteY1" fmla="*/ 0 h 2304256"/>
              <a:gd name="connsiteX2" fmla="*/ 497939 w 9843686"/>
              <a:gd name="connsiteY2" fmla="*/ 0 h 2304256"/>
              <a:gd name="connsiteX3" fmla="*/ 1015961 w 9843686"/>
              <a:gd name="connsiteY3" fmla="*/ 0 h 2304256"/>
              <a:gd name="connsiteX4" fmla="*/ 1254250 w 9843686"/>
              <a:gd name="connsiteY4" fmla="*/ 0 h 2304256"/>
              <a:gd name="connsiteX5" fmla="*/ 1865516 w 9843686"/>
              <a:gd name="connsiteY5" fmla="*/ 0 h 2304256"/>
              <a:gd name="connsiteX6" fmla="*/ 2197049 w 9843686"/>
              <a:gd name="connsiteY6" fmla="*/ 0 h 2304256"/>
              <a:gd name="connsiteX7" fmla="*/ 2435339 w 9843686"/>
              <a:gd name="connsiteY7" fmla="*/ 0 h 2304256"/>
              <a:gd name="connsiteX8" fmla="*/ 2673628 w 9843686"/>
              <a:gd name="connsiteY8" fmla="*/ 0 h 2304256"/>
              <a:gd name="connsiteX9" fmla="*/ 3191650 w 9843686"/>
              <a:gd name="connsiteY9" fmla="*/ 0 h 2304256"/>
              <a:gd name="connsiteX10" fmla="*/ 3523183 w 9843686"/>
              <a:gd name="connsiteY10" fmla="*/ 0 h 2304256"/>
              <a:gd name="connsiteX11" fmla="*/ 3761473 w 9843686"/>
              <a:gd name="connsiteY11" fmla="*/ 0 h 2304256"/>
              <a:gd name="connsiteX12" fmla="*/ 4465982 w 9843686"/>
              <a:gd name="connsiteY12" fmla="*/ 0 h 2304256"/>
              <a:gd name="connsiteX13" fmla="*/ 5077248 w 9843686"/>
              <a:gd name="connsiteY13" fmla="*/ 0 h 2304256"/>
              <a:gd name="connsiteX14" fmla="*/ 5408782 w 9843686"/>
              <a:gd name="connsiteY14" fmla="*/ 0 h 2304256"/>
              <a:gd name="connsiteX15" fmla="*/ 5926803 w 9843686"/>
              <a:gd name="connsiteY15" fmla="*/ 0 h 2304256"/>
              <a:gd name="connsiteX16" fmla="*/ 6165093 w 9843686"/>
              <a:gd name="connsiteY16" fmla="*/ 0 h 2304256"/>
              <a:gd name="connsiteX17" fmla="*/ 6589870 w 9843686"/>
              <a:gd name="connsiteY17" fmla="*/ 0 h 2304256"/>
              <a:gd name="connsiteX18" fmla="*/ 6828160 w 9843686"/>
              <a:gd name="connsiteY18" fmla="*/ 0 h 2304256"/>
              <a:gd name="connsiteX19" fmla="*/ 7066450 w 9843686"/>
              <a:gd name="connsiteY19" fmla="*/ 0 h 2304256"/>
              <a:gd name="connsiteX20" fmla="*/ 7491227 w 9843686"/>
              <a:gd name="connsiteY20" fmla="*/ 0 h 2304256"/>
              <a:gd name="connsiteX21" fmla="*/ 8009249 w 9843686"/>
              <a:gd name="connsiteY21" fmla="*/ 0 h 2304256"/>
              <a:gd name="connsiteX22" fmla="*/ 8527269 w 9843686"/>
              <a:gd name="connsiteY22" fmla="*/ 0 h 2304256"/>
              <a:gd name="connsiteX23" fmla="*/ 9584034 w 9843686"/>
              <a:gd name="connsiteY23" fmla="*/ 0 h 2304256"/>
              <a:gd name="connsiteX24" fmla="*/ 9843686 w 9843686"/>
              <a:gd name="connsiteY24" fmla="*/ 384050 h 2304256"/>
              <a:gd name="connsiteX25" fmla="*/ 9843686 w 9843686"/>
              <a:gd name="connsiteY25" fmla="*/ 1167489 h 2304256"/>
              <a:gd name="connsiteX26" fmla="*/ 9843686 w 9843686"/>
              <a:gd name="connsiteY26" fmla="*/ 1920204 h 2304256"/>
              <a:gd name="connsiteX27" fmla="*/ 9584034 w 9843686"/>
              <a:gd name="connsiteY27" fmla="*/ 2304256 h 2304256"/>
              <a:gd name="connsiteX28" fmla="*/ 9252500 w 9843686"/>
              <a:gd name="connsiteY28" fmla="*/ 2304256 h 2304256"/>
              <a:gd name="connsiteX29" fmla="*/ 8734479 w 9843686"/>
              <a:gd name="connsiteY29" fmla="*/ 2304256 h 2304256"/>
              <a:gd name="connsiteX30" fmla="*/ 8216457 w 9843686"/>
              <a:gd name="connsiteY30" fmla="*/ 2304256 h 2304256"/>
              <a:gd name="connsiteX31" fmla="*/ 7884924 w 9843686"/>
              <a:gd name="connsiteY31" fmla="*/ 2304256 h 2304256"/>
              <a:gd name="connsiteX32" fmla="*/ 7646634 w 9843686"/>
              <a:gd name="connsiteY32" fmla="*/ 2304256 h 2304256"/>
              <a:gd name="connsiteX33" fmla="*/ 6942125 w 9843686"/>
              <a:gd name="connsiteY33" fmla="*/ 2304256 h 2304256"/>
              <a:gd name="connsiteX34" fmla="*/ 6330859 w 9843686"/>
              <a:gd name="connsiteY34" fmla="*/ 2304256 h 2304256"/>
              <a:gd name="connsiteX35" fmla="*/ 5906082 w 9843686"/>
              <a:gd name="connsiteY35" fmla="*/ 2304256 h 2304256"/>
              <a:gd name="connsiteX36" fmla="*/ 5481305 w 9843686"/>
              <a:gd name="connsiteY36" fmla="*/ 2304256 h 2304256"/>
              <a:gd name="connsiteX37" fmla="*/ 5149772 w 9843686"/>
              <a:gd name="connsiteY37" fmla="*/ 2304256 h 2304256"/>
              <a:gd name="connsiteX38" fmla="*/ 4538506 w 9843686"/>
              <a:gd name="connsiteY38" fmla="*/ 2304256 h 2304256"/>
              <a:gd name="connsiteX39" fmla="*/ 4020485 w 9843686"/>
              <a:gd name="connsiteY39" fmla="*/ 2304256 h 2304256"/>
              <a:gd name="connsiteX40" fmla="*/ 3595707 w 9843686"/>
              <a:gd name="connsiteY40" fmla="*/ 2304256 h 2304256"/>
              <a:gd name="connsiteX41" fmla="*/ 3170929 w 9843686"/>
              <a:gd name="connsiteY41" fmla="*/ 2304256 h 2304256"/>
              <a:gd name="connsiteX42" fmla="*/ 2559665 w 9843686"/>
              <a:gd name="connsiteY42" fmla="*/ 2304256 h 2304256"/>
              <a:gd name="connsiteX43" fmla="*/ 1855154 w 9843686"/>
              <a:gd name="connsiteY43" fmla="*/ 2304256 h 2304256"/>
              <a:gd name="connsiteX44" fmla="*/ 1430378 w 9843686"/>
              <a:gd name="connsiteY44" fmla="*/ 2304256 h 2304256"/>
              <a:gd name="connsiteX45" fmla="*/ 819112 w 9843686"/>
              <a:gd name="connsiteY45" fmla="*/ 2304256 h 2304256"/>
              <a:gd name="connsiteX46" fmla="*/ 259649 w 9843686"/>
              <a:gd name="connsiteY46" fmla="*/ 2304256 h 2304256"/>
              <a:gd name="connsiteX47" fmla="*/ 0 w 9843686"/>
              <a:gd name="connsiteY47" fmla="*/ 1920204 h 2304256"/>
              <a:gd name="connsiteX48" fmla="*/ 0 w 9843686"/>
              <a:gd name="connsiteY48" fmla="*/ 1152128 h 2304256"/>
              <a:gd name="connsiteX49" fmla="*/ 0 w 9843686"/>
              <a:gd name="connsiteY49" fmla="*/ 384050 h 2304256"/>
              <a:gd name="connsiteX0" fmla="*/ 0 w 9843686"/>
              <a:gd name="connsiteY0" fmla="*/ 384050 h 2304256"/>
              <a:gd name="connsiteX1" fmla="*/ 259649 w 9843686"/>
              <a:gd name="connsiteY1" fmla="*/ 0 h 2304256"/>
              <a:gd name="connsiteX2" fmla="*/ 964158 w 9843686"/>
              <a:gd name="connsiteY2" fmla="*/ 0 h 2304256"/>
              <a:gd name="connsiteX3" fmla="*/ 1388936 w 9843686"/>
              <a:gd name="connsiteY3" fmla="*/ 0 h 2304256"/>
              <a:gd name="connsiteX4" fmla="*/ 2093445 w 9843686"/>
              <a:gd name="connsiteY4" fmla="*/ 0 h 2304256"/>
              <a:gd name="connsiteX5" fmla="*/ 2611465 w 9843686"/>
              <a:gd name="connsiteY5" fmla="*/ 0 h 2304256"/>
              <a:gd name="connsiteX6" fmla="*/ 3036244 w 9843686"/>
              <a:gd name="connsiteY6" fmla="*/ 0 h 2304256"/>
              <a:gd name="connsiteX7" fmla="*/ 3274533 w 9843686"/>
              <a:gd name="connsiteY7" fmla="*/ 0 h 2304256"/>
              <a:gd name="connsiteX8" fmla="*/ 3512824 w 9843686"/>
              <a:gd name="connsiteY8" fmla="*/ 0 h 2304256"/>
              <a:gd name="connsiteX9" fmla="*/ 3844357 w 9843686"/>
              <a:gd name="connsiteY9" fmla="*/ 0 h 2304256"/>
              <a:gd name="connsiteX10" fmla="*/ 4082647 w 9843686"/>
              <a:gd name="connsiteY10" fmla="*/ 0 h 2304256"/>
              <a:gd name="connsiteX11" fmla="*/ 4693911 w 9843686"/>
              <a:gd name="connsiteY11" fmla="*/ 0 h 2304256"/>
              <a:gd name="connsiteX12" fmla="*/ 5025445 w 9843686"/>
              <a:gd name="connsiteY12" fmla="*/ 0 h 2304256"/>
              <a:gd name="connsiteX13" fmla="*/ 5729955 w 9843686"/>
              <a:gd name="connsiteY13" fmla="*/ 0 h 2304256"/>
              <a:gd name="connsiteX14" fmla="*/ 6061489 w 9843686"/>
              <a:gd name="connsiteY14" fmla="*/ 0 h 2304256"/>
              <a:gd name="connsiteX15" fmla="*/ 6393022 w 9843686"/>
              <a:gd name="connsiteY15" fmla="*/ 0 h 2304256"/>
              <a:gd name="connsiteX16" fmla="*/ 6631311 w 9843686"/>
              <a:gd name="connsiteY16" fmla="*/ 0 h 2304256"/>
              <a:gd name="connsiteX17" fmla="*/ 7056090 w 9843686"/>
              <a:gd name="connsiteY17" fmla="*/ 0 h 2304256"/>
              <a:gd name="connsiteX18" fmla="*/ 7480867 w 9843686"/>
              <a:gd name="connsiteY18" fmla="*/ 0 h 2304256"/>
              <a:gd name="connsiteX19" fmla="*/ 7905644 w 9843686"/>
              <a:gd name="connsiteY19" fmla="*/ 0 h 2304256"/>
              <a:gd name="connsiteX20" fmla="*/ 8516910 w 9843686"/>
              <a:gd name="connsiteY20" fmla="*/ 0 h 2304256"/>
              <a:gd name="connsiteX21" fmla="*/ 8848443 w 9843686"/>
              <a:gd name="connsiteY21" fmla="*/ 0 h 2304256"/>
              <a:gd name="connsiteX22" fmla="*/ 9584034 w 9843686"/>
              <a:gd name="connsiteY22" fmla="*/ 0 h 2304256"/>
              <a:gd name="connsiteX23" fmla="*/ 9843686 w 9843686"/>
              <a:gd name="connsiteY23" fmla="*/ 384050 h 2304256"/>
              <a:gd name="connsiteX24" fmla="*/ 9843686 w 9843686"/>
              <a:gd name="connsiteY24" fmla="*/ 1182850 h 2304256"/>
              <a:gd name="connsiteX25" fmla="*/ 9843686 w 9843686"/>
              <a:gd name="connsiteY25" fmla="*/ 1920204 h 2304256"/>
              <a:gd name="connsiteX26" fmla="*/ 9584034 w 9843686"/>
              <a:gd name="connsiteY26" fmla="*/ 2304256 h 2304256"/>
              <a:gd name="connsiteX27" fmla="*/ 9252500 w 9843686"/>
              <a:gd name="connsiteY27" fmla="*/ 2304256 h 2304256"/>
              <a:gd name="connsiteX28" fmla="*/ 8920967 w 9843686"/>
              <a:gd name="connsiteY28" fmla="*/ 2304256 h 2304256"/>
              <a:gd name="connsiteX29" fmla="*/ 8589433 w 9843686"/>
              <a:gd name="connsiteY29" fmla="*/ 2304256 h 2304256"/>
              <a:gd name="connsiteX30" fmla="*/ 8257898 w 9843686"/>
              <a:gd name="connsiteY30" fmla="*/ 2304256 h 2304256"/>
              <a:gd name="connsiteX31" fmla="*/ 7739877 w 9843686"/>
              <a:gd name="connsiteY31" fmla="*/ 2304256 h 2304256"/>
              <a:gd name="connsiteX32" fmla="*/ 7221856 w 9843686"/>
              <a:gd name="connsiteY32" fmla="*/ 2304256 h 2304256"/>
              <a:gd name="connsiteX33" fmla="*/ 6517347 w 9843686"/>
              <a:gd name="connsiteY33" fmla="*/ 2304256 h 2304256"/>
              <a:gd name="connsiteX34" fmla="*/ 5999326 w 9843686"/>
              <a:gd name="connsiteY34" fmla="*/ 2304256 h 2304256"/>
              <a:gd name="connsiteX35" fmla="*/ 5481305 w 9843686"/>
              <a:gd name="connsiteY35" fmla="*/ 2304256 h 2304256"/>
              <a:gd name="connsiteX36" fmla="*/ 4776795 w 9843686"/>
              <a:gd name="connsiteY36" fmla="*/ 2304256 h 2304256"/>
              <a:gd name="connsiteX37" fmla="*/ 4258774 w 9843686"/>
              <a:gd name="connsiteY37" fmla="*/ 2304256 h 2304256"/>
              <a:gd name="connsiteX38" fmla="*/ 3833997 w 9843686"/>
              <a:gd name="connsiteY38" fmla="*/ 2304256 h 2304256"/>
              <a:gd name="connsiteX39" fmla="*/ 3595707 w 9843686"/>
              <a:gd name="connsiteY39" fmla="*/ 2304256 h 2304256"/>
              <a:gd name="connsiteX40" fmla="*/ 2891198 w 9843686"/>
              <a:gd name="connsiteY40" fmla="*/ 2304256 h 2304256"/>
              <a:gd name="connsiteX41" fmla="*/ 2652907 w 9843686"/>
              <a:gd name="connsiteY41" fmla="*/ 2304256 h 2304256"/>
              <a:gd name="connsiteX42" fmla="*/ 2041642 w 9843686"/>
              <a:gd name="connsiteY42" fmla="*/ 2304256 h 2304256"/>
              <a:gd name="connsiteX43" fmla="*/ 1616865 w 9843686"/>
              <a:gd name="connsiteY43" fmla="*/ 2304256 h 2304256"/>
              <a:gd name="connsiteX44" fmla="*/ 1285332 w 9843686"/>
              <a:gd name="connsiteY44" fmla="*/ 2304256 h 2304256"/>
              <a:gd name="connsiteX45" fmla="*/ 860554 w 9843686"/>
              <a:gd name="connsiteY45" fmla="*/ 2304256 h 2304256"/>
              <a:gd name="connsiteX46" fmla="*/ 259649 w 9843686"/>
              <a:gd name="connsiteY46" fmla="*/ 2304256 h 2304256"/>
              <a:gd name="connsiteX47" fmla="*/ 0 w 9843686"/>
              <a:gd name="connsiteY47" fmla="*/ 1920204 h 2304256"/>
              <a:gd name="connsiteX48" fmla="*/ 0 w 9843686"/>
              <a:gd name="connsiteY48" fmla="*/ 1198212 h 2304256"/>
              <a:gd name="connsiteX49" fmla="*/ 0 w 9843686"/>
              <a:gd name="connsiteY49" fmla="*/ 384050 h 2304256"/>
              <a:gd name="connsiteX0" fmla="*/ 0 w 9843686"/>
              <a:gd name="connsiteY0" fmla="*/ 384050 h 2304256"/>
              <a:gd name="connsiteX1" fmla="*/ 259649 w 9843686"/>
              <a:gd name="connsiteY1" fmla="*/ 0 h 2304256"/>
              <a:gd name="connsiteX2" fmla="*/ 964158 w 9843686"/>
              <a:gd name="connsiteY2" fmla="*/ 0 h 2304256"/>
              <a:gd name="connsiteX3" fmla="*/ 1388936 w 9843686"/>
              <a:gd name="connsiteY3" fmla="*/ 0 h 2304256"/>
              <a:gd name="connsiteX4" fmla="*/ 2093445 w 9843686"/>
              <a:gd name="connsiteY4" fmla="*/ 0 h 2304256"/>
              <a:gd name="connsiteX5" fmla="*/ 2611465 w 9843686"/>
              <a:gd name="connsiteY5" fmla="*/ 0 h 2304256"/>
              <a:gd name="connsiteX6" fmla="*/ 3036244 w 9843686"/>
              <a:gd name="connsiteY6" fmla="*/ 0 h 2304256"/>
              <a:gd name="connsiteX7" fmla="*/ 3274533 w 9843686"/>
              <a:gd name="connsiteY7" fmla="*/ 0 h 2304256"/>
              <a:gd name="connsiteX8" fmla="*/ 3512824 w 9843686"/>
              <a:gd name="connsiteY8" fmla="*/ 0 h 2304256"/>
              <a:gd name="connsiteX9" fmla="*/ 3844357 w 9843686"/>
              <a:gd name="connsiteY9" fmla="*/ 0 h 2304256"/>
              <a:gd name="connsiteX10" fmla="*/ 4082647 w 9843686"/>
              <a:gd name="connsiteY10" fmla="*/ 0 h 2304256"/>
              <a:gd name="connsiteX11" fmla="*/ 4693911 w 9843686"/>
              <a:gd name="connsiteY11" fmla="*/ 0 h 2304256"/>
              <a:gd name="connsiteX12" fmla="*/ 5025445 w 9843686"/>
              <a:gd name="connsiteY12" fmla="*/ 0 h 2304256"/>
              <a:gd name="connsiteX13" fmla="*/ 5729955 w 9843686"/>
              <a:gd name="connsiteY13" fmla="*/ 0 h 2304256"/>
              <a:gd name="connsiteX14" fmla="*/ 6061489 w 9843686"/>
              <a:gd name="connsiteY14" fmla="*/ 0 h 2304256"/>
              <a:gd name="connsiteX15" fmla="*/ 6393022 w 9843686"/>
              <a:gd name="connsiteY15" fmla="*/ 0 h 2304256"/>
              <a:gd name="connsiteX16" fmla="*/ 6631311 w 9843686"/>
              <a:gd name="connsiteY16" fmla="*/ 0 h 2304256"/>
              <a:gd name="connsiteX17" fmla="*/ 7056090 w 9843686"/>
              <a:gd name="connsiteY17" fmla="*/ 0 h 2304256"/>
              <a:gd name="connsiteX18" fmla="*/ 7480867 w 9843686"/>
              <a:gd name="connsiteY18" fmla="*/ 0 h 2304256"/>
              <a:gd name="connsiteX19" fmla="*/ 7905644 w 9843686"/>
              <a:gd name="connsiteY19" fmla="*/ 0 h 2304256"/>
              <a:gd name="connsiteX20" fmla="*/ 8516910 w 9843686"/>
              <a:gd name="connsiteY20" fmla="*/ 0 h 2304256"/>
              <a:gd name="connsiteX21" fmla="*/ 8848443 w 9843686"/>
              <a:gd name="connsiteY21" fmla="*/ 0 h 2304256"/>
              <a:gd name="connsiteX22" fmla="*/ 9584034 w 9843686"/>
              <a:gd name="connsiteY22" fmla="*/ 0 h 2304256"/>
              <a:gd name="connsiteX23" fmla="*/ 9843686 w 9843686"/>
              <a:gd name="connsiteY23" fmla="*/ 384050 h 2304256"/>
              <a:gd name="connsiteX24" fmla="*/ 9843686 w 9843686"/>
              <a:gd name="connsiteY24" fmla="*/ 1182850 h 2304256"/>
              <a:gd name="connsiteX25" fmla="*/ 9843686 w 9843686"/>
              <a:gd name="connsiteY25" fmla="*/ 1920204 h 2304256"/>
              <a:gd name="connsiteX26" fmla="*/ 9584034 w 9843686"/>
              <a:gd name="connsiteY26" fmla="*/ 2304256 h 2304256"/>
              <a:gd name="connsiteX27" fmla="*/ 9252500 w 9843686"/>
              <a:gd name="connsiteY27" fmla="*/ 2304256 h 2304256"/>
              <a:gd name="connsiteX28" fmla="*/ 8920967 w 9843686"/>
              <a:gd name="connsiteY28" fmla="*/ 2304256 h 2304256"/>
              <a:gd name="connsiteX29" fmla="*/ 8589433 w 9843686"/>
              <a:gd name="connsiteY29" fmla="*/ 2304256 h 2304256"/>
              <a:gd name="connsiteX30" fmla="*/ 8257898 w 9843686"/>
              <a:gd name="connsiteY30" fmla="*/ 2304256 h 2304256"/>
              <a:gd name="connsiteX31" fmla="*/ 7739877 w 9843686"/>
              <a:gd name="connsiteY31" fmla="*/ 2304256 h 2304256"/>
              <a:gd name="connsiteX32" fmla="*/ 7221856 w 9843686"/>
              <a:gd name="connsiteY32" fmla="*/ 2304256 h 2304256"/>
              <a:gd name="connsiteX33" fmla="*/ 6517347 w 9843686"/>
              <a:gd name="connsiteY33" fmla="*/ 2304256 h 2304256"/>
              <a:gd name="connsiteX34" fmla="*/ 5999326 w 9843686"/>
              <a:gd name="connsiteY34" fmla="*/ 2304256 h 2304256"/>
              <a:gd name="connsiteX35" fmla="*/ 5481305 w 9843686"/>
              <a:gd name="connsiteY35" fmla="*/ 2304256 h 2304256"/>
              <a:gd name="connsiteX36" fmla="*/ 4776795 w 9843686"/>
              <a:gd name="connsiteY36" fmla="*/ 2304256 h 2304256"/>
              <a:gd name="connsiteX37" fmla="*/ 4258774 w 9843686"/>
              <a:gd name="connsiteY37" fmla="*/ 2304256 h 2304256"/>
              <a:gd name="connsiteX38" fmla="*/ 3833997 w 9843686"/>
              <a:gd name="connsiteY38" fmla="*/ 2304256 h 2304256"/>
              <a:gd name="connsiteX39" fmla="*/ 3595707 w 9843686"/>
              <a:gd name="connsiteY39" fmla="*/ 2304256 h 2304256"/>
              <a:gd name="connsiteX40" fmla="*/ 2891198 w 9843686"/>
              <a:gd name="connsiteY40" fmla="*/ 2304256 h 2304256"/>
              <a:gd name="connsiteX41" fmla="*/ 2652907 w 9843686"/>
              <a:gd name="connsiteY41" fmla="*/ 2304256 h 2304256"/>
              <a:gd name="connsiteX42" fmla="*/ 2041642 w 9843686"/>
              <a:gd name="connsiteY42" fmla="*/ 2304256 h 2304256"/>
              <a:gd name="connsiteX43" fmla="*/ 1616865 w 9843686"/>
              <a:gd name="connsiteY43" fmla="*/ 2304256 h 2304256"/>
              <a:gd name="connsiteX44" fmla="*/ 1285332 w 9843686"/>
              <a:gd name="connsiteY44" fmla="*/ 2304256 h 2304256"/>
              <a:gd name="connsiteX45" fmla="*/ 860554 w 9843686"/>
              <a:gd name="connsiteY45" fmla="*/ 2304256 h 2304256"/>
              <a:gd name="connsiteX46" fmla="*/ 259649 w 9843686"/>
              <a:gd name="connsiteY46" fmla="*/ 2304256 h 2304256"/>
              <a:gd name="connsiteX47" fmla="*/ 0 w 9843686"/>
              <a:gd name="connsiteY47" fmla="*/ 1920204 h 2304256"/>
              <a:gd name="connsiteX48" fmla="*/ 0 w 9843686"/>
              <a:gd name="connsiteY48" fmla="*/ 1198212 h 2304256"/>
              <a:gd name="connsiteX49" fmla="*/ 0 w 9843686"/>
              <a:gd name="connsiteY49" fmla="*/ 384050 h 2304256"/>
              <a:gd name="connsiteX0" fmla="*/ 0 w 9843686"/>
              <a:gd name="connsiteY0" fmla="*/ 384050 h 2304256"/>
              <a:gd name="connsiteX1" fmla="*/ 259649 w 9843686"/>
              <a:gd name="connsiteY1" fmla="*/ 0 h 2304256"/>
              <a:gd name="connsiteX2" fmla="*/ 964158 w 9843686"/>
              <a:gd name="connsiteY2" fmla="*/ 0 h 2304256"/>
              <a:gd name="connsiteX3" fmla="*/ 1388936 w 9843686"/>
              <a:gd name="connsiteY3" fmla="*/ 0 h 2304256"/>
              <a:gd name="connsiteX4" fmla="*/ 2093445 w 9843686"/>
              <a:gd name="connsiteY4" fmla="*/ 0 h 2304256"/>
              <a:gd name="connsiteX5" fmla="*/ 2611465 w 9843686"/>
              <a:gd name="connsiteY5" fmla="*/ 0 h 2304256"/>
              <a:gd name="connsiteX6" fmla="*/ 3036244 w 9843686"/>
              <a:gd name="connsiteY6" fmla="*/ 0 h 2304256"/>
              <a:gd name="connsiteX7" fmla="*/ 3274533 w 9843686"/>
              <a:gd name="connsiteY7" fmla="*/ 0 h 2304256"/>
              <a:gd name="connsiteX8" fmla="*/ 3512824 w 9843686"/>
              <a:gd name="connsiteY8" fmla="*/ 0 h 2304256"/>
              <a:gd name="connsiteX9" fmla="*/ 3844357 w 9843686"/>
              <a:gd name="connsiteY9" fmla="*/ 0 h 2304256"/>
              <a:gd name="connsiteX10" fmla="*/ 4082647 w 9843686"/>
              <a:gd name="connsiteY10" fmla="*/ 0 h 2304256"/>
              <a:gd name="connsiteX11" fmla="*/ 4693911 w 9843686"/>
              <a:gd name="connsiteY11" fmla="*/ 0 h 2304256"/>
              <a:gd name="connsiteX12" fmla="*/ 5025445 w 9843686"/>
              <a:gd name="connsiteY12" fmla="*/ 0 h 2304256"/>
              <a:gd name="connsiteX13" fmla="*/ 5729955 w 9843686"/>
              <a:gd name="connsiteY13" fmla="*/ 0 h 2304256"/>
              <a:gd name="connsiteX14" fmla="*/ 6061489 w 9843686"/>
              <a:gd name="connsiteY14" fmla="*/ 0 h 2304256"/>
              <a:gd name="connsiteX15" fmla="*/ 6393022 w 9843686"/>
              <a:gd name="connsiteY15" fmla="*/ 0 h 2304256"/>
              <a:gd name="connsiteX16" fmla="*/ 6631311 w 9843686"/>
              <a:gd name="connsiteY16" fmla="*/ 0 h 2304256"/>
              <a:gd name="connsiteX17" fmla="*/ 7056090 w 9843686"/>
              <a:gd name="connsiteY17" fmla="*/ 0 h 2304256"/>
              <a:gd name="connsiteX18" fmla="*/ 7480867 w 9843686"/>
              <a:gd name="connsiteY18" fmla="*/ 0 h 2304256"/>
              <a:gd name="connsiteX19" fmla="*/ 7905644 w 9843686"/>
              <a:gd name="connsiteY19" fmla="*/ 0 h 2304256"/>
              <a:gd name="connsiteX20" fmla="*/ 8516910 w 9843686"/>
              <a:gd name="connsiteY20" fmla="*/ 0 h 2304256"/>
              <a:gd name="connsiteX21" fmla="*/ 8848443 w 9843686"/>
              <a:gd name="connsiteY21" fmla="*/ 0 h 2304256"/>
              <a:gd name="connsiteX22" fmla="*/ 9584034 w 9843686"/>
              <a:gd name="connsiteY22" fmla="*/ 0 h 2304256"/>
              <a:gd name="connsiteX23" fmla="*/ 9843686 w 9843686"/>
              <a:gd name="connsiteY23" fmla="*/ 384050 h 2304256"/>
              <a:gd name="connsiteX24" fmla="*/ 9843686 w 9843686"/>
              <a:gd name="connsiteY24" fmla="*/ 1182850 h 2304256"/>
              <a:gd name="connsiteX25" fmla="*/ 9843686 w 9843686"/>
              <a:gd name="connsiteY25" fmla="*/ 1920204 h 2304256"/>
              <a:gd name="connsiteX26" fmla="*/ 9584034 w 9843686"/>
              <a:gd name="connsiteY26" fmla="*/ 2304256 h 2304256"/>
              <a:gd name="connsiteX27" fmla="*/ 9252500 w 9843686"/>
              <a:gd name="connsiteY27" fmla="*/ 2304256 h 2304256"/>
              <a:gd name="connsiteX28" fmla="*/ 8920967 w 9843686"/>
              <a:gd name="connsiteY28" fmla="*/ 2304256 h 2304256"/>
              <a:gd name="connsiteX29" fmla="*/ 8589433 w 9843686"/>
              <a:gd name="connsiteY29" fmla="*/ 2304256 h 2304256"/>
              <a:gd name="connsiteX30" fmla="*/ 8257898 w 9843686"/>
              <a:gd name="connsiteY30" fmla="*/ 2304256 h 2304256"/>
              <a:gd name="connsiteX31" fmla="*/ 7739877 w 9843686"/>
              <a:gd name="connsiteY31" fmla="*/ 2304256 h 2304256"/>
              <a:gd name="connsiteX32" fmla="*/ 7221856 w 9843686"/>
              <a:gd name="connsiteY32" fmla="*/ 2304256 h 2304256"/>
              <a:gd name="connsiteX33" fmla="*/ 6517347 w 9843686"/>
              <a:gd name="connsiteY33" fmla="*/ 2304256 h 2304256"/>
              <a:gd name="connsiteX34" fmla="*/ 5999326 w 9843686"/>
              <a:gd name="connsiteY34" fmla="*/ 2304256 h 2304256"/>
              <a:gd name="connsiteX35" fmla="*/ 5481305 w 9843686"/>
              <a:gd name="connsiteY35" fmla="*/ 2304256 h 2304256"/>
              <a:gd name="connsiteX36" fmla="*/ 4776795 w 9843686"/>
              <a:gd name="connsiteY36" fmla="*/ 2304256 h 2304256"/>
              <a:gd name="connsiteX37" fmla="*/ 4258774 w 9843686"/>
              <a:gd name="connsiteY37" fmla="*/ 2304256 h 2304256"/>
              <a:gd name="connsiteX38" fmla="*/ 3833997 w 9843686"/>
              <a:gd name="connsiteY38" fmla="*/ 2304256 h 2304256"/>
              <a:gd name="connsiteX39" fmla="*/ 3595707 w 9843686"/>
              <a:gd name="connsiteY39" fmla="*/ 2304256 h 2304256"/>
              <a:gd name="connsiteX40" fmla="*/ 2891198 w 9843686"/>
              <a:gd name="connsiteY40" fmla="*/ 2304256 h 2304256"/>
              <a:gd name="connsiteX41" fmla="*/ 2652907 w 9843686"/>
              <a:gd name="connsiteY41" fmla="*/ 2304256 h 2304256"/>
              <a:gd name="connsiteX42" fmla="*/ 2041642 w 9843686"/>
              <a:gd name="connsiteY42" fmla="*/ 2304256 h 2304256"/>
              <a:gd name="connsiteX43" fmla="*/ 1616865 w 9843686"/>
              <a:gd name="connsiteY43" fmla="*/ 2304256 h 2304256"/>
              <a:gd name="connsiteX44" fmla="*/ 1285332 w 9843686"/>
              <a:gd name="connsiteY44" fmla="*/ 2304256 h 2304256"/>
              <a:gd name="connsiteX45" fmla="*/ 860554 w 9843686"/>
              <a:gd name="connsiteY45" fmla="*/ 2304256 h 2304256"/>
              <a:gd name="connsiteX46" fmla="*/ 259649 w 9843686"/>
              <a:gd name="connsiteY46" fmla="*/ 2304256 h 2304256"/>
              <a:gd name="connsiteX47" fmla="*/ 0 w 9843686"/>
              <a:gd name="connsiteY47" fmla="*/ 1920204 h 2304256"/>
              <a:gd name="connsiteX48" fmla="*/ 0 w 9843686"/>
              <a:gd name="connsiteY48" fmla="*/ 1198212 h 2304256"/>
              <a:gd name="connsiteX49" fmla="*/ 0 w 9843686"/>
              <a:gd name="connsiteY49" fmla="*/ 384050 h 2304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843686" h="2304256" fill="none" extrusionOk="0">
                <a:moveTo>
                  <a:pt x="0" y="384050"/>
                </a:moveTo>
                <a:cubicBezTo>
                  <a:pt x="30178" y="167445"/>
                  <a:pt x="190675" y="-58203"/>
                  <a:pt x="259649" y="0"/>
                </a:cubicBezTo>
                <a:cubicBezTo>
                  <a:pt x="373686" y="-43787"/>
                  <a:pt x="610258" y="4479"/>
                  <a:pt x="964158" y="0"/>
                </a:cubicBezTo>
                <a:cubicBezTo>
                  <a:pt x="1142784" y="26442"/>
                  <a:pt x="1230159" y="97765"/>
                  <a:pt x="1388936" y="0"/>
                </a:cubicBezTo>
                <a:cubicBezTo>
                  <a:pt x="1584623" y="-68016"/>
                  <a:pt x="1948560" y="17089"/>
                  <a:pt x="2093445" y="0"/>
                </a:cubicBezTo>
                <a:cubicBezTo>
                  <a:pt x="2374076" y="25728"/>
                  <a:pt x="2541187" y="83024"/>
                  <a:pt x="2611465" y="0"/>
                </a:cubicBezTo>
                <a:cubicBezTo>
                  <a:pt x="2822497" y="-132960"/>
                  <a:pt x="2941138" y="103665"/>
                  <a:pt x="3036244" y="0"/>
                </a:cubicBezTo>
                <a:cubicBezTo>
                  <a:pt x="3199831" y="-201435"/>
                  <a:pt x="3056384" y="75579"/>
                  <a:pt x="3274533" y="0"/>
                </a:cubicBezTo>
                <a:cubicBezTo>
                  <a:pt x="3420475" y="-36739"/>
                  <a:pt x="3433920" y="-1240"/>
                  <a:pt x="3512824" y="0"/>
                </a:cubicBezTo>
                <a:cubicBezTo>
                  <a:pt x="3528696" y="-100281"/>
                  <a:pt x="3767910" y="-43152"/>
                  <a:pt x="3844357" y="0"/>
                </a:cubicBezTo>
                <a:cubicBezTo>
                  <a:pt x="3943105" y="-37581"/>
                  <a:pt x="4002437" y="17221"/>
                  <a:pt x="4082647" y="0"/>
                </a:cubicBezTo>
                <a:cubicBezTo>
                  <a:pt x="4191034" y="-195048"/>
                  <a:pt x="4456240" y="-5580"/>
                  <a:pt x="4693911" y="0"/>
                </a:cubicBezTo>
                <a:cubicBezTo>
                  <a:pt x="4936663" y="-43139"/>
                  <a:pt x="4975858" y="55429"/>
                  <a:pt x="5025445" y="0"/>
                </a:cubicBezTo>
                <a:cubicBezTo>
                  <a:pt x="4970165" y="130476"/>
                  <a:pt x="5338539" y="164495"/>
                  <a:pt x="5729955" y="0"/>
                </a:cubicBezTo>
                <a:cubicBezTo>
                  <a:pt x="5988962" y="-36189"/>
                  <a:pt x="5924271" y="-44854"/>
                  <a:pt x="6061489" y="0"/>
                </a:cubicBezTo>
                <a:cubicBezTo>
                  <a:pt x="6193746" y="15541"/>
                  <a:pt x="6338730" y="19290"/>
                  <a:pt x="6393022" y="0"/>
                </a:cubicBezTo>
                <a:cubicBezTo>
                  <a:pt x="6529511" y="-7847"/>
                  <a:pt x="6543766" y="11339"/>
                  <a:pt x="6631311" y="0"/>
                </a:cubicBezTo>
                <a:cubicBezTo>
                  <a:pt x="6745363" y="-95480"/>
                  <a:pt x="6897530" y="-52190"/>
                  <a:pt x="7056090" y="0"/>
                </a:cubicBezTo>
                <a:cubicBezTo>
                  <a:pt x="7164455" y="-89888"/>
                  <a:pt x="7346511" y="87483"/>
                  <a:pt x="7480867" y="0"/>
                </a:cubicBezTo>
                <a:cubicBezTo>
                  <a:pt x="7565009" y="-178503"/>
                  <a:pt x="7777873" y="-108734"/>
                  <a:pt x="7905644" y="0"/>
                </a:cubicBezTo>
                <a:cubicBezTo>
                  <a:pt x="8168791" y="-176596"/>
                  <a:pt x="8297319" y="99672"/>
                  <a:pt x="8516910" y="0"/>
                </a:cubicBezTo>
                <a:cubicBezTo>
                  <a:pt x="8781220" y="-17079"/>
                  <a:pt x="8773063" y="15008"/>
                  <a:pt x="8848443" y="0"/>
                </a:cubicBezTo>
                <a:cubicBezTo>
                  <a:pt x="8982147" y="190798"/>
                  <a:pt x="9225198" y="-57006"/>
                  <a:pt x="9584034" y="0"/>
                </a:cubicBezTo>
                <a:cubicBezTo>
                  <a:pt x="9648761" y="-77478"/>
                  <a:pt x="9730196" y="78282"/>
                  <a:pt x="9843686" y="384050"/>
                </a:cubicBezTo>
                <a:cubicBezTo>
                  <a:pt x="9969273" y="718658"/>
                  <a:pt x="9607388" y="959524"/>
                  <a:pt x="9843686" y="1182850"/>
                </a:cubicBezTo>
                <a:cubicBezTo>
                  <a:pt x="9789226" y="1534120"/>
                  <a:pt x="9876936" y="1635551"/>
                  <a:pt x="9843686" y="1920204"/>
                </a:cubicBezTo>
                <a:cubicBezTo>
                  <a:pt x="9770806" y="2117178"/>
                  <a:pt x="9687897" y="2381427"/>
                  <a:pt x="9584034" y="2304256"/>
                </a:cubicBezTo>
                <a:cubicBezTo>
                  <a:pt x="9454714" y="2361004"/>
                  <a:pt x="9396125" y="2271368"/>
                  <a:pt x="9252500" y="2304256"/>
                </a:cubicBezTo>
                <a:cubicBezTo>
                  <a:pt x="9085212" y="2299880"/>
                  <a:pt x="9072997" y="2267101"/>
                  <a:pt x="8920967" y="2304256"/>
                </a:cubicBezTo>
                <a:cubicBezTo>
                  <a:pt x="8757716" y="2336023"/>
                  <a:pt x="8753712" y="2161651"/>
                  <a:pt x="8589433" y="2304256"/>
                </a:cubicBezTo>
                <a:cubicBezTo>
                  <a:pt x="8498628" y="2300042"/>
                  <a:pt x="8363077" y="2249843"/>
                  <a:pt x="8257898" y="2304256"/>
                </a:cubicBezTo>
                <a:cubicBezTo>
                  <a:pt x="8223679" y="2257147"/>
                  <a:pt x="7925053" y="2415806"/>
                  <a:pt x="7739877" y="2304256"/>
                </a:cubicBezTo>
                <a:cubicBezTo>
                  <a:pt x="7474536" y="2299258"/>
                  <a:pt x="7263708" y="2206290"/>
                  <a:pt x="7221856" y="2304256"/>
                </a:cubicBezTo>
                <a:cubicBezTo>
                  <a:pt x="7063439" y="2547676"/>
                  <a:pt x="7028749" y="2188762"/>
                  <a:pt x="6517347" y="2304256"/>
                </a:cubicBezTo>
                <a:cubicBezTo>
                  <a:pt x="6321919" y="2478413"/>
                  <a:pt x="6157863" y="2357148"/>
                  <a:pt x="5999326" y="2304256"/>
                </a:cubicBezTo>
                <a:cubicBezTo>
                  <a:pt x="5831735" y="2427127"/>
                  <a:pt x="5579105" y="2216124"/>
                  <a:pt x="5481305" y="2304256"/>
                </a:cubicBezTo>
                <a:cubicBezTo>
                  <a:pt x="5220364" y="2325623"/>
                  <a:pt x="5029303" y="2252235"/>
                  <a:pt x="4776795" y="2304256"/>
                </a:cubicBezTo>
                <a:cubicBezTo>
                  <a:pt x="4404297" y="2418913"/>
                  <a:pt x="4429172" y="2225625"/>
                  <a:pt x="4258774" y="2304256"/>
                </a:cubicBezTo>
                <a:cubicBezTo>
                  <a:pt x="4047885" y="2290206"/>
                  <a:pt x="3970897" y="2185692"/>
                  <a:pt x="3833997" y="2304256"/>
                </a:cubicBezTo>
                <a:cubicBezTo>
                  <a:pt x="3768572" y="2366285"/>
                  <a:pt x="3633230" y="2340797"/>
                  <a:pt x="3595707" y="2304256"/>
                </a:cubicBezTo>
                <a:cubicBezTo>
                  <a:pt x="3775730" y="2541602"/>
                  <a:pt x="3424879" y="2019287"/>
                  <a:pt x="2891198" y="2304256"/>
                </a:cubicBezTo>
                <a:cubicBezTo>
                  <a:pt x="2590755" y="2402520"/>
                  <a:pt x="2673587" y="2257471"/>
                  <a:pt x="2652907" y="2304256"/>
                </a:cubicBezTo>
                <a:cubicBezTo>
                  <a:pt x="2608399" y="2188145"/>
                  <a:pt x="2337967" y="2197942"/>
                  <a:pt x="2041642" y="2304256"/>
                </a:cubicBezTo>
                <a:cubicBezTo>
                  <a:pt x="1750733" y="2305891"/>
                  <a:pt x="1735906" y="2252911"/>
                  <a:pt x="1616865" y="2304256"/>
                </a:cubicBezTo>
                <a:cubicBezTo>
                  <a:pt x="1535772" y="2386563"/>
                  <a:pt x="1481498" y="2288705"/>
                  <a:pt x="1285332" y="2304256"/>
                </a:cubicBezTo>
                <a:cubicBezTo>
                  <a:pt x="1208640" y="2365686"/>
                  <a:pt x="1053837" y="2329313"/>
                  <a:pt x="860554" y="2304256"/>
                </a:cubicBezTo>
                <a:cubicBezTo>
                  <a:pt x="631389" y="2283112"/>
                  <a:pt x="592328" y="2247773"/>
                  <a:pt x="259649" y="2304256"/>
                </a:cubicBezTo>
                <a:cubicBezTo>
                  <a:pt x="200870" y="2398368"/>
                  <a:pt x="-84906" y="1998810"/>
                  <a:pt x="0" y="1920204"/>
                </a:cubicBezTo>
                <a:cubicBezTo>
                  <a:pt x="-33412" y="1558581"/>
                  <a:pt x="128481" y="1568540"/>
                  <a:pt x="0" y="1198212"/>
                </a:cubicBezTo>
                <a:cubicBezTo>
                  <a:pt x="20470" y="930148"/>
                  <a:pt x="-10" y="838246"/>
                  <a:pt x="0" y="384050"/>
                </a:cubicBezTo>
                <a:close/>
              </a:path>
              <a:path w="9843686" h="2304256" stroke="0" extrusionOk="0">
                <a:moveTo>
                  <a:pt x="0" y="384050"/>
                </a:moveTo>
                <a:cubicBezTo>
                  <a:pt x="62159" y="100776"/>
                  <a:pt x="189720" y="-33523"/>
                  <a:pt x="259649" y="0"/>
                </a:cubicBezTo>
                <a:cubicBezTo>
                  <a:pt x="256875" y="22081"/>
                  <a:pt x="381679" y="-18183"/>
                  <a:pt x="497939" y="0"/>
                </a:cubicBezTo>
                <a:cubicBezTo>
                  <a:pt x="446931" y="-102731"/>
                  <a:pt x="607933" y="199417"/>
                  <a:pt x="1015961" y="0"/>
                </a:cubicBezTo>
                <a:cubicBezTo>
                  <a:pt x="1249184" y="-30265"/>
                  <a:pt x="1121529" y="-11719"/>
                  <a:pt x="1254250" y="0"/>
                </a:cubicBezTo>
                <a:cubicBezTo>
                  <a:pt x="1508968" y="-58462"/>
                  <a:pt x="1518626" y="243322"/>
                  <a:pt x="1865516" y="0"/>
                </a:cubicBezTo>
                <a:cubicBezTo>
                  <a:pt x="2077770" y="-149067"/>
                  <a:pt x="1936817" y="14063"/>
                  <a:pt x="2197049" y="0"/>
                </a:cubicBezTo>
                <a:cubicBezTo>
                  <a:pt x="2289574" y="8499"/>
                  <a:pt x="2398192" y="34931"/>
                  <a:pt x="2435339" y="0"/>
                </a:cubicBezTo>
                <a:cubicBezTo>
                  <a:pt x="2437531" y="-22165"/>
                  <a:pt x="2557348" y="80614"/>
                  <a:pt x="2673628" y="0"/>
                </a:cubicBezTo>
                <a:cubicBezTo>
                  <a:pt x="2680055" y="107262"/>
                  <a:pt x="2999978" y="217124"/>
                  <a:pt x="3191650" y="0"/>
                </a:cubicBezTo>
                <a:cubicBezTo>
                  <a:pt x="3366444" y="-53347"/>
                  <a:pt x="3467332" y="1832"/>
                  <a:pt x="3523183" y="0"/>
                </a:cubicBezTo>
                <a:cubicBezTo>
                  <a:pt x="3596719" y="-72142"/>
                  <a:pt x="3716410" y="6001"/>
                  <a:pt x="3761473" y="0"/>
                </a:cubicBezTo>
                <a:cubicBezTo>
                  <a:pt x="3777731" y="-68598"/>
                  <a:pt x="4348630" y="-4342"/>
                  <a:pt x="4465982" y="0"/>
                </a:cubicBezTo>
                <a:cubicBezTo>
                  <a:pt x="4592708" y="-86116"/>
                  <a:pt x="4961377" y="-2003"/>
                  <a:pt x="5077248" y="0"/>
                </a:cubicBezTo>
                <a:cubicBezTo>
                  <a:pt x="5378194" y="-14118"/>
                  <a:pt x="5309282" y="1111"/>
                  <a:pt x="5408782" y="0"/>
                </a:cubicBezTo>
                <a:cubicBezTo>
                  <a:pt x="5546022" y="-192206"/>
                  <a:pt x="5670779" y="128001"/>
                  <a:pt x="5926803" y="0"/>
                </a:cubicBezTo>
                <a:cubicBezTo>
                  <a:pt x="6223788" y="-77714"/>
                  <a:pt x="6065622" y="-11206"/>
                  <a:pt x="6165093" y="0"/>
                </a:cubicBezTo>
                <a:cubicBezTo>
                  <a:pt x="6233967" y="-139731"/>
                  <a:pt x="6508090" y="109268"/>
                  <a:pt x="6589870" y="0"/>
                </a:cubicBezTo>
                <a:cubicBezTo>
                  <a:pt x="6678185" y="-13054"/>
                  <a:pt x="6781707" y="12404"/>
                  <a:pt x="6828160" y="0"/>
                </a:cubicBezTo>
                <a:cubicBezTo>
                  <a:pt x="6889698" y="-37443"/>
                  <a:pt x="6997810" y="27658"/>
                  <a:pt x="7066450" y="0"/>
                </a:cubicBezTo>
                <a:cubicBezTo>
                  <a:pt x="7114181" y="-118408"/>
                  <a:pt x="7336717" y="-108166"/>
                  <a:pt x="7491227" y="0"/>
                </a:cubicBezTo>
                <a:cubicBezTo>
                  <a:pt x="7668642" y="-71588"/>
                  <a:pt x="7711982" y="235"/>
                  <a:pt x="8009249" y="0"/>
                </a:cubicBezTo>
                <a:cubicBezTo>
                  <a:pt x="8263641" y="80448"/>
                  <a:pt x="8366315" y="-10202"/>
                  <a:pt x="8527269" y="0"/>
                </a:cubicBezTo>
                <a:cubicBezTo>
                  <a:pt x="8624434" y="3728"/>
                  <a:pt x="9404621" y="283318"/>
                  <a:pt x="9584034" y="0"/>
                </a:cubicBezTo>
                <a:cubicBezTo>
                  <a:pt x="9541959" y="53338"/>
                  <a:pt x="9840396" y="-6903"/>
                  <a:pt x="9843686" y="384050"/>
                </a:cubicBezTo>
                <a:cubicBezTo>
                  <a:pt x="9865842" y="546631"/>
                  <a:pt x="9679854" y="910194"/>
                  <a:pt x="9843686" y="1167489"/>
                </a:cubicBezTo>
                <a:cubicBezTo>
                  <a:pt x="9789804" y="1292295"/>
                  <a:pt x="9734221" y="1462449"/>
                  <a:pt x="9843686" y="1920204"/>
                </a:cubicBezTo>
                <a:cubicBezTo>
                  <a:pt x="9909825" y="2065898"/>
                  <a:pt x="9660202" y="2275494"/>
                  <a:pt x="9584034" y="2304256"/>
                </a:cubicBezTo>
                <a:cubicBezTo>
                  <a:pt x="9413339" y="2265804"/>
                  <a:pt x="9357028" y="2359032"/>
                  <a:pt x="9252500" y="2304256"/>
                </a:cubicBezTo>
                <a:cubicBezTo>
                  <a:pt x="9160792" y="2262267"/>
                  <a:pt x="8841705" y="2355703"/>
                  <a:pt x="8734479" y="2304256"/>
                </a:cubicBezTo>
                <a:cubicBezTo>
                  <a:pt x="8524359" y="2372761"/>
                  <a:pt x="8476413" y="2330634"/>
                  <a:pt x="8216457" y="2304256"/>
                </a:cubicBezTo>
                <a:cubicBezTo>
                  <a:pt x="7991135" y="2306676"/>
                  <a:pt x="7964093" y="2287871"/>
                  <a:pt x="7884924" y="2304256"/>
                </a:cubicBezTo>
                <a:cubicBezTo>
                  <a:pt x="7734586" y="2287312"/>
                  <a:pt x="7751082" y="2218549"/>
                  <a:pt x="7646634" y="2304256"/>
                </a:cubicBezTo>
                <a:cubicBezTo>
                  <a:pt x="7598511" y="2644599"/>
                  <a:pt x="7221760" y="1942652"/>
                  <a:pt x="6942125" y="2304256"/>
                </a:cubicBezTo>
                <a:cubicBezTo>
                  <a:pt x="6584134" y="2480449"/>
                  <a:pt x="6645739" y="2250794"/>
                  <a:pt x="6330859" y="2304256"/>
                </a:cubicBezTo>
                <a:cubicBezTo>
                  <a:pt x="6083563" y="2314214"/>
                  <a:pt x="6045358" y="2237143"/>
                  <a:pt x="5906082" y="2304256"/>
                </a:cubicBezTo>
                <a:cubicBezTo>
                  <a:pt x="5724710" y="2354056"/>
                  <a:pt x="5578748" y="2321771"/>
                  <a:pt x="5481305" y="2304256"/>
                </a:cubicBezTo>
                <a:cubicBezTo>
                  <a:pt x="5255301" y="2378867"/>
                  <a:pt x="5304035" y="2241105"/>
                  <a:pt x="5149772" y="2304256"/>
                </a:cubicBezTo>
                <a:cubicBezTo>
                  <a:pt x="5180079" y="2318274"/>
                  <a:pt x="4631521" y="2218963"/>
                  <a:pt x="4538506" y="2304256"/>
                </a:cubicBezTo>
                <a:cubicBezTo>
                  <a:pt x="4318353" y="2322752"/>
                  <a:pt x="4173334" y="2153274"/>
                  <a:pt x="4020485" y="2304256"/>
                </a:cubicBezTo>
                <a:cubicBezTo>
                  <a:pt x="3809226" y="2301803"/>
                  <a:pt x="3759379" y="2275688"/>
                  <a:pt x="3595707" y="2304256"/>
                </a:cubicBezTo>
                <a:cubicBezTo>
                  <a:pt x="3519187" y="2292488"/>
                  <a:pt x="3299669" y="2312657"/>
                  <a:pt x="3170929" y="2304256"/>
                </a:cubicBezTo>
                <a:cubicBezTo>
                  <a:pt x="3078223" y="2258292"/>
                  <a:pt x="2791066" y="2149931"/>
                  <a:pt x="2559665" y="2304256"/>
                </a:cubicBezTo>
                <a:cubicBezTo>
                  <a:pt x="2211817" y="2474984"/>
                  <a:pt x="2104562" y="2351192"/>
                  <a:pt x="1855154" y="2304256"/>
                </a:cubicBezTo>
                <a:cubicBezTo>
                  <a:pt x="1657607" y="2456774"/>
                  <a:pt x="1602670" y="2206479"/>
                  <a:pt x="1430378" y="2304256"/>
                </a:cubicBezTo>
                <a:cubicBezTo>
                  <a:pt x="1222523" y="2372880"/>
                  <a:pt x="964993" y="2309104"/>
                  <a:pt x="819112" y="2304256"/>
                </a:cubicBezTo>
                <a:cubicBezTo>
                  <a:pt x="507628" y="2352178"/>
                  <a:pt x="473131" y="2316152"/>
                  <a:pt x="259649" y="2304256"/>
                </a:cubicBezTo>
                <a:cubicBezTo>
                  <a:pt x="57324" y="2205120"/>
                  <a:pt x="71818" y="2114430"/>
                  <a:pt x="0" y="1920204"/>
                </a:cubicBezTo>
                <a:cubicBezTo>
                  <a:pt x="-52798" y="1523777"/>
                  <a:pt x="82719" y="1556182"/>
                  <a:pt x="0" y="1152128"/>
                </a:cubicBezTo>
                <a:cubicBezTo>
                  <a:pt x="-85210" y="920436"/>
                  <a:pt x="160720" y="683498"/>
                  <a:pt x="0" y="384050"/>
                </a:cubicBezTo>
                <a:close/>
              </a:path>
              <a:path w="9843686" h="2304256" fill="none" stroke="0" extrusionOk="0">
                <a:moveTo>
                  <a:pt x="0" y="384050"/>
                </a:moveTo>
                <a:cubicBezTo>
                  <a:pt x="17286" y="235397"/>
                  <a:pt x="92105" y="-24934"/>
                  <a:pt x="259649" y="0"/>
                </a:cubicBezTo>
                <a:cubicBezTo>
                  <a:pt x="617345" y="-113592"/>
                  <a:pt x="656121" y="176412"/>
                  <a:pt x="964158" y="0"/>
                </a:cubicBezTo>
                <a:cubicBezTo>
                  <a:pt x="1247626" y="-110108"/>
                  <a:pt x="1319492" y="16300"/>
                  <a:pt x="1388936" y="0"/>
                </a:cubicBezTo>
                <a:cubicBezTo>
                  <a:pt x="1552591" y="76099"/>
                  <a:pt x="1697805" y="227176"/>
                  <a:pt x="2093445" y="0"/>
                </a:cubicBezTo>
                <a:cubicBezTo>
                  <a:pt x="2450340" y="-80878"/>
                  <a:pt x="2505731" y="68601"/>
                  <a:pt x="2611465" y="0"/>
                </a:cubicBezTo>
                <a:cubicBezTo>
                  <a:pt x="2746406" y="-118638"/>
                  <a:pt x="2820426" y="95301"/>
                  <a:pt x="3036244" y="0"/>
                </a:cubicBezTo>
                <a:cubicBezTo>
                  <a:pt x="3227397" y="-9357"/>
                  <a:pt x="3099007" y="30163"/>
                  <a:pt x="3274533" y="0"/>
                </a:cubicBezTo>
                <a:cubicBezTo>
                  <a:pt x="3368766" y="-42463"/>
                  <a:pt x="3441733" y="63708"/>
                  <a:pt x="3512824" y="0"/>
                </a:cubicBezTo>
                <a:cubicBezTo>
                  <a:pt x="3581442" y="9584"/>
                  <a:pt x="3778289" y="24716"/>
                  <a:pt x="3844357" y="0"/>
                </a:cubicBezTo>
                <a:cubicBezTo>
                  <a:pt x="3950377" y="12781"/>
                  <a:pt x="3969696" y="8576"/>
                  <a:pt x="4082647" y="0"/>
                </a:cubicBezTo>
                <a:cubicBezTo>
                  <a:pt x="4138963" y="-99780"/>
                  <a:pt x="4509754" y="141016"/>
                  <a:pt x="4693911" y="0"/>
                </a:cubicBezTo>
                <a:cubicBezTo>
                  <a:pt x="4794851" y="-27643"/>
                  <a:pt x="4959043" y="20658"/>
                  <a:pt x="5025445" y="0"/>
                </a:cubicBezTo>
                <a:cubicBezTo>
                  <a:pt x="5366390" y="-104232"/>
                  <a:pt x="5513957" y="184924"/>
                  <a:pt x="5729955" y="0"/>
                </a:cubicBezTo>
                <a:cubicBezTo>
                  <a:pt x="5982598" y="-16323"/>
                  <a:pt x="5807013" y="-39953"/>
                  <a:pt x="6061489" y="0"/>
                </a:cubicBezTo>
                <a:cubicBezTo>
                  <a:pt x="6223673" y="19153"/>
                  <a:pt x="6321769" y="-1967"/>
                  <a:pt x="6393022" y="0"/>
                </a:cubicBezTo>
                <a:cubicBezTo>
                  <a:pt x="6512410" y="-23810"/>
                  <a:pt x="6507794" y="25283"/>
                  <a:pt x="6631311" y="0"/>
                </a:cubicBezTo>
                <a:cubicBezTo>
                  <a:pt x="6690772" y="8844"/>
                  <a:pt x="6866131" y="28652"/>
                  <a:pt x="7056090" y="0"/>
                </a:cubicBezTo>
                <a:cubicBezTo>
                  <a:pt x="7193491" y="39327"/>
                  <a:pt x="7446054" y="27334"/>
                  <a:pt x="7480867" y="0"/>
                </a:cubicBezTo>
                <a:cubicBezTo>
                  <a:pt x="7579881" y="9385"/>
                  <a:pt x="7802966" y="22193"/>
                  <a:pt x="7905644" y="0"/>
                </a:cubicBezTo>
                <a:cubicBezTo>
                  <a:pt x="8039962" y="46207"/>
                  <a:pt x="8162806" y="-14574"/>
                  <a:pt x="8516910" y="0"/>
                </a:cubicBezTo>
                <a:cubicBezTo>
                  <a:pt x="8814155" y="-12035"/>
                  <a:pt x="8753940" y="-35321"/>
                  <a:pt x="8848443" y="0"/>
                </a:cubicBezTo>
                <a:cubicBezTo>
                  <a:pt x="8876422" y="-27052"/>
                  <a:pt x="9315938" y="63453"/>
                  <a:pt x="9584034" y="0"/>
                </a:cubicBezTo>
                <a:cubicBezTo>
                  <a:pt x="9687258" y="124480"/>
                  <a:pt x="9922918" y="108473"/>
                  <a:pt x="9843686" y="384050"/>
                </a:cubicBezTo>
                <a:cubicBezTo>
                  <a:pt x="9906493" y="627483"/>
                  <a:pt x="9780562" y="1019729"/>
                  <a:pt x="9843686" y="1182850"/>
                </a:cubicBezTo>
                <a:cubicBezTo>
                  <a:pt x="9907593" y="1304143"/>
                  <a:pt x="9642520" y="1661833"/>
                  <a:pt x="9843686" y="1920204"/>
                </a:cubicBezTo>
                <a:cubicBezTo>
                  <a:pt x="9808783" y="2233472"/>
                  <a:pt x="9700825" y="2323859"/>
                  <a:pt x="9584034" y="2304256"/>
                </a:cubicBezTo>
                <a:cubicBezTo>
                  <a:pt x="9406372" y="2359321"/>
                  <a:pt x="9402070" y="2276557"/>
                  <a:pt x="9252500" y="2304256"/>
                </a:cubicBezTo>
                <a:cubicBezTo>
                  <a:pt x="9105122" y="2335587"/>
                  <a:pt x="9054323" y="2280480"/>
                  <a:pt x="8920967" y="2304256"/>
                </a:cubicBezTo>
                <a:cubicBezTo>
                  <a:pt x="8756148" y="2284502"/>
                  <a:pt x="8712767" y="2289033"/>
                  <a:pt x="8589433" y="2304256"/>
                </a:cubicBezTo>
                <a:cubicBezTo>
                  <a:pt x="8565930" y="2389548"/>
                  <a:pt x="8435884" y="2304699"/>
                  <a:pt x="8257898" y="2304256"/>
                </a:cubicBezTo>
                <a:cubicBezTo>
                  <a:pt x="8052973" y="2295643"/>
                  <a:pt x="7889335" y="2423121"/>
                  <a:pt x="7739877" y="2304256"/>
                </a:cubicBezTo>
                <a:cubicBezTo>
                  <a:pt x="7487369" y="2367474"/>
                  <a:pt x="7394347" y="2205536"/>
                  <a:pt x="7221856" y="2304256"/>
                </a:cubicBezTo>
                <a:cubicBezTo>
                  <a:pt x="7123230" y="2381650"/>
                  <a:pt x="6690532" y="2339038"/>
                  <a:pt x="6517347" y="2304256"/>
                </a:cubicBezTo>
                <a:cubicBezTo>
                  <a:pt x="6144179" y="2374792"/>
                  <a:pt x="6109680" y="2289404"/>
                  <a:pt x="5999326" y="2304256"/>
                </a:cubicBezTo>
                <a:cubicBezTo>
                  <a:pt x="5821717" y="2401473"/>
                  <a:pt x="5650013" y="2291595"/>
                  <a:pt x="5481305" y="2304256"/>
                </a:cubicBezTo>
                <a:cubicBezTo>
                  <a:pt x="5444112" y="2313704"/>
                  <a:pt x="5122964" y="2063787"/>
                  <a:pt x="4776795" y="2304256"/>
                </a:cubicBezTo>
                <a:cubicBezTo>
                  <a:pt x="4399670" y="2272568"/>
                  <a:pt x="4504088" y="2169974"/>
                  <a:pt x="4258774" y="2304256"/>
                </a:cubicBezTo>
                <a:cubicBezTo>
                  <a:pt x="4068775" y="2375164"/>
                  <a:pt x="3980414" y="2314472"/>
                  <a:pt x="3833997" y="2304256"/>
                </a:cubicBezTo>
                <a:cubicBezTo>
                  <a:pt x="3770906" y="2347250"/>
                  <a:pt x="3648046" y="2330555"/>
                  <a:pt x="3595707" y="2304256"/>
                </a:cubicBezTo>
                <a:cubicBezTo>
                  <a:pt x="3535248" y="2455812"/>
                  <a:pt x="3031317" y="2260534"/>
                  <a:pt x="2891198" y="2304256"/>
                </a:cubicBezTo>
                <a:cubicBezTo>
                  <a:pt x="2603445" y="2359387"/>
                  <a:pt x="2716642" y="2273783"/>
                  <a:pt x="2652907" y="2304256"/>
                </a:cubicBezTo>
                <a:cubicBezTo>
                  <a:pt x="2531837" y="2487968"/>
                  <a:pt x="2198293" y="2381485"/>
                  <a:pt x="2041642" y="2304256"/>
                </a:cubicBezTo>
                <a:cubicBezTo>
                  <a:pt x="1791829" y="2303473"/>
                  <a:pt x="1753484" y="2277268"/>
                  <a:pt x="1616865" y="2304256"/>
                </a:cubicBezTo>
                <a:cubicBezTo>
                  <a:pt x="1539676" y="2332861"/>
                  <a:pt x="1397589" y="2227288"/>
                  <a:pt x="1285332" y="2304256"/>
                </a:cubicBezTo>
                <a:cubicBezTo>
                  <a:pt x="1108663" y="2251708"/>
                  <a:pt x="949133" y="2296983"/>
                  <a:pt x="860554" y="2304256"/>
                </a:cubicBezTo>
                <a:cubicBezTo>
                  <a:pt x="712344" y="2415042"/>
                  <a:pt x="537111" y="2283211"/>
                  <a:pt x="259649" y="2304256"/>
                </a:cubicBezTo>
                <a:cubicBezTo>
                  <a:pt x="172228" y="2370914"/>
                  <a:pt x="-20524" y="2051750"/>
                  <a:pt x="0" y="1920204"/>
                </a:cubicBezTo>
                <a:cubicBezTo>
                  <a:pt x="-197329" y="1705839"/>
                  <a:pt x="-111854" y="1470689"/>
                  <a:pt x="0" y="1198212"/>
                </a:cubicBezTo>
                <a:cubicBezTo>
                  <a:pt x="46933" y="963820"/>
                  <a:pt x="-116161" y="666281"/>
                  <a:pt x="0" y="384050"/>
                </a:cubicBezTo>
                <a:close/>
              </a:path>
              <a:path w="9843686" h="2304256" fill="none" stroke="0" extrusionOk="0">
                <a:moveTo>
                  <a:pt x="0" y="384050"/>
                </a:moveTo>
                <a:cubicBezTo>
                  <a:pt x="-12944" y="154740"/>
                  <a:pt x="159149" y="-53404"/>
                  <a:pt x="259649" y="0"/>
                </a:cubicBezTo>
                <a:cubicBezTo>
                  <a:pt x="440115" y="31302"/>
                  <a:pt x="660383" y="103136"/>
                  <a:pt x="964158" y="0"/>
                </a:cubicBezTo>
                <a:cubicBezTo>
                  <a:pt x="1164817" y="-54430"/>
                  <a:pt x="1237389" y="-2414"/>
                  <a:pt x="1388936" y="0"/>
                </a:cubicBezTo>
                <a:cubicBezTo>
                  <a:pt x="1528845" y="-90368"/>
                  <a:pt x="1755205" y="133903"/>
                  <a:pt x="2093445" y="0"/>
                </a:cubicBezTo>
                <a:cubicBezTo>
                  <a:pt x="2363509" y="-64604"/>
                  <a:pt x="2438658" y="-445"/>
                  <a:pt x="2611465" y="0"/>
                </a:cubicBezTo>
                <a:cubicBezTo>
                  <a:pt x="2772033" y="-59222"/>
                  <a:pt x="2829175" y="20793"/>
                  <a:pt x="3036244" y="0"/>
                </a:cubicBezTo>
                <a:cubicBezTo>
                  <a:pt x="3265140" y="-88708"/>
                  <a:pt x="3136773" y="113454"/>
                  <a:pt x="3274533" y="0"/>
                </a:cubicBezTo>
                <a:cubicBezTo>
                  <a:pt x="3403932" y="-47929"/>
                  <a:pt x="3446464" y="5223"/>
                  <a:pt x="3512824" y="0"/>
                </a:cubicBezTo>
                <a:cubicBezTo>
                  <a:pt x="3569628" y="-72620"/>
                  <a:pt x="3727757" y="-4913"/>
                  <a:pt x="3844357" y="0"/>
                </a:cubicBezTo>
                <a:cubicBezTo>
                  <a:pt x="3931978" y="-7233"/>
                  <a:pt x="3970317" y="1752"/>
                  <a:pt x="4082647" y="0"/>
                </a:cubicBezTo>
                <a:cubicBezTo>
                  <a:pt x="4105081" y="-120871"/>
                  <a:pt x="4463094" y="3117"/>
                  <a:pt x="4693911" y="0"/>
                </a:cubicBezTo>
                <a:cubicBezTo>
                  <a:pt x="4833636" y="-77270"/>
                  <a:pt x="4943870" y="57269"/>
                  <a:pt x="5025445" y="0"/>
                </a:cubicBezTo>
                <a:cubicBezTo>
                  <a:pt x="5071566" y="-70681"/>
                  <a:pt x="5509971" y="155775"/>
                  <a:pt x="5729955" y="0"/>
                </a:cubicBezTo>
                <a:cubicBezTo>
                  <a:pt x="6041369" y="-100299"/>
                  <a:pt x="5895299" y="1"/>
                  <a:pt x="6061489" y="0"/>
                </a:cubicBezTo>
                <a:cubicBezTo>
                  <a:pt x="6200232" y="-8937"/>
                  <a:pt x="6339709" y="4839"/>
                  <a:pt x="6393022" y="0"/>
                </a:cubicBezTo>
                <a:cubicBezTo>
                  <a:pt x="6533061" y="-28738"/>
                  <a:pt x="6537970" y="28159"/>
                  <a:pt x="6631311" y="0"/>
                </a:cubicBezTo>
                <a:cubicBezTo>
                  <a:pt x="6691205" y="19402"/>
                  <a:pt x="6934492" y="30878"/>
                  <a:pt x="7056090" y="0"/>
                </a:cubicBezTo>
                <a:cubicBezTo>
                  <a:pt x="7144074" y="-13346"/>
                  <a:pt x="7373939" y="92295"/>
                  <a:pt x="7480867" y="0"/>
                </a:cubicBezTo>
                <a:cubicBezTo>
                  <a:pt x="7586620" y="-119545"/>
                  <a:pt x="7772629" y="19712"/>
                  <a:pt x="7905644" y="0"/>
                </a:cubicBezTo>
                <a:cubicBezTo>
                  <a:pt x="8046380" y="-65551"/>
                  <a:pt x="8261521" y="2033"/>
                  <a:pt x="8516910" y="0"/>
                </a:cubicBezTo>
                <a:cubicBezTo>
                  <a:pt x="8802619" y="-72034"/>
                  <a:pt x="8776531" y="16685"/>
                  <a:pt x="8848443" y="0"/>
                </a:cubicBezTo>
                <a:cubicBezTo>
                  <a:pt x="8885811" y="-40967"/>
                  <a:pt x="9399917" y="-20399"/>
                  <a:pt x="9584034" y="0"/>
                </a:cubicBezTo>
                <a:cubicBezTo>
                  <a:pt x="9652815" y="-44271"/>
                  <a:pt x="9764643" y="73581"/>
                  <a:pt x="9843686" y="384050"/>
                </a:cubicBezTo>
                <a:cubicBezTo>
                  <a:pt x="9920095" y="762006"/>
                  <a:pt x="9704371" y="949778"/>
                  <a:pt x="9843686" y="1182850"/>
                </a:cubicBezTo>
                <a:cubicBezTo>
                  <a:pt x="9877792" y="1551238"/>
                  <a:pt x="9887769" y="1614925"/>
                  <a:pt x="9843686" y="1920204"/>
                </a:cubicBezTo>
                <a:cubicBezTo>
                  <a:pt x="9860562" y="2207145"/>
                  <a:pt x="9669598" y="2269751"/>
                  <a:pt x="9584034" y="2304256"/>
                </a:cubicBezTo>
                <a:cubicBezTo>
                  <a:pt x="9409847" y="2333878"/>
                  <a:pt x="9443865" y="2294071"/>
                  <a:pt x="9252500" y="2304256"/>
                </a:cubicBezTo>
                <a:cubicBezTo>
                  <a:pt x="9063242" y="2292478"/>
                  <a:pt x="9046102" y="2277238"/>
                  <a:pt x="8920967" y="2304256"/>
                </a:cubicBezTo>
                <a:cubicBezTo>
                  <a:pt x="8777272" y="2311158"/>
                  <a:pt x="8759609" y="2243642"/>
                  <a:pt x="8589433" y="2304256"/>
                </a:cubicBezTo>
                <a:cubicBezTo>
                  <a:pt x="8483417" y="2402068"/>
                  <a:pt x="8382301" y="2320175"/>
                  <a:pt x="8257898" y="2304256"/>
                </a:cubicBezTo>
                <a:cubicBezTo>
                  <a:pt x="8072548" y="2305342"/>
                  <a:pt x="7973669" y="2365376"/>
                  <a:pt x="7739877" y="2304256"/>
                </a:cubicBezTo>
                <a:cubicBezTo>
                  <a:pt x="7468159" y="2360136"/>
                  <a:pt x="7431654" y="2188948"/>
                  <a:pt x="7221856" y="2304256"/>
                </a:cubicBezTo>
                <a:cubicBezTo>
                  <a:pt x="7060397" y="2579029"/>
                  <a:pt x="6711028" y="2310962"/>
                  <a:pt x="6517347" y="2304256"/>
                </a:cubicBezTo>
                <a:cubicBezTo>
                  <a:pt x="6194220" y="2507929"/>
                  <a:pt x="6222616" y="2305851"/>
                  <a:pt x="5999326" y="2304256"/>
                </a:cubicBezTo>
                <a:cubicBezTo>
                  <a:pt x="5795174" y="2364224"/>
                  <a:pt x="5652902" y="2270309"/>
                  <a:pt x="5481305" y="2304256"/>
                </a:cubicBezTo>
                <a:cubicBezTo>
                  <a:pt x="5224980" y="2374150"/>
                  <a:pt x="4984382" y="2258305"/>
                  <a:pt x="4776795" y="2304256"/>
                </a:cubicBezTo>
                <a:cubicBezTo>
                  <a:pt x="4458286" y="2451567"/>
                  <a:pt x="4410087" y="2242155"/>
                  <a:pt x="4258774" y="2304256"/>
                </a:cubicBezTo>
                <a:cubicBezTo>
                  <a:pt x="4046299" y="2307503"/>
                  <a:pt x="3934710" y="2209127"/>
                  <a:pt x="3833997" y="2304256"/>
                </a:cubicBezTo>
                <a:cubicBezTo>
                  <a:pt x="3772109" y="2316088"/>
                  <a:pt x="3665693" y="2331347"/>
                  <a:pt x="3595707" y="2304256"/>
                </a:cubicBezTo>
                <a:cubicBezTo>
                  <a:pt x="3588410" y="2259018"/>
                  <a:pt x="3303392" y="2296660"/>
                  <a:pt x="2891198" y="2304256"/>
                </a:cubicBezTo>
                <a:cubicBezTo>
                  <a:pt x="2574887" y="2353612"/>
                  <a:pt x="2689027" y="2261049"/>
                  <a:pt x="2652907" y="2304256"/>
                </a:cubicBezTo>
                <a:cubicBezTo>
                  <a:pt x="2509718" y="2253687"/>
                  <a:pt x="2200966" y="2425795"/>
                  <a:pt x="2041642" y="2304256"/>
                </a:cubicBezTo>
                <a:cubicBezTo>
                  <a:pt x="1760177" y="2308653"/>
                  <a:pt x="1740316" y="2273498"/>
                  <a:pt x="1616865" y="2304256"/>
                </a:cubicBezTo>
                <a:cubicBezTo>
                  <a:pt x="1488274" y="2342815"/>
                  <a:pt x="1449172" y="2299086"/>
                  <a:pt x="1285332" y="2304256"/>
                </a:cubicBezTo>
                <a:cubicBezTo>
                  <a:pt x="1153173" y="2323115"/>
                  <a:pt x="1068187" y="2309471"/>
                  <a:pt x="860554" y="2304256"/>
                </a:cubicBezTo>
                <a:cubicBezTo>
                  <a:pt x="722618" y="2235604"/>
                  <a:pt x="571747" y="2307037"/>
                  <a:pt x="259649" y="2304256"/>
                </a:cubicBezTo>
                <a:cubicBezTo>
                  <a:pt x="185139" y="2333119"/>
                  <a:pt x="-63514" y="2055441"/>
                  <a:pt x="0" y="1920204"/>
                </a:cubicBezTo>
                <a:cubicBezTo>
                  <a:pt x="-142317" y="1611774"/>
                  <a:pt x="140906" y="1463685"/>
                  <a:pt x="0" y="1198212"/>
                </a:cubicBezTo>
                <a:cubicBezTo>
                  <a:pt x="19457" y="890574"/>
                  <a:pt x="34397" y="824170"/>
                  <a:pt x="0" y="384050"/>
                </a:cubicBezTo>
                <a:close/>
              </a:path>
              <a:path w="9843686" h="2304256" fill="none" stroke="0" extrusionOk="0">
                <a:moveTo>
                  <a:pt x="0" y="384050"/>
                </a:moveTo>
                <a:cubicBezTo>
                  <a:pt x="-13725" y="169534"/>
                  <a:pt x="169384" y="-76488"/>
                  <a:pt x="259649" y="0"/>
                </a:cubicBezTo>
                <a:cubicBezTo>
                  <a:pt x="439547" y="-76776"/>
                  <a:pt x="573953" y="82567"/>
                  <a:pt x="964158" y="0"/>
                </a:cubicBezTo>
                <a:cubicBezTo>
                  <a:pt x="1158557" y="-8268"/>
                  <a:pt x="1226161" y="59945"/>
                  <a:pt x="1388936" y="0"/>
                </a:cubicBezTo>
                <a:cubicBezTo>
                  <a:pt x="1601670" y="-40256"/>
                  <a:pt x="1842713" y="122026"/>
                  <a:pt x="2093445" y="0"/>
                </a:cubicBezTo>
                <a:cubicBezTo>
                  <a:pt x="2406945" y="-12996"/>
                  <a:pt x="2472555" y="68842"/>
                  <a:pt x="2611465" y="0"/>
                </a:cubicBezTo>
                <a:cubicBezTo>
                  <a:pt x="2797434" y="-101836"/>
                  <a:pt x="2909408" y="94031"/>
                  <a:pt x="3036244" y="0"/>
                </a:cubicBezTo>
                <a:cubicBezTo>
                  <a:pt x="3204288" y="-66798"/>
                  <a:pt x="3058817" y="54907"/>
                  <a:pt x="3274533" y="0"/>
                </a:cubicBezTo>
                <a:cubicBezTo>
                  <a:pt x="3393587" y="-38062"/>
                  <a:pt x="3455634" y="4794"/>
                  <a:pt x="3512824" y="0"/>
                </a:cubicBezTo>
                <a:cubicBezTo>
                  <a:pt x="3571098" y="-71360"/>
                  <a:pt x="3761982" y="-16090"/>
                  <a:pt x="3844357" y="0"/>
                </a:cubicBezTo>
                <a:cubicBezTo>
                  <a:pt x="3958100" y="-22609"/>
                  <a:pt x="3977387" y="19265"/>
                  <a:pt x="4082647" y="0"/>
                </a:cubicBezTo>
                <a:cubicBezTo>
                  <a:pt x="4164599" y="-166968"/>
                  <a:pt x="4459540" y="-32656"/>
                  <a:pt x="4693911" y="0"/>
                </a:cubicBezTo>
                <a:cubicBezTo>
                  <a:pt x="4884740" y="-45225"/>
                  <a:pt x="4956299" y="65434"/>
                  <a:pt x="5025445" y="0"/>
                </a:cubicBezTo>
                <a:cubicBezTo>
                  <a:pt x="5069711" y="-10392"/>
                  <a:pt x="5348353" y="219432"/>
                  <a:pt x="5729955" y="0"/>
                </a:cubicBezTo>
                <a:cubicBezTo>
                  <a:pt x="5974387" y="-74724"/>
                  <a:pt x="5903127" y="-9616"/>
                  <a:pt x="6061489" y="0"/>
                </a:cubicBezTo>
                <a:cubicBezTo>
                  <a:pt x="6189397" y="15018"/>
                  <a:pt x="6315407" y="24134"/>
                  <a:pt x="6393022" y="0"/>
                </a:cubicBezTo>
                <a:cubicBezTo>
                  <a:pt x="6530239" y="-11748"/>
                  <a:pt x="6534022" y="10771"/>
                  <a:pt x="6631311" y="0"/>
                </a:cubicBezTo>
                <a:cubicBezTo>
                  <a:pt x="6727649" y="-56998"/>
                  <a:pt x="6918797" y="-8007"/>
                  <a:pt x="7056090" y="0"/>
                </a:cubicBezTo>
                <a:cubicBezTo>
                  <a:pt x="7194602" y="-72471"/>
                  <a:pt x="7354477" y="46797"/>
                  <a:pt x="7480867" y="0"/>
                </a:cubicBezTo>
                <a:cubicBezTo>
                  <a:pt x="7546953" y="-139008"/>
                  <a:pt x="7760289" y="-112788"/>
                  <a:pt x="7905644" y="0"/>
                </a:cubicBezTo>
                <a:cubicBezTo>
                  <a:pt x="8069079" y="-147021"/>
                  <a:pt x="8191339" y="56509"/>
                  <a:pt x="8516910" y="0"/>
                </a:cubicBezTo>
                <a:cubicBezTo>
                  <a:pt x="8779235" y="-21108"/>
                  <a:pt x="8758599" y="19401"/>
                  <a:pt x="8848443" y="0"/>
                </a:cubicBezTo>
                <a:cubicBezTo>
                  <a:pt x="9030987" y="-3495"/>
                  <a:pt x="9367212" y="-12886"/>
                  <a:pt x="9584034" y="0"/>
                </a:cubicBezTo>
                <a:cubicBezTo>
                  <a:pt x="9623952" y="-59781"/>
                  <a:pt x="9767441" y="90120"/>
                  <a:pt x="9843686" y="384050"/>
                </a:cubicBezTo>
                <a:cubicBezTo>
                  <a:pt x="9914267" y="667639"/>
                  <a:pt x="9727434" y="918083"/>
                  <a:pt x="9843686" y="1182850"/>
                </a:cubicBezTo>
                <a:cubicBezTo>
                  <a:pt x="9880483" y="1535265"/>
                  <a:pt x="9851961" y="1661259"/>
                  <a:pt x="9843686" y="1920204"/>
                </a:cubicBezTo>
                <a:cubicBezTo>
                  <a:pt x="9792052" y="2125613"/>
                  <a:pt x="9742940" y="2330812"/>
                  <a:pt x="9584034" y="2304256"/>
                </a:cubicBezTo>
                <a:cubicBezTo>
                  <a:pt x="9429916" y="2340851"/>
                  <a:pt x="9418940" y="2284453"/>
                  <a:pt x="9252500" y="2304256"/>
                </a:cubicBezTo>
                <a:cubicBezTo>
                  <a:pt x="9082822" y="2295599"/>
                  <a:pt x="9057475" y="2278496"/>
                  <a:pt x="8920967" y="2304256"/>
                </a:cubicBezTo>
                <a:cubicBezTo>
                  <a:pt x="8726054" y="2328474"/>
                  <a:pt x="8739523" y="2241533"/>
                  <a:pt x="8589433" y="2304256"/>
                </a:cubicBezTo>
                <a:cubicBezTo>
                  <a:pt x="8503271" y="2363512"/>
                  <a:pt x="8412109" y="2270244"/>
                  <a:pt x="8257898" y="2304256"/>
                </a:cubicBezTo>
                <a:cubicBezTo>
                  <a:pt x="8211898" y="2315773"/>
                  <a:pt x="7910376" y="2387232"/>
                  <a:pt x="7739877" y="2304256"/>
                </a:cubicBezTo>
                <a:cubicBezTo>
                  <a:pt x="7516500" y="2316526"/>
                  <a:pt x="7314437" y="2261317"/>
                  <a:pt x="7221856" y="2304256"/>
                </a:cubicBezTo>
                <a:cubicBezTo>
                  <a:pt x="7095213" y="2505380"/>
                  <a:pt x="6843857" y="2207590"/>
                  <a:pt x="6517347" y="2304256"/>
                </a:cubicBezTo>
                <a:cubicBezTo>
                  <a:pt x="6252869" y="2426655"/>
                  <a:pt x="6172986" y="2347832"/>
                  <a:pt x="5999326" y="2304256"/>
                </a:cubicBezTo>
                <a:cubicBezTo>
                  <a:pt x="5821039" y="2366047"/>
                  <a:pt x="5617531" y="2204573"/>
                  <a:pt x="5481305" y="2304256"/>
                </a:cubicBezTo>
                <a:cubicBezTo>
                  <a:pt x="5233753" y="2317405"/>
                  <a:pt x="4978039" y="2250875"/>
                  <a:pt x="4776795" y="2304256"/>
                </a:cubicBezTo>
                <a:cubicBezTo>
                  <a:pt x="4378939" y="2374237"/>
                  <a:pt x="4392832" y="2217426"/>
                  <a:pt x="4258774" y="2304256"/>
                </a:cubicBezTo>
                <a:cubicBezTo>
                  <a:pt x="4099806" y="2336881"/>
                  <a:pt x="3967303" y="2193996"/>
                  <a:pt x="3833997" y="2304256"/>
                </a:cubicBezTo>
                <a:cubicBezTo>
                  <a:pt x="3763158" y="2350352"/>
                  <a:pt x="3661568" y="2315253"/>
                  <a:pt x="3595707" y="2304256"/>
                </a:cubicBezTo>
                <a:cubicBezTo>
                  <a:pt x="3556453" y="2423941"/>
                  <a:pt x="3218781" y="2174176"/>
                  <a:pt x="2891198" y="2304256"/>
                </a:cubicBezTo>
                <a:cubicBezTo>
                  <a:pt x="2586924" y="2376898"/>
                  <a:pt x="2689306" y="2261941"/>
                  <a:pt x="2652907" y="2304256"/>
                </a:cubicBezTo>
                <a:cubicBezTo>
                  <a:pt x="2588582" y="2281852"/>
                  <a:pt x="2297734" y="2305989"/>
                  <a:pt x="2041642" y="2304256"/>
                </a:cubicBezTo>
                <a:cubicBezTo>
                  <a:pt x="1758480" y="2308820"/>
                  <a:pt x="1733772" y="2251271"/>
                  <a:pt x="1616865" y="2304256"/>
                </a:cubicBezTo>
                <a:cubicBezTo>
                  <a:pt x="1503890" y="2365382"/>
                  <a:pt x="1458283" y="2288992"/>
                  <a:pt x="1285332" y="2304256"/>
                </a:cubicBezTo>
                <a:cubicBezTo>
                  <a:pt x="1150644" y="2295432"/>
                  <a:pt x="1011708" y="2258154"/>
                  <a:pt x="860554" y="2304256"/>
                </a:cubicBezTo>
                <a:cubicBezTo>
                  <a:pt x="646558" y="2282656"/>
                  <a:pt x="567162" y="2280637"/>
                  <a:pt x="259649" y="2304256"/>
                </a:cubicBezTo>
                <a:cubicBezTo>
                  <a:pt x="205272" y="2390898"/>
                  <a:pt x="-47444" y="2006859"/>
                  <a:pt x="0" y="1920204"/>
                </a:cubicBezTo>
                <a:cubicBezTo>
                  <a:pt x="-57578" y="1529082"/>
                  <a:pt x="89438" y="1517213"/>
                  <a:pt x="0" y="1198212"/>
                </a:cubicBezTo>
                <a:cubicBezTo>
                  <a:pt x="-1909" y="884565"/>
                  <a:pt x="-12639" y="790788"/>
                  <a:pt x="0" y="384050"/>
                </a:cubicBezTo>
                <a:close/>
              </a:path>
              <a:path w="9843686" h="2304256" fill="none" stroke="0" extrusionOk="0">
                <a:moveTo>
                  <a:pt x="0" y="384050"/>
                </a:moveTo>
                <a:cubicBezTo>
                  <a:pt x="27526" y="166851"/>
                  <a:pt x="167065" y="-66519"/>
                  <a:pt x="259649" y="0"/>
                </a:cubicBezTo>
                <a:cubicBezTo>
                  <a:pt x="430736" y="-40803"/>
                  <a:pt x="574184" y="18654"/>
                  <a:pt x="964158" y="0"/>
                </a:cubicBezTo>
                <a:cubicBezTo>
                  <a:pt x="1162313" y="-23614"/>
                  <a:pt x="1232292" y="69988"/>
                  <a:pt x="1388936" y="0"/>
                </a:cubicBezTo>
                <a:cubicBezTo>
                  <a:pt x="1577079" y="-63129"/>
                  <a:pt x="1896996" y="32256"/>
                  <a:pt x="2093445" y="0"/>
                </a:cubicBezTo>
                <a:cubicBezTo>
                  <a:pt x="2371864" y="8731"/>
                  <a:pt x="2497375" y="81295"/>
                  <a:pt x="2611465" y="0"/>
                </a:cubicBezTo>
                <a:cubicBezTo>
                  <a:pt x="2787114" y="-127485"/>
                  <a:pt x="2890035" y="69754"/>
                  <a:pt x="3036244" y="0"/>
                </a:cubicBezTo>
                <a:cubicBezTo>
                  <a:pt x="3213908" y="-120458"/>
                  <a:pt x="3014117" y="71148"/>
                  <a:pt x="3274533" y="0"/>
                </a:cubicBezTo>
                <a:cubicBezTo>
                  <a:pt x="3418078" y="-42308"/>
                  <a:pt x="3435663" y="4410"/>
                  <a:pt x="3512824" y="0"/>
                </a:cubicBezTo>
                <a:cubicBezTo>
                  <a:pt x="3558457" y="-90435"/>
                  <a:pt x="3759491" y="-25389"/>
                  <a:pt x="3844357" y="0"/>
                </a:cubicBezTo>
                <a:cubicBezTo>
                  <a:pt x="3949409" y="-31115"/>
                  <a:pt x="3986154" y="18422"/>
                  <a:pt x="4082647" y="0"/>
                </a:cubicBezTo>
                <a:cubicBezTo>
                  <a:pt x="4179006" y="-162403"/>
                  <a:pt x="4455015" y="-40640"/>
                  <a:pt x="4693911" y="0"/>
                </a:cubicBezTo>
                <a:cubicBezTo>
                  <a:pt x="4904748" y="-44400"/>
                  <a:pt x="4970609" y="69518"/>
                  <a:pt x="5025445" y="0"/>
                </a:cubicBezTo>
                <a:cubicBezTo>
                  <a:pt x="5110371" y="76326"/>
                  <a:pt x="5315566" y="173640"/>
                  <a:pt x="5729955" y="0"/>
                </a:cubicBezTo>
                <a:cubicBezTo>
                  <a:pt x="5992730" y="-42079"/>
                  <a:pt x="5918745" y="-36038"/>
                  <a:pt x="6061489" y="0"/>
                </a:cubicBezTo>
                <a:cubicBezTo>
                  <a:pt x="6185076" y="15918"/>
                  <a:pt x="6323690" y="16505"/>
                  <a:pt x="6393022" y="0"/>
                </a:cubicBezTo>
                <a:cubicBezTo>
                  <a:pt x="6523670" y="-10469"/>
                  <a:pt x="6542451" y="12426"/>
                  <a:pt x="6631311" y="0"/>
                </a:cubicBezTo>
                <a:cubicBezTo>
                  <a:pt x="6710268" y="-67239"/>
                  <a:pt x="6901321" y="-51603"/>
                  <a:pt x="7056090" y="0"/>
                </a:cubicBezTo>
                <a:cubicBezTo>
                  <a:pt x="7182297" y="-76335"/>
                  <a:pt x="7370275" y="60537"/>
                  <a:pt x="7480867" y="0"/>
                </a:cubicBezTo>
                <a:cubicBezTo>
                  <a:pt x="7555790" y="-153006"/>
                  <a:pt x="7772481" y="-83627"/>
                  <a:pt x="7905644" y="0"/>
                </a:cubicBezTo>
                <a:cubicBezTo>
                  <a:pt x="8114258" y="-211911"/>
                  <a:pt x="8283892" y="40553"/>
                  <a:pt x="8516910" y="0"/>
                </a:cubicBezTo>
                <a:cubicBezTo>
                  <a:pt x="8787024" y="-28700"/>
                  <a:pt x="8766343" y="16370"/>
                  <a:pt x="8848443" y="0"/>
                </a:cubicBezTo>
                <a:cubicBezTo>
                  <a:pt x="8964574" y="84305"/>
                  <a:pt x="9284222" y="-14747"/>
                  <a:pt x="9584034" y="0"/>
                </a:cubicBezTo>
                <a:cubicBezTo>
                  <a:pt x="9626024" y="-56658"/>
                  <a:pt x="9730766" y="85582"/>
                  <a:pt x="9843686" y="384050"/>
                </a:cubicBezTo>
                <a:cubicBezTo>
                  <a:pt x="9876181" y="720069"/>
                  <a:pt x="9707956" y="926061"/>
                  <a:pt x="9843686" y="1182850"/>
                </a:cubicBezTo>
                <a:cubicBezTo>
                  <a:pt x="9804021" y="1538728"/>
                  <a:pt x="9864020" y="1641313"/>
                  <a:pt x="9843686" y="1920204"/>
                </a:cubicBezTo>
                <a:cubicBezTo>
                  <a:pt x="9781841" y="2148318"/>
                  <a:pt x="9714188" y="2347785"/>
                  <a:pt x="9584034" y="2304256"/>
                </a:cubicBezTo>
                <a:cubicBezTo>
                  <a:pt x="9437841" y="2344683"/>
                  <a:pt x="9424158" y="2282031"/>
                  <a:pt x="9252500" y="2304256"/>
                </a:cubicBezTo>
                <a:cubicBezTo>
                  <a:pt x="9082372" y="2297948"/>
                  <a:pt x="9061597" y="2269116"/>
                  <a:pt x="8920967" y="2304256"/>
                </a:cubicBezTo>
                <a:cubicBezTo>
                  <a:pt x="8733967" y="2313266"/>
                  <a:pt x="8760529" y="2212007"/>
                  <a:pt x="8589433" y="2304256"/>
                </a:cubicBezTo>
                <a:cubicBezTo>
                  <a:pt x="8510689" y="2329933"/>
                  <a:pt x="8368405" y="2239518"/>
                  <a:pt x="8257898" y="2304256"/>
                </a:cubicBezTo>
                <a:cubicBezTo>
                  <a:pt x="8200091" y="2261836"/>
                  <a:pt x="7920841" y="2420672"/>
                  <a:pt x="7739877" y="2304256"/>
                </a:cubicBezTo>
                <a:cubicBezTo>
                  <a:pt x="7494150" y="2302077"/>
                  <a:pt x="7313720" y="2224159"/>
                  <a:pt x="7221856" y="2304256"/>
                </a:cubicBezTo>
                <a:cubicBezTo>
                  <a:pt x="7050900" y="2558082"/>
                  <a:pt x="6934610" y="2222014"/>
                  <a:pt x="6517347" y="2304256"/>
                </a:cubicBezTo>
                <a:cubicBezTo>
                  <a:pt x="6249797" y="2469774"/>
                  <a:pt x="6189948" y="2353781"/>
                  <a:pt x="5999326" y="2304256"/>
                </a:cubicBezTo>
                <a:cubicBezTo>
                  <a:pt x="5802924" y="2399058"/>
                  <a:pt x="5584987" y="2191062"/>
                  <a:pt x="5481305" y="2304256"/>
                </a:cubicBezTo>
                <a:cubicBezTo>
                  <a:pt x="5227570" y="2337414"/>
                  <a:pt x="5050028" y="2254154"/>
                  <a:pt x="4776795" y="2304256"/>
                </a:cubicBezTo>
                <a:cubicBezTo>
                  <a:pt x="4401928" y="2409889"/>
                  <a:pt x="4441076" y="2209404"/>
                  <a:pt x="4258774" y="2304256"/>
                </a:cubicBezTo>
                <a:cubicBezTo>
                  <a:pt x="4040334" y="2314076"/>
                  <a:pt x="4000034" y="2190862"/>
                  <a:pt x="3833997" y="2304256"/>
                </a:cubicBezTo>
                <a:cubicBezTo>
                  <a:pt x="3759681" y="2352026"/>
                  <a:pt x="3643113" y="2334216"/>
                  <a:pt x="3595707" y="2304256"/>
                </a:cubicBezTo>
                <a:cubicBezTo>
                  <a:pt x="3579826" y="2455325"/>
                  <a:pt x="3312042" y="2158586"/>
                  <a:pt x="2891198" y="2304256"/>
                </a:cubicBezTo>
                <a:cubicBezTo>
                  <a:pt x="2589046" y="2383020"/>
                  <a:pt x="2673872" y="2255727"/>
                  <a:pt x="2652907" y="2304256"/>
                </a:cubicBezTo>
                <a:cubicBezTo>
                  <a:pt x="2576946" y="2244780"/>
                  <a:pt x="2327552" y="2220221"/>
                  <a:pt x="2041642" y="2304256"/>
                </a:cubicBezTo>
                <a:cubicBezTo>
                  <a:pt x="1759240" y="2298980"/>
                  <a:pt x="1722327" y="2257224"/>
                  <a:pt x="1616865" y="2304256"/>
                </a:cubicBezTo>
                <a:cubicBezTo>
                  <a:pt x="1531872" y="2382926"/>
                  <a:pt x="1450834" y="2300967"/>
                  <a:pt x="1285332" y="2304256"/>
                </a:cubicBezTo>
                <a:cubicBezTo>
                  <a:pt x="1206802" y="2349137"/>
                  <a:pt x="1043140" y="2311931"/>
                  <a:pt x="860554" y="2304256"/>
                </a:cubicBezTo>
                <a:cubicBezTo>
                  <a:pt x="638583" y="2281901"/>
                  <a:pt x="581340" y="2252686"/>
                  <a:pt x="259649" y="2304256"/>
                </a:cubicBezTo>
                <a:cubicBezTo>
                  <a:pt x="222376" y="2401644"/>
                  <a:pt x="-62293" y="2003932"/>
                  <a:pt x="0" y="1920204"/>
                </a:cubicBezTo>
                <a:cubicBezTo>
                  <a:pt x="-42661" y="1565830"/>
                  <a:pt x="114585" y="1555010"/>
                  <a:pt x="0" y="1198212"/>
                </a:cubicBezTo>
                <a:cubicBezTo>
                  <a:pt x="3672" y="918895"/>
                  <a:pt x="-15620" y="825052"/>
                  <a:pt x="0" y="38405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1527365312">
                  <a:custGeom>
                    <a:avLst/>
                    <a:gdLst>
                      <a:gd name="connsiteX0" fmla="*/ 0 w 9843686"/>
                      <a:gd name="connsiteY0" fmla="*/ 384050 h 2304256"/>
                      <a:gd name="connsiteX1" fmla="*/ 259649 w 9843686"/>
                      <a:gd name="connsiteY1" fmla="*/ 0 h 2304256"/>
                      <a:gd name="connsiteX2" fmla="*/ 964158 w 9843686"/>
                      <a:gd name="connsiteY2" fmla="*/ 0 h 2304256"/>
                      <a:gd name="connsiteX3" fmla="*/ 1388936 w 9843686"/>
                      <a:gd name="connsiteY3" fmla="*/ 0 h 2304256"/>
                      <a:gd name="connsiteX4" fmla="*/ 2093445 w 9843686"/>
                      <a:gd name="connsiteY4" fmla="*/ 0 h 2304256"/>
                      <a:gd name="connsiteX5" fmla="*/ 2611465 w 9843686"/>
                      <a:gd name="connsiteY5" fmla="*/ 0 h 2304256"/>
                      <a:gd name="connsiteX6" fmla="*/ 3036244 w 9843686"/>
                      <a:gd name="connsiteY6" fmla="*/ 0 h 2304256"/>
                      <a:gd name="connsiteX7" fmla="*/ 3274533 w 9843686"/>
                      <a:gd name="connsiteY7" fmla="*/ 0 h 2304256"/>
                      <a:gd name="connsiteX8" fmla="*/ 3512824 w 9843686"/>
                      <a:gd name="connsiteY8" fmla="*/ 0 h 2304256"/>
                      <a:gd name="connsiteX9" fmla="*/ 3844357 w 9843686"/>
                      <a:gd name="connsiteY9" fmla="*/ 0 h 2304256"/>
                      <a:gd name="connsiteX10" fmla="*/ 4082647 w 9843686"/>
                      <a:gd name="connsiteY10" fmla="*/ 0 h 2304256"/>
                      <a:gd name="connsiteX11" fmla="*/ 4693911 w 9843686"/>
                      <a:gd name="connsiteY11" fmla="*/ 0 h 2304256"/>
                      <a:gd name="connsiteX12" fmla="*/ 5025445 w 9843686"/>
                      <a:gd name="connsiteY12" fmla="*/ 0 h 2304256"/>
                      <a:gd name="connsiteX13" fmla="*/ 5729955 w 9843686"/>
                      <a:gd name="connsiteY13" fmla="*/ 0 h 2304256"/>
                      <a:gd name="connsiteX14" fmla="*/ 6061489 w 9843686"/>
                      <a:gd name="connsiteY14" fmla="*/ 0 h 2304256"/>
                      <a:gd name="connsiteX15" fmla="*/ 6393022 w 9843686"/>
                      <a:gd name="connsiteY15" fmla="*/ 0 h 2304256"/>
                      <a:gd name="connsiteX16" fmla="*/ 6631311 w 9843686"/>
                      <a:gd name="connsiteY16" fmla="*/ 0 h 2304256"/>
                      <a:gd name="connsiteX17" fmla="*/ 7056090 w 9843686"/>
                      <a:gd name="connsiteY17" fmla="*/ 0 h 2304256"/>
                      <a:gd name="connsiteX18" fmla="*/ 7480867 w 9843686"/>
                      <a:gd name="connsiteY18" fmla="*/ 0 h 2304256"/>
                      <a:gd name="connsiteX19" fmla="*/ 7905644 w 9843686"/>
                      <a:gd name="connsiteY19" fmla="*/ 0 h 2304256"/>
                      <a:gd name="connsiteX20" fmla="*/ 8516910 w 9843686"/>
                      <a:gd name="connsiteY20" fmla="*/ 0 h 2304256"/>
                      <a:gd name="connsiteX21" fmla="*/ 8848443 w 9843686"/>
                      <a:gd name="connsiteY21" fmla="*/ 0 h 2304256"/>
                      <a:gd name="connsiteX22" fmla="*/ 9584034 w 9843686"/>
                      <a:gd name="connsiteY22" fmla="*/ 0 h 2304256"/>
                      <a:gd name="connsiteX23" fmla="*/ 9843686 w 9843686"/>
                      <a:gd name="connsiteY23" fmla="*/ 384050 h 2304256"/>
                      <a:gd name="connsiteX24" fmla="*/ 9843686 w 9843686"/>
                      <a:gd name="connsiteY24" fmla="*/ 1182850 h 2304256"/>
                      <a:gd name="connsiteX25" fmla="*/ 9843686 w 9843686"/>
                      <a:gd name="connsiteY25" fmla="*/ 1920204 h 2304256"/>
                      <a:gd name="connsiteX26" fmla="*/ 9584034 w 9843686"/>
                      <a:gd name="connsiteY26" fmla="*/ 2304256 h 2304256"/>
                      <a:gd name="connsiteX27" fmla="*/ 9252500 w 9843686"/>
                      <a:gd name="connsiteY27" fmla="*/ 2304256 h 2304256"/>
                      <a:gd name="connsiteX28" fmla="*/ 8920967 w 9843686"/>
                      <a:gd name="connsiteY28" fmla="*/ 2304256 h 2304256"/>
                      <a:gd name="connsiteX29" fmla="*/ 8589433 w 9843686"/>
                      <a:gd name="connsiteY29" fmla="*/ 2304256 h 2304256"/>
                      <a:gd name="connsiteX30" fmla="*/ 8257898 w 9843686"/>
                      <a:gd name="connsiteY30" fmla="*/ 2304256 h 2304256"/>
                      <a:gd name="connsiteX31" fmla="*/ 7739877 w 9843686"/>
                      <a:gd name="connsiteY31" fmla="*/ 2304256 h 2304256"/>
                      <a:gd name="connsiteX32" fmla="*/ 7221856 w 9843686"/>
                      <a:gd name="connsiteY32" fmla="*/ 2304256 h 2304256"/>
                      <a:gd name="connsiteX33" fmla="*/ 6517347 w 9843686"/>
                      <a:gd name="connsiteY33" fmla="*/ 2304256 h 2304256"/>
                      <a:gd name="connsiteX34" fmla="*/ 5999326 w 9843686"/>
                      <a:gd name="connsiteY34" fmla="*/ 2304256 h 2304256"/>
                      <a:gd name="connsiteX35" fmla="*/ 5481305 w 9843686"/>
                      <a:gd name="connsiteY35" fmla="*/ 2304256 h 2304256"/>
                      <a:gd name="connsiteX36" fmla="*/ 4776795 w 9843686"/>
                      <a:gd name="connsiteY36" fmla="*/ 2304256 h 2304256"/>
                      <a:gd name="connsiteX37" fmla="*/ 4258774 w 9843686"/>
                      <a:gd name="connsiteY37" fmla="*/ 2304256 h 2304256"/>
                      <a:gd name="connsiteX38" fmla="*/ 3833997 w 9843686"/>
                      <a:gd name="connsiteY38" fmla="*/ 2304256 h 2304256"/>
                      <a:gd name="connsiteX39" fmla="*/ 3595707 w 9843686"/>
                      <a:gd name="connsiteY39" fmla="*/ 2304256 h 2304256"/>
                      <a:gd name="connsiteX40" fmla="*/ 2891198 w 9843686"/>
                      <a:gd name="connsiteY40" fmla="*/ 2304256 h 2304256"/>
                      <a:gd name="connsiteX41" fmla="*/ 2652907 w 9843686"/>
                      <a:gd name="connsiteY41" fmla="*/ 2304256 h 2304256"/>
                      <a:gd name="connsiteX42" fmla="*/ 2041642 w 9843686"/>
                      <a:gd name="connsiteY42" fmla="*/ 2304256 h 2304256"/>
                      <a:gd name="connsiteX43" fmla="*/ 1616865 w 9843686"/>
                      <a:gd name="connsiteY43" fmla="*/ 2304256 h 2304256"/>
                      <a:gd name="connsiteX44" fmla="*/ 1285332 w 9843686"/>
                      <a:gd name="connsiteY44" fmla="*/ 2304256 h 2304256"/>
                      <a:gd name="connsiteX45" fmla="*/ 860554 w 9843686"/>
                      <a:gd name="connsiteY45" fmla="*/ 2304256 h 2304256"/>
                      <a:gd name="connsiteX46" fmla="*/ 259649 w 9843686"/>
                      <a:gd name="connsiteY46" fmla="*/ 2304256 h 2304256"/>
                      <a:gd name="connsiteX47" fmla="*/ 0 w 9843686"/>
                      <a:gd name="connsiteY47" fmla="*/ 1920204 h 2304256"/>
                      <a:gd name="connsiteX48" fmla="*/ 0 w 9843686"/>
                      <a:gd name="connsiteY48" fmla="*/ 1198212 h 2304256"/>
                      <a:gd name="connsiteX49" fmla="*/ 0 w 9843686"/>
                      <a:gd name="connsiteY49" fmla="*/ 384050 h 2304256"/>
                      <a:gd name="connsiteX0" fmla="*/ 0 w 9843686"/>
                      <a:gd name="connsiteY0" fmla="*/ 384050 h 2304256"/>
                      <a:gd name="connsiteX1" fmla="*/ 259649 w 9843686"/>
                      <a:gd name="connsiteY1" fmla="*/ 0 h 2304256"/>
                      <a:gd name="connsiteX2" fmla="*/ 497939 w 9843686"/>
                      <a:gd name="connsiteY2" fmla="*/ 0 h 2304256"/>
                      <a:gd name="connsiteX3" fmla="*/ 1015961 w 9843686"/>
                      <a:gd name="connsiteY3" fmla="*/ 0 h 2304256"/>
                      <a:gd name="connsiteX4" fmla="*/ 1254250 w 9843686"/>
                      <a:gd name="connsiteY4" fmla="*/ 0 h 2304256"/>
                      <a:gd name="connsiteX5" fmla="*/ 1865516 w 9843686"/>
                      <a:gd name="connsiteY5" fmla="*/ 0 h 2304256"/>
                      <a:gd name="connsiteX6" fmla="*/ 2197049 w 9843686"/>
                      <a:gd name="connsiteY6" fmla="*/ 0 h 2304256"/>
                      <a:gd name="connsiteX7" fmla="*/ 2435339 w 9843686"/>
                      <a:gd name="connsiteY7" fmla="*/ 0 h 2304256"/>
                      <a:gd name="connsiteX8" fmla="*/ 2673628 w 9843686"/>
                      <a:gd name="connsiteY8" fmla="*/ 0 h 2304256"/>
                      <a:gd name="connsiteX9" fmla="*/ 3191650 w 9843686"/>
                      <a:gd name="connsiteY9" fmla="*/ 0 h 2304256"/>
                      <a:gd name="connsiteX10" fmla="*/ 3523183 w 9843686"/>
                      <a:gd name="connsiteY10" fmla="*/ 0 h 2304256"/>
                      <a:gd name="connsiteX11" fmla="*/ 3761473 w 9843686"/>
                      <a:gd name="connsiteY11" fmla="*/ 0 h 2304256"/>
                      <a:gd name="connsiteX12" fmla="*/ 4465982 w 9843686"/>
                      <a:gd name="connsiteY12" fmla="*/ 0 h 2304256"/>
                      <a:gd name="connsiteX13" fmla="*/ 5077248 w 9843686"/>
                      <a:gd name="connsiteY13" fmla="*/ 0 h 2304256"/>
                      <a:gd name="connsiteX14" fmla="*/ 5408782 w 9843686"/>
                      <a:gd name="connsiteY14" fmla="*/ 0 h 2304256"/>
                      <a:gd name="connsiteX15" fmla="*/ 5926803 w 9843686"/>
                      <a:gd name="connsiteY15" fmla="*/ 0 h 2304256"/>
                      <a:gd name="connsiteX16" fmla="*/ 6165093 w 9843686"/>
                      <a:gd name="connsiteY16" fmla="*/ 0 h 2304256"/>
                      <a:gd name="connsiteX17" fmla="*/ 6589870 w 9843686"/>
                      <a:gd name="connsiteY17" fmla="*/ 0 h 2304256"/>
                      <a:gd name="connsiteX18" fmla="*/ 6828160 w 9843686"/>
                      <a:gd name="connsiteY18" fmla="*/ 0 h 2304256"/>
                      <a:gd name="connsiteX19" fmla="*/ 7066450 w 9843686"/>
                      <a:gd name="connsiteY19" fmla="*/ 0 h 2304256"/>
                      <a:gd name="connsiteX20" fmla="*/ 7491227 w 9843686"/>
                      <a:gd name="connsiteY20" fmla="*/ 0 h 2304256"/>
                      <a:gd name="connsiteX21" fmla="*/ 8009249 w 9843686"/>
                      <a:gd name="connsiteY21" fmla="*/ 0 h 2304256"/>
                      <a:gd name="connsiteX22" fmla="*/ 8527269 w 9843686"/>
                      <a:gd name="connsiteY22" fmla="*/ 0 h 2304256"/>
                      <a:gd name="connsiteX23" fmla="*/ 9584034 w 9843686"/>
                      <a:gd name="connsiteY23" fmla="*/ 0 h 2304256"/>
                      <a:gd name="connsiteX24" fmla="*/ 9843686 w 9843686"/>
                      <a:gd name="connsiteY24" fmla="*/ 384050 h 2304256"/>
                      <a:gd name="connsiteX25" fmla="*/ 9843686 w 9843686"/>
                      <a:gd name="connsiteY25" fmla="*/ 1167489 h 2304256"/>
                      <a:gd name="connsiteX26" fmla="*/ 9843686 w 9843686"/>
                      <a:gd name="connsiteY26" fmla="*/ 1920204 h 2304256"/>
                      <a:gd name="connsiteX27" fmla="*/ 9584034 w 9843686"/>
                      <a:gd name="connsiteY27" fmla="*/ 2304256 h 2304256"/>
                      <a:gd name="connsiteX28" fmla="*/ 9252500 w 9843686"/>
                      <a:gd name="connsiteY28" fmla="*/ 2304256 h 2304256"/>
                      <a:gd name="connsiteX29" fmla="*/ 8734479 w 9843686"/>
                      <a:gd name="connsiteY29" fmla="*/ 2304256 h 2304256"/>
                      <a:gd name="connsiteX30" fmla="*/ 8216457 w 9843686"/>
                      <a:gd name="connsiteY30" fmla="*/ 2304256 h 2304256"/>
                      <a:gd name="connsiteX31" fmla="*/ 7884924 w 9843686"/>
                      <a:gd name="connsiteY31" fmla="*/ 2304256 h 2304256"/>
                      <a:gd name="connsiteX32" fmla="*/ 7646634 w 9843686"/>
                      <a:gd name="connsiteY32" fmla="*/ 2304256 h 2304256"/>
                      <a:gd name="connsiteX33" fmla="*/ 6942125 w 9843686"/>
                      <a:gd name="connsiteY33" fmla="*/ 2304256 h 2304256"/>
                      <a:gd name="connsiteX34" fmla="*/ 6330859 w 9843686"/>
                      <a:gd name="connsiteY34" fmla="*/ 2304256 h 2304256"/>
                      <a:gd name="connsiteX35" fmla="*/ 5906082 w 9843686"/>
                      <a:gd name="connsiteY35" fmla="*/ 2304256 h 2304256"/>
                      <a:gd name="connsiteX36" fmla="*/ 5481305 w 9843686"/>
                      <a:gd name="connsiteY36" fmla="*/ 2304256 h 2304256"/>
                      <a:gd name="connsiteX37" fmla="*/ 5149772 w 9843686"/>
                      <a:gd name="connsiteY37" fmla="*/ 2304256 h 2304256"/>
                      <a:gd name="connsiteX38" fmla="*/ 4538506 w 9843686"/>
                      <a:gd name="connsiteY38" fmla="*/ 2304256 h 2304256"/>
                      <a:gd name="connsiteX39" fmla="*/ 4020485 w 9843686"/>
                      <a:gd name="connsiteY39" fmla="*/ 2304256 h 2304256"/>
                      <a:gd name="connsiteX40" fmla="*/ 3595707 w 9843686"/>
                      <a:gd name="connsiteY40" fmla="*/ 2304256 h 2304256"/>
                      <a:gd name="connsiteX41" fmla="*/ 3170929 w 9843686"/>
                      <a:gd name="connsiteY41" fmla="*/ 2304256 h 2304256"/>
                      <a:gd name="connsiteX42" fmla="*/ 2559665 w 9843686"/>
                      <a:gd name="connsiteY42" fmla="*/ 2304256 h 2304256"/>
                      <a:gd name="connsiteX43" fmla="*/ 1855154 w 9843686"/>
                      <a:gd name="connsiteY43" fmla="*/ 2304256 h 2304256"/>
                      <a:gd name="connsiteX44" fmla="*/ 1430378 w 9843686"/>
                      <a:gd name="connsiteY44" fmla="*/ 2304256 h 2304256"/>
                      <a:gd name="connsiteX45" fmla="*/ 819112 w 9843686"/>
                      <a:gd name="connsiteY45" fmla="*/ 2304256 h 2304256"/>
                      <a:gd name="connsiteX46" fmla="*/ 259649 w 9843686"/>
                      <a:gd name="connsiteY46" fmla="*/ 2304256 h 2304256"/>
                      <a:gd name="connsiteX47" fmla="*/ 0 w 9843686"/>
                      <a:gd name="connsiteY47" fmla="*/ 1920204 h 2304256"/>
                      <a:gd name="connsiteX48" fmla="*/ 0 w 9843686"/>
                      <a:gd name="connsiteY48" fmla="*/ 1152128 h 2304256"/>
                      <a:gd name="connsiteX49" fmla="*/ 0 w 9843686"/>
                      <a:gd name="connsiteY49" fmla="*/ 384050 h 2304256"/>
                      <a:gd name="connsiteX0" fmla="*/ 0 w 9843686"/>
                      <a:gd name="connsiteY0" fmla="*/ 384050 h 2304256"/>
                      <a:gd name="connsiteX1" fmla="*/ 259649 w 9843686"/>
                      <a:gd name="connsiteY1" fmla="*/ 0 h 2304256"/>
                      <a:gd name="connsiteX2" fmla="*/ 964158 w 9843686"/>
                      <a:gd name="connsiteY2" fmla="*/ 0 h 2304256"/>
                      <a:gd name="connsiteX3" fmla="*/ 1388936 w 9843686"/>
                      <a:gd name="connsiteY3" fmla="*/ 0 h 2304256"/>
                      <a:gd name="connsiteX4" fmla="*/ 2093445 w 9843686"/>
                      <a:gd name="connsiteY4" fmla="*/ 0 h 2304256"/>
                      <a:gd name="connsiteX5" fmla="*/ 2611465 w 9843686"/>
                      <a:gd name="connsiteY5" fmla="*/ 0 h 2304256"/>
                      <a:gd name="connsiteX6" fmla="*/ 3036244 w 9843686"/>
                      <a:gd name="connsiteY6" fmla="*/ 0 h 2304256"/>
                      <a:gd name="connsiteX7" fmla="*/ 3274533 w 9843686"/>
                      <a:gd name="connsiteY7" fmla="*/ 0 h 2304256"/>
                      <a:gd name="connsiteX8" fmla="*/ 3512824 w 9843686"/>
                      <a:gd name="connsiteY8" fmla="*/ 0 h 2304256"/>
                      <a:gd name="connsiteX9" fmla="*/ 3844357 w 9843686"/>
                      <a:gd name="connsiteY9" fmla="*/ 0 h 2304256"/>
                      <a:gd name="connsiteX10" fmla="*/ 4082647 w 9843686"/>
                      <a:gd name="connsiteY10" fmla="*/ 0 h 2304256"/>
                      <a:gd name="connsiteX11" fmla="*/ 4693911 w 9843686"/>
                      <a:gd name="connsiteY11" fmla="*/ 0 h 2304256"/>
                      <a:gd name="connsiteX12" fmla="*/ 5025445 w 9843686"/>
                      <a:gd name="connsiteY12" fmla="*/ 0 h 2304256"/>
                      <a:gd name="connsiteX13" fmla="*/ 5729955 w 9843686"/>
                      <a:gd name="connsiteY13" fmla="*/ 0 h 2304256"/>
                      <a:gd name="connsiteX14" fmla="*/ 6061489 w 9843686"/>
                      <a:gd name="connsiteY14" fmla="*/ 0 h 2304256"/>
                      <a:gd name="connsiteX15" fmla="*/ 6393022 w 9843686"/>
                      <a:gd name="connsiteY15" fmla="*/ 0 h 2304256"/>
                      <a:gd name="connsiteX16" fmla="*/ 6631311 w 9843686"/>
                      <a:gd name="connsiteY16" fmla="*/ 0 h 2304256"/>
                      <a:gd name="connsiteX17" fmla="*/ 7056090 w 9843686"/>
                      <a:gd name="connsiteY17" fmla="*/ 0 h 2304256"/>
                      <a:gd name="connsiteX18" fmla="*/ 7480867 w 9843686"/>
                      <a:gd name="connsiteY18" fmla="*/ 0 h 2304256"/>
                      <a:gd name="connsiteX19" fmla="*/ 7905644 w 9843686"/>
                      <a:gd name="connsiteY19" fmla="*/ 0 h 2304256"/>
                      <a:gd name="connsiteX20" fmla="*/ 8516910 w 9843686"/>
                      <a:gd name="connsiteY20" fmla="*/ 0 h 2304256"/>
                      <a:gd name="connsiteX21" fmla="*/ 8848443 w 9843686"/>
                      <a:gd name="connsiteY21" fmla="*/ 0 h 2304256"/>
                      <a:gd name="connsiteX22" fmla="*/ 9584034 w 9843686"/>
                      <a:gd name="connsiteY22" fmla="*/ 0 h 2304256"/>
                      <a:gd name="connsiteX23" fmla="*/ 9843686 w 9843686"/>
                      <a:gd name="connsiteY23" fmla="*/ 384050 h 2304256"/>
                      <a:gd name="connsiteX24" fmla="*/ 9843686 w 9843686"/>
                      <a:gd name="connsiteY24" fmla="*/ 1182850 h 2304256"/>
                      <a:gd name="connsiteX25" fmla="*/ 9843686 w 9843686"/>
                      <a:gd name="connsiteY25" fmla="*/ 1920204 h 2304256"/>
                      <a:gd name="connsiteX26" fmla="*/ 9584034 w 9843686"/>
                      <a:gd name="connsiteY26" fmla="*/ 2304256 h 2304256"/>
                      <a:gd name="connsiteX27" fmla="*/ 9252500 w 9843686"/>
                      <a:gd name="connsiteY27" fmla="*/ 2304256 h 2304256"/>
                      <a:gd name="connsiteX28" fmla="*/ 8920967 w 9843686"/>
                      <a:gd name="connsiteY28" fmla="*/ 2304256 h 2304256"/>
                      <a:gd name="connsiteX29" fmla="*/ 8589433 w 9843686"/>
                      <a:gd name="connsiteY29" fmla="*/ 2304256 h 2304256"/>
                      <a:gd name="connsiteX30" fmla="*/ 8257898 w 9843686"/>
                      <a:gd name="connsiteY30" fmla="*/ 2304256 h 2304256"/>
                      <a:gd name="connsiteX31" fmla="*/ 7739877 w 9843686"/>
                      <a:gd name="connsiteY31" fmla="*/ 2304256 h 2304256"/>
                      <a:gd name="connsiteX32" fmla="*/ 7221856 w 9843686"/>
                      <a:gd name="connsiteY32" fmla="*/ 2304256 h 2304256"/>
                      <a:gd name="connsiteX33" fmla="*/ 6517347 w 9843686"/>
                      <a:gd name="connsiteY33" fmla="*/ 2304256 h 2304256"/>
                      <a:gd name="connsiteX34" fmla="*/ 5999326 w 9843686"/>
                      <a:gd name="connsiteY34" fmla="*/ 2304256 h 2304256"/>
                      <a:gd name="connsiteX35" fmla="*/ 5481305 w 9843686"/>
                      <a:gd name="connsiteY35" fmla="*/ 2304256 h 2304256"/>
                      <a:gd name="connsiteX36" fmla="*/ 4776795 w 9843686"/>
                      <a:gd name="connsiteY36" fmla="*/ 2304256 h 2304256"/>
                      <a:gd name="connsiteX37" fmla="*/ 4258774 w 9843686"/>
                      <a:gd name="connsiteY37" fmla="*/ 2304256 h 2304256"/>
                      <a:gd name="connsiteX38" fmla="*/ 3833997 w 9843686"/>
                      <a:gd name="connsiteY38" fmla="*/ 2304256 h 2304256"/>
                      <a:gd name="connsiteX39" fmla="*/ 3595707 w 9843686"/>
                      <a:gd name="connsiteY39" fmla="*/ 2304256 h 2304256"/>
                      <a:gd name="connsiteX40" fmla="*/ 2891198 w 9843686"/>
                      <a:gd name="connsiteY40" fmla="*/ 2304256 h 2304256"/>
                      <a:gd name="connsiteX41" fmla="*/ 2652907 w 9843686"/>
                      <a:gd name="connsiteY41" fmla="*/ 2304256 h 2304256"/>
                      <a:gd name="connsiteX42" fmla="*/ 2041642 w 9843686"/>
                      <a:gd name="connsiteY42" fmla="*/ 2304256 h 2304256"/>
                      <a:gd name="connsiteX43" fmla="*/ 1616865 w 9843686"/>
                      <a:gd name="connsiteY43" fmla="*/ 2304256 h 2304256"/>
                      <a:gd name="connsiteX44" fmla="*/ 1285332 w 9843686"/>
                      <a:gd name="connsiteY44" fmla="*/ 2304256 h 2304256"/>
                      <a:gd name="connsiteX45" fmla="*/ 860554 w 9843686"/>
                      <a:gd name="connsiteY45" fmla="*/ 2304256 h 2304256"/>
                      <a:gd name="connsiteX46" fmla="*/ 259649 w 9843686"/>
                      <a:gd name="connsiteY46" fmla="*/ 2304256 h 2304256"/>
                      <a:gd name="connsiteX47" fmla="*/ 0 w 9843686"/>
                      <a:gd name="connsiteY47" fmla="*/ 1920204 h 2304256"/>
                      <a:gd name="connsiteX48" fmla="*/ 0 w 9843686"/>
                      <a:gd name="connsiteY48" fmla="*/ 1198212 h 2304256"/>
                      <a:gd name="connsiteX49" fmla="*/ 0 w 9843686"/>
                      <a:gd name="connsiteY49" fmla="*/ 384050 h 2304256"/>
                      <a:gd name="connsiteX0" fmla="*/ 0 w 9843686"/>
                      <a:gd name="connsiteY0" fmla="*/ 384050 h 2304256"/>
                      <a:gd name="connsiteX1" fmla="*/ 259649 w 9843686"/>
                      <a:gd name="connsiteY1" fmla="*/ 0 h 2304256"/>
                      <a:gd name="connsiteX2" fmla="*/ 964158 w 9843686"/>
                      <a:gd name="connsiteY2" fmla="*/ 0 h 2304256"/>
                      <a:gd name="connsiteX3" fmla="*/ 1388936 w 9843686"/>
                      <a:gd name="connsiteY3" fmla="*/ 0 h 2304256"/>
                      <a:gd name="connsiteX4" fmla="*/ 2093445 w 9843686"/>
                      <a:gd name="connsiteY4" fmla="*/ 0 h 2304256"/>
                      <a:gd name="connsiteX5" fmla="*/ 2611465 w 9843686"/>
                      <a:gd name="connsiteY5" fmla="*/ 0 h 2304256"/>
                      <a:gd name="connsiteX6" fmla="*/ 3036244 w 9843686"/>
                      <a:gd name="connsiteY6" fmla="*/ 0 h 2304256"/>
                      <a:gd name="connsiteX7" fmla="*/ 3274533 w 9843686"/>
                      <a:gd name="connsiteY7" fmla="*/ 0 h 2304256"/>
                      <a:gd name="connsiteX8" fmla="*/ 3512824 w 9843686"/>
                      <a:gd name="connsiteY8" fmla="*/ 0 h 2304256"/>
                      <a:gd name="connsiteX9" fmla="*/ 3844357 w 9843686"/>
                      <a:gd name="connsiteY9" fmla="*/ 0 h 2304256"/>
                      <a:gd name="connsiteX10" fmla="*/ 4082647 w 9843686"/>
                      <a:gd name="connsiteY10" fmla="*/ 0 h 2304256"/>
                      <a:gd name="connsiteX11" fmla="*/ 4693911 w 9843686"/>
                      <a:gd name="connsiteY11" fmla="*/ 0 h 2304256"/>
                      <a:gd name="connsiteX12" fmla="*/ 5025445 w 9843686"/>
                      <a:gd name="connsiteY12" fmla="*/ 0 h 2304256"/>
                      <a:gd name="connsiteX13" fmla="*/ 5729955 w 9843686"/>
                      <a:gd name="connsiteY13" fmla="*/ 0 h 2304256"/>
                      <a:gd name="connsiteX14" fmla="*/ 6061489 w 9843686"/>
                      <a:gd name="connsiteY14" fmla="*/ 0 h 2304256"/>
                      <a:gd name="connsiteX15" fmla="*/ 6393022 w 9843686"/>
                      <a:gd name="connsiteY15" fmla="*/ 0 h 2304256"/>
                      <a:gd name="connsiteX16" fmla="*/ 6631311 w 9843686"/>
                      <a:gd name="connsiteY16" fmla="*/ 0 h 2304256"/>
                      <a:gd name="connsiteX17" fmla="*/ 7056090 w 9843686"/>
                      <a:gd name="connsiteY17" fmla="*/ 0 h 2304256"/>
                      <a:gd name="connsiteX18" fmla="*/ 7480867 w 9843686"/>
                      <a:gd name="connsiteY18" fmla="*/ 0 h 2304256"/>
                      <a:gd name="connsiteX19" fmla="*/ 7905644 w 9843686"/>
                      <a:gd name="connsiteY19" fmla="*/ 0 h 2304256"/>
                      <a:gd name="connsiteX20" fmla="*/ 8516910 w 9843686"/>
                      <a:gd name="connsiteY20" fmla="*/ 0 h 2304256"/>
                      <a:gd name="connsiteX21" fmla="*/ 8848443 w 9843686"/>
                      <a:gd name="connsiteY21" fmla="*/ 0 h 2304256"/>
                      <a:gd name="connsiteX22" fmla="*/ 9584034 w 9843686"/>
                      <a:gd name="connsiteY22" fmla="*/ 0 h 2304256"/>
                      <a:gd name="connsiteX23" fmla="*/ 9843686 w 9843686"/>
                      <a:gd name="connsiteY23" fmla="*/ 384050 h 2304256"/>
                      <a:gd name="connsiteX24" fmla="*/ 9843686 w 9843686"/>
                      <a:gd name="connsiteY24" fmla="*/ 1182850 h 2304256"/>
                      <a:gd name="connsiteX25" fmla="*/ 9843686 w 9843686"/>
                      <a:gd name="connsiteY25" fmla="*/ 1920204 h 2304256"/>
                      <a:gd name="connsiteX26" fmla="*/ 9584034 w 9843686"/>
                      <a:gd name="connsiteY26" fmla="*/ 2304256 h 2304256"/>
                      <a:gd name="connsiteX27" fmla="*/ 9252500 w 9843686"/>
                      <a:gd name="connsiteY27" fmla="*/ 2304256 h 2304256"/>
                      <a:gd name="connsiteX28" fmla="*/ 8920967 w 9843686"/>
                      <a:gd name="connsiteY28" fmla="*/ 2304256 h 2304256"/>
                      <a:gd name="connsiteX29" fmla="*/ 8589433 w 9843686"/>
                      <a:gd name="connsiteY29" fmla="*/ 2304256 h 2304256"/>
                      <a:gd name="connsiteX30" fmla="*/ 8257898 w 9843686"/>
                      <a:gd name="connsiteY30" fmla="*/ 2304256 h 2304256"/>
                      <a:gd name="connsiteX31" fmla="*/ 7739877 w 9843686"/>
                      <a:gd name="connsiteY31" fmla="*/ 2304256 h 2304256"/>
                      <a:gd name="connsiteX32" fmla="*/ 7221856 w 9843686"/>
                      <a:gd name="connsiteY32" fmla="*/ 2304256 h 2304256"/>
                      <a:gd name="connsiteX33" fmla="*/ 6517347 w 9843686"/>
                      <a:gd name="connsiteY33" fmla="*/ 2304256 h 2304256"/>
                      <a:gd name="connsiteX34" fmla="*/ 5999326 w 9843686"/>
                      <a:gd name="connsiteY34" fmla="*/ 2304256 h 2304256"/>
                      <a:gd name="connsiteX35" fmla="*/ 5481305 w 9843686"/>
                      <a:gd name="connsiteY35" fmla="*/ 2304256 h 2304256"/>
                      <a:gd name="connsiteX36" fmla="*/ 4776795 w 9843686"/>
                      <a:gd name="connsiteY36" fmla="*/ 2304256 h 2304256"/>
                      <a:gd name="connsiteX37" fmla="*/ 4258774 w 9843686"/>
                      <a:gd name="connsiteY37" fmla="*/ 2304256 h 2304256"/>
                      <a:gd name="connsiteX38" fmla="*/ 3833997 w 9843686"/>
                      <a:gd name="connsiteY38" fmla="*/ 2304256 h 2304256"/>
                      <a:gd name="connsiteX39" fmla="*/ 3595707 w 9843686"/>
                      <a:gd name="connsiteY39" fmla="*/ 2304256 h 2304256"/>
                      <a:gd name="connsiteX40" fmla="*/ 2891198 w 9843686"/>
                      <a:gd name="connsiteY40" fmla="*/ 2304256 h 2304256"/>
                      <a:gd name="connsiteX41" fmla="*/ 2652907 w 9843686"/>
                      <a:gd name="connsiteY41" fmla="*/ 2304256 h 2304256"/>
                      <a:gd name="connsiteX42" fmla="*/ 2041642 w 9843686"/>
                      <a:gd name="connsiteY42" fmla="*/ 2304256 h 2304256"/>
                      <a:gd name="connsiteX43" fmla="*/ 1616865 w 9843686"/>
                      <a:gd name="connsiteY43" fmla="*/ 2304256 h 2304256"/>
                      <a:gd name="connsiteX44" fmla="*/ 1285332 w 9843686"/>
                      <a:gd name="connsiteY44" fmla="*/ 2304256 h 2304256"/>
                      <a:gd name="connsiteX45" fmla="*/ 860554 w 9843686"/>
                      <a:gd name="connsiteY45" fmla="*/ 2304256 h 2304256"/>
                      <a:gd name="connsiteX46" fmla="*/ 259649 w 9843686"/>
                      <a:gd name="connsiteY46" fmla="*/ 2304256 h 2304256"/>
                      <a:gd name="connsiteX47" fmla="*/ 0 w 9843686"/>
                      <a:gd name="connsiteY47" fmla="*/ 1920204 h 2304256"/>
                      <a:gd name="connsiteX48" fmla="*/ 0 w 9843686"/>
                      <a:gd name="connsiteY48" fmla="*/ 1198212 h 2304256"/>
                      <a:gd name="connsiteX49" fmla="*/ 0 w 9843686"/>
                      <a:gd name="connsiteY49" fmla="*/ 384050 h 23042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</a:cxnLst>
                    <a:rect l="l" t="t" r="r" b="b"/>
                    <a:pathLst>
                      <a:path w="9843686" h="2304256" fill="none" extrusionOk="0">
                        <a:moveTo>
                          <a:pt x="0" y="384050"/>
                        </a:moveTo>
                        <a:cubicBezTo>
                          <a:pt x="28090" y="170180"/>
                          <a:pt x="177731" y="-43545"/>
                          <a:pt x="259649" y="0"/>
                        </a:cubicBezTo>
                        <a:cubicBezTo>
                          <a:pt x="379502" y="-46333"/>
                          <a:pt x="618907" y="7525"/>
                          <a:pt x="964158" y="0"/>
                        </a:cubicBezTo>
                        <a:cubicBezTo>
                          <a:pt x="1157056" y="329"/>
                          <a:pt x="1231734" y="95502"/>
                          <a:pt x="1388936" y="0"/>
                        </a:cubicBezTo>
                        <a:cubicBezTo>
                          <a:pt x="1573782" y="-63574"/>
                          <a:pt x="1940060" y="22615"/>
                          <a:pt x="2093445" y="0"/>
                        </a:cubicBezTo>
                        <a:cubicBezTo>
                          <a:pt x="2375104" y="-6877"/>
                          <a:pt x="2524976" y="77061"/>
                          <a:pt x="2611465" y="0"/>
                        </a:cubicBezTo>
                        <a:cubicBezTo>
                          <a:pt x="2819242" y="-126964"/>
                          <a:pt x="2900685" y="85771"/>
                          <a:pt x="3036244" y="0"/>
                        </a:cubicBezTo>
                        <a:cubicBezTo>
                          <a:pt x="3211218" y="-141816"/>
                          <a:pt x="3073216" y="69425"/>
                          <a:pt x="3274533" y="0"/>
                        </a:cubicBezTo>
                        <a:cubicBezTo>
                          <a:pt x="3413618" y="-36056"/>
                          <a:pt x="3437584" y="2170"/>
                          <a:pt x="3512824" y="0"/>
                        </a:cubicBezTo>
                        <a:cubicBezTo>
                          <a:pt x="3535636" y="-86588"/>
                          <a:pt x="3756988" y="-21138"/>
                          <a:pt x="3844357" y="0"/>
                        </a:cubicBezTo>
                        <a:cubicBezTo>
                          <a:pt x="3942669" y="-24336"/>
                          <a:pt x="3989556" y="11724"/>
                          <a:pt x="4082647" y="0"/>
                        </a:cubicBezTo>
                        <a:cubicBezTo>
                          <a:pt x="4192416" y="-139945"/>
                          <a:pt x="4469155" y="4409"/>
                          <a:pt x="4693911" y="0"/>
                        </a:cubicBezTo>
                        <a:cubicBezTo>
                          <a:pt x="4920213" y="-45322"/>
                          <a:pt x="4952664" y="50307"/>
                          <a:pt x="5025445" y="0"/>
                        </a:cubicBezTo>
                        <a:cubicBezTo>
                          <a:pt x="5035164" y="67957"/>
                          <a:pt x="5385867" y="144746"/>
                          <a:pt x="5729955" y="0"/>
                        </a:cubicBezTo>
                        <a:cubicBezTo>
                          <a:pt x="5989993" y="-43972"/>
                          <a:pt x="5923385" y="-35447"/>
                          <a:pt x="6061489" y="0"/>
                        </a:cubicBezTo>
                        <a:cubicBezTo>
                          <a:pt x="6197302" y="-1013"/>
                          <a:pt x="6319545" y="17490"/>
                          <a:pt x="6393022" y="0"/>
                        </a:cubicBezTo>
                        <a:cubicBezTo>
                          <a:pt x="6520937" y="-9655"/>
                          <a:pt x="6543174" y="13684"/>
                          <a:pt x="6631311" y="0"/>
                        </a:cubicBezTo>
                        <a:cubicBezTo>
                          <a:pt x="6739257" y="-78980"/>
                          <a:pt x="6921520" y="-29036"/>
                          <a:pt x="7056090" y="0"/>
                        </a:cubicBezTo>
                        <a:cubicBezTo>
                          <a:pt x="7162076" y="-77110"/>
                          <a:pt x="7372502" y="68760"/>
                          <a:pt x="7480867" y="0"/>
                        </a:cubicBezTo>
                        <a:cubicBezTo>
                          <a:pt x="7565807" y="-154771"/>
                          <a:pt x="7768491" y="-71836"/>
                          <a:pt x="7905644" y="0"/>
                        </a:cubicBezTo>
                        <a:cubicBezTo>
                          <a:pt x="8158036" y="-163225"/>
                          <a:pt x="8278269" y="80755"/>
                          <a:pt x="8516910" y="0"/>
                        </a:cubicBezTo>
                        <a:cubicBezTo>
                          <a:pt x="8787457" y="-18550"/>
                          <a:pt x="8766122" y="12280"/>
                          <a:pt x="8848443" y="0"/>
                        </a:cubicBezTo>
                        <a:cubicBezTo>
                          <a:pt x="8971654" y="107645"/>
                          <a:pt x="9290009" y="-10420"/>
                          <a:pt x="9584034" y="0"/>
                        </a:cubicBezTo>
                        <a:cubicBezTo>
                          <a:pt x="9660800" y="-68008"/>
                          <a:pt x="9760620" y="93839"/>
                          <a:pt x="9843686" y="384050"/>
                        </a:cubicBezTo>
                        <a:cubicBezTo>
                          <a:pt x="9959854" y="707527"/>
                          <a:pt x="9649506" y="955042"/>
                          <a:pt x="9843686" y="1182850"/>
                        </a:cubicBezTo>
                        <a:cubicBezTo>
                          <a:pt x="9793143" y="1530324"/>
                          <a:pt x="9859243" y="1653975"/>
                          <a:pt x="9843686" y="1920204"/>
                        </a:cubicBezTo>
                        <a:cubicBezTo>
                          <a:pt x="9785963" y="2120012"/>
                          <a:pt x="9719028" y="2352635"/>
                          <a:pt x="9584034" y="2304256"/>
                        </a:cubicBezTo>
                        <a:cubicBezTo>
                          <a:pt x="9441967" y="2352591"/>
                          <a:pt x="9406461" y="2284928"/>
                          <a:pt x="9252500" y="2304256"/>
                        </a:cubicBezTo>
                        <a:cubicBezTo>
                          <a:pt x="9085754" y="2301042"/>
                          <a:pt x="9064307" y="2272755"/>
                          <a:pt x="8920967" y="2304256"/>
                        </a:cubicBezTo>
                        <a:cubicBezTo>
                          <a:pt x="8772409" y="2331196"/>
                          <a:pt x="8727956" y="2195695"/>
                          <a:pt x="8589433" y="2304256"/>
                        </a:cubicBezTo>
                        <a:cubicBezTo>
                          <a:pt x="8497144" y="2307526"/>
                          <a:pt x="8384489" y="2260695"/>
                          <a:pt x="8257898" y="2304256"/>
                        </a:cubicBezTo>
                        <a:cubicBezTo>
                          <a:pt x="8174235" y="2285406"/>
                          <a:pt x="7925774" y="2373573"/>
                          <a:pt x="7739877" y="2304256"/>
                        </a:cubicBezTo>
                        <a:cubicBezTo>
                          <a:pt x="7480673" y="2303294"/>
                          <a:pt x="7286681" y="2211688"/>
                          <a:pt x="7221856" y="2304256"/>
                        </a:cubicBezTo>
                        <a:cubicBezTo>
                          <a:pt x="7084507" y="2477322"/>
                          <a:pt x="6970547" y="2190265"/>
                          <a:pt x="6517347" y="2304256"/>
                        </a:cubicBezTo>
                        <a:cubicBezTo>
                          <a:pt x="6284440" y="2452387"/>
                          <a:pt x="6154817" y="2340811"/>
                          <a:pt x="5999326" y="2304256"/>
                        </a:cubicBezTo>
                        <a:cubicBezTo>
                          <a:pt x="5838954" y="2411386"/>
                          <a:pt x="5584634" y="2224546"/>
                          <a:pt x="5481305" y="2304256"/>
                        </a:cubicBezTo>
                        <a:cubicBezTo>
                          <a:pt x="5235358" y="2326828"/>
                          <a:pt x="5064832" y="2251257"/>
                          <a:pt x="4776795" y="2304256"/>
                        </a:cubicBezTo>
                        <a:cubicBezTo>
                          <a:pt x="4409002" y="2411578"/>
                          <a:pt x="4444637" y="2225545"/>
                          <a:pt x="4258774" y="2304256"/>
                        </a:cubicBezTo>
                        <a:cubicBezTo>
                          <a:pt x="4037229" y="2312363"/>
                          <a:pt x="3967666" y="2190255"/>
                          <a:pt x="3833997" y="2304256"/>
                        </a:cubicBezTo>
                        <a:cubicBezTo>
                          <a:pt x="3757509" y="2365992"/>
                          <a:pt x="3636309" y="2336955"/>
                          <a:pt x="3595707" y="2304256"/>
                        </a:cubicBezTo>
                        <a:cubicBezTo>
                          <a:pt x="3688924" y="2464867"/>
                          <a:pt x="3321173" y="2109239"/>
                          <a:pt x="2891198" y="2304256"/>
                        </a:cubicBezTo>
                        <a:cubicBezTo>
                          <a:pt x="2593456" y="2388959"/>
                          <a:pt x="2680794" y="2260746"/>
                          <a:pt x="2652907" y="2304256"/>
                        </a:cubicBezTo>
                        <a:cubicBezTo>
                          <a:pt x="2607698" y="2194058"/>
                          <a:pt x="2333260" y="2214568"/>
                          <a:pt x="2041642" y="2304256"/>
                        </a:cubicBezTo>
                        <a:cubicBezTo>
                          <a:pt x="1757094" y="2306782"/>
                          <a:pt x="1735565" y="2258601"/>
                          <a:pt x="1616865" y="2304256"/>
                        </a:cubicBezTo>
                        <a:cubicBezTo>
                          <a:pt x="1523265" y="2365841"/>
                          <a:pt x="1473149" y="2288786"/>
                          <a:pt x="1285332" y="2304256"/>
                        </a:cubicBezTo>
                        <a:cubicBezTo>
                          <a:pt x="1203211" y="2361898"/>
                          <a:pt x="1049791" y="2318331"/>
                          <a:pt x="860554" y="2304256"/>
                        </a:cubicBezTo>
                        <a:cubicBezTo>
                          <a:pt x="633027" y="2284351"/>
                          <a:pt x="585336" y="2248581"/>
                          <a:pt x="259649" y="2304256"/>
                        </a:cubicBezTo>
                        <a:cubicBezTo>
                          <a:pt x="190892" y="2386086"/>
                          <a:pt x="-72752" y="2026272"/>
                          <a:pt x="0" y="1920204"/>
                        </a:cubicBezTo>
                        <a:cubicBezTo>
                          <a:pt x="-34670" y="1572925"/>
                          <a:pt x="124036" y="1561866"/>
                          <a:pt x="0" y="1198212"/>
                        </a:cubicBezTo>
                        <a:cubicBezTo>
                          <a:pt x="-10346" y="938249"/>
                          <a:pt x="1197" y="829834"/>
                          <a:pt x="0" y="384050"/>
                        </a:cubicBezTo>
                        <a:close/>
                      </a:path>
                      <a:path w="9843686" h="2304256" stroke="0" extrusionOk="0">
                        <a:moveTo>
                          <a:pt x="0" y="384050"/>
                        </a:moveTo>
                        <a:cubicBezTo>
                          <a:pt x="53761" y="103385"/>
                          <a:pt x="187401" y="-33167"/>
                          <a:pt x="259649" y="0"/>
                        </a:cubicBezTo>
                        <a:cubicBezTo>
                          <a:pt x="265435" y="16858"/>
                          <a:pt x="392925" y="-6415"/>
                          <a:pt x="497939" y="0"/>
                        </a:cubicBezTo>
                        <a:cubicBezTo>
                          <a:pt x="496827" y="-71963"/>
                          <a:pt x="677199" y="162894"/>
                          <a:pt x="1015961" y="0"/>
                        </a:cubicBezTo>
                        <a:cubicBezTo>
                          <a:pt x="1234564" y="-49656"/>
                          <a:pt x="1126599" y="-10238"/>
                          <a:pt x="1254250" y="0"/>
                        </a:cubicBezTo>
                        <a:cubicBezTo>
                          <a:pt x="1474144" y="-48079"/>
                          <a:pt x="1541379" y="212108"/>
                          <a:pt x="1865516" y="0"/>
                        </a:cubicBezTo>
                        <a:cubicBezTo>
                          <a:pt x="2080956" y="-145357"/>
                          <a:pt x="1960840" y="12784"/>
                          <a:pt x="2197049" y="0"/>
                        </a:cubicBezTo>
                        <a:cubicBezTo>
                          <a:pt x="2304542" y="3481"/>
                          <a:pt x="2389575" y="26604"/>
                          <a:pt x="2435339" y="0"/>
                        </a:cubicBezTo>
                        <a:cubicBezTo>
                          <a:pt x="2466554" y="-14151"/>
                          <a:pt x="2559533" y="76128"/>
                          <a:pt x="2673628" y="0"/>
                        </a:cubicBezTo>
                        <a:cubicBezTo>
                          <a:pt x="2684733" y="100513"/>
                          <a:pt x="2994582" y="156441"/>
                          <a:pt x="3191650" y="0"/>
                        </a:cubicBezTo>
                        <a:cubicBezTo>
                          <a:pt x="3370908" y="-55667"/>
                          <a:pt x="3465815" y="4196"/>
                          <a:pt x="3523183" y="0"/>
                        </a:cubicBezTo>
                        <a:cubicBezTo>
                          <a:pt x="3599023" y="-69602"/>
                          <a:pt x="3715238" y="6992"/>
                          <a:pt x="3761473" y="0"/>
                        </a:cubicBezTo>
                        <a:cubicBezTo>
                          <a:pt x="3788162" y="-57667"/>
                          <a:pt x="4313322" y="21430"/>
                          <a:pt x="4465982" y="0"/>
                        </a:cubicBezTo>
                        <a:cubicBezTo>
                          <a:pt x="4629890" y="-71820"/>
                          <a:pt x="4940655" y="8376"/>
                          <a:pt x="5077248" y="0"/>
                        </a:cubicBezTo>
                        <a:cubicBezTo>
                          <a:pt x="5371507" y="-34922"/>
                          <a:pt x="5309085" y="5761"/>
                          <a:pt x="5408782" y="0"/>
                        </a:cubicBezTo>
                        <a:cubicBezTo>
                          <a:pt x="5540734" y="-170864"/>
                          <a:pt x="5671302" y="119615"/>
                          <a:pt x="5926803" y="0"/>
                        </a:cubicBezTo>
                        <a:cubicBezTo>
                          <a:pt x="6201552" y="-63903"/>
                          <a:pt x="6066940" y="-6291"/>
                          <a:pt x="6165093" y="0"/>
                        </a:cubicBezTo>
                        <a:cubicBezTo>
                          <a:pt x="6240862" y="-105724"/>
                          <a:pt x="6502350" y="77734"/>
                          <a:pt x="6589870" y="0"/>
                        </a:cubicBezTo>
                        <a:cubicBezTo>
                          <a:pt x="6678556" y="-17302"/>
                          <a:pt x="6778509" y="13649"/>
                          <a:pt x="6828160" y="0"/>
                        </a:cubicBezTo>
                        <a:cubicBezTo>
                          <a:pt x="6900615" y="-35623"/>
                          <a:pt x="6977304" y="24779"/>
                          <a:pt x="7066450" y="0"/>
                        </a:cubicBezTo>
                        <a:cubicBezTo>
                          <a:pt x="7136486" y="-87079"/>
                          <a:pt x="7326190" y="-61119"/>
                          <a:pt x="7491227" y="0"/>
                        </a:cubicBezTo>
                        <a:cubicBezTo>
                          <a:pt x="7669056" y="-65328"/>
                          <a:pt x="7716789" y="2129"/>
                          <a:pt x="8009249" y="0"/>
                        </a:cubicBezTo>
                        <a:cubicBezTo>
                          <a:pt x="8261049" y="51093"/>
                          <a:pt x="8372523" y="7162"/>
                          <a:pt x="8527269" y="0"/>
                        </a:cubicBezTo>
                        <a:cubicBezTo>
                          <a:pt x="8642504" y="-21949"/>
                          <a:pt x="9386331" y="222145"/>
                          <a:pt x="9584034" y="0"/>
                        </a:cubicBezTo>
                        <a:cubicBezTo>
                          <a:pt x="9593107" y="39453"/>
                          <a:pt x="9842484" y="24541"/>
                          <a:pt x="9843686" y="384050"/>
                        </a:cubicBezTo>
                        <a:cubicBezTo>
                          <a:pt x="9875621" y="605641"/>
                          <a:pt x="9728234" y="948663"/>
                          <a:pt x="9843686" y="1167489"/>
                        </a:cubicBezTo>
                        <a:cubicBezTo>
                          <a:pt x="9807783" y="1298615"/>
                          <a:pt x="9739341" y="1475101"/>
                          <a:pt x="9843686" y="1920204"/>
                        </a:cubicBezTo>
                        <a:cubicBezTo>
                          <a:pt x="9891125" y="2072728"/>
                          <a:pt x="9680732" y="2280961"/>
                          <a:pt x="9584034" y="2304256"/>
                        </a:cubicBezTo>
                        <a:cubicBezTo>
                          <a:pt x="9430689" y="2279758"/>
                          <a:pt x="9353746" y="2332680"/>
                          <a:pt x="9252500" y="2304256"/>
                        </a:cubicBezTo>
                        <a:cubicBezTo>
                          <a:pt x="9160166" y="2274497"/>
                          <a:pt x="8846338" y="2343465"/>
                          <a:pt x="8734479" y="2304256"/>
                        </a:cubicBezTo>
                        <a:cubicBezTo>
                          <a:pt x="8547500" y="2358914"/>
                          <a:pt x="8466809" y="2304458"/>
                          <a:pt x="8216457" y="2304256"/>
                        </a:cubicBezTo>
                        <a:cubicBezTo>
                          <a:pt x="7990825" y="2307489"/>
                          <a:pt x="7971594" y="2283462"/>
                          <a:pt x="7884924" y="2304256"/>
                        </a:cubicBezTo>
                        <a:cubicBezTo>
                          <a:pt x="7741557" y="2293694"/>
                          <a:pt x="7749198" y="2220336"/>
                          <a:pt x="7646634" y="2304256"/>
                        </a:cubicBezTo>
                        <a:cubicBezTo>
                          <a:pt x="7593123" y="2541624"/>
                          <a:pt x="7241284" y="2019829"/>
                          <a:pt x="6942125" y="2304256"/>
                        </a:cubicBezTo>
                        <a:cubicBezTo>
                          <a:pt x="6587725" y="2437900"/>
                          <a:pt x="6617166" y="2258590"/>
                          <a:pt x="6330859" y="2304256"/>
                        </a:cubicBezTo>
                        <a:cubicBezTo>
                          <a:pt x="6081857" y="2316730"/>
                          <a:pt x="6041026" y="2244621"/>
                          <a:pt x="5906082" y="2304256"/>
                        </a:cubicBezTo>
                        <a:cubicBezTo>
                          <a:pt x="5755181" y="2339805"/>
                          <a:pt x="5593435" y="2304721"/>
                          <a:pt x="5481305" y="2304256"/>
                        </a:cubicBezTo>
                        <a:cubicBezTo>
                          <a:pt x="5266351" y="2374765"/>
                          <a:pt x="5284230" y="2260176"/>
                          <a:pt x="5149772" y="2304256"/>
                        </a:cubicBezTo>
                        <a:cubicBezTo>
                          <a:pt x="5150192" y="2316058"/>
                          <a:pt x="4636519" y="2219683"/>
                          <a:pt x="4538506" y="2304256"/>
                        </a:cubicBezTo>
                        <a:cubicBezTo>
                          <a:pt x="4314190" y="2333459"/>
                          <a:pt x="4178398" y="2162730"/>
                          <a:pt x="4020485" y="2304256"/>
                        </a:cubicBezTo>
                        <a:cubicBezTo>
                          <a:pt x="3810103" y="2305404"/>
                          <a:pt x="3756253" y="2275066"/>
                          <a:pt x="3595707" y="2304256"/>
                        </a:cubicBezTo>
                        <a:cubicBezTo>
                          <a:pt x="3517174" y="2295771"/>
                          <a:pt x="3327978" y="2305052"/>
                          <a:pt x="3170929" y="2304256"/>
                        </a:cubicBezTo>
                        <a:cubicBezTo>
                          <a:pt x="3034881" y="2279911"/>
                          <a:pt x="2816491" y="2210961"/>
                          <a:pt x="2559665" y="2304256"/>
                        </a:cubicBezTo>
                        <a:cubicBezTo>
                          <a:pt x="2231503" y="2443044"/>
                          <a:pt x="2107394" y="2342915"/>
                          <a:pt x="1855154" y="2304256"/>
                        </a:cubicBezTo>
                        <a:cubicBezTo>
                          <a:pt x="1610499" y="2435673"/>
                          <a:pt x="1594906" y="2219963"/>
                          <a:pt x="1430378" y="2304256"/>
                        </a:cubicBezTo>
                        <a:cubicBezTo>
                          <a:pt x="1247489" y="2354877"/>
                          <a:pt x="1013457" y="2301017"/>
                          <a:pt x="819112" y="2304256"/>
                        </a:cubicBezTo>
                        <a:cubicBezTo>
                          <a:pt x="508715" y="2350583"/>
                          <a:pt x="474687" y="2313093"/>
                          <a:pt x="259649" y="2304256"/>
                        </a:cubicBezTo>
                        <a:cubicBezTo>
                          <a:pt x="60808" y="2209011"/>
                          <a:pt x="44560" y="2108481"/>
                          <a:pt x="0" y="1920204"/>
                        </a:cubicBezTo>
                        <a:cubicBezTo>
                          <a:pt x="-50076" y="1524974"/>
                          <a:pt x="73197" y="1549606"/>
                          <a:pt x="0" y="1152128"/>
                        </a:cubicBezTo>
                        <a:cubicBezTo>
                          <a:pt x="-78998" y="893009"/>
                          <a:pt x="101657" y="668719"/>
                          <a:pt x="0" y="384050"/>
                        </a:cubicBezTo>
                        <a:close/>
                      </a:path>
                      <a:path w="9843686" h="2304256" fill="none" stroke="0" extrusionOk="0">
                        <a:moveTo>
                          <a:pt x="0" y="384050"/>
                        </a:moveTo>
                        <a:cubicBezTo>
                          <a:pt x="5100" y="194943"/>
                          <a:pt x="104229" y="-26192"/>
                          <a:pt x="259649" y="0"/>
                        </a:cubicBezTo>
                        <a:cubicBezTo>
                          <a:pt x="582106" y="-106083"/>
                          <a:pt x="665209" y="148752"/>
                          <a:pt x="964158" y="0"/>
                        </a:cubicBezTo>
                        <a:cubicBezTo>
                          <a:pt x="1228899" y="-104733"/>
                          <a:pt x="1298443" y="10726"/>
                          <a:pt x="1388936" y="0"/>
                        </a:cubicBezTo>
                        <a:cubicBezTo>
                          <a:pt x="1564718" y="37836"/>
                          <a:pt x="1728688" y="183353"/>
                          <a:pt x="2093445" y="0"/>
                        </a:cubicBezTo>
                        <a:cubicBezTo>
                          <a:pt x="2444911" y="-81327"/>
                          <a:pt x="2483382" y="64171"/>
                          <a:pt x="2611465" y="0"/>
                        </a:cubicBezTo>
                        <a:cubicBezTo>
                          <a:pt x="2749233" y="-82153"/>
                          <a:pt x="2832238" y="64852"/>
                          <a:pt x="3036244" y="0"/>
                        </a:cubicBezTo>
                        <a:cubicBezTo>
                          <a:pt x="3227904" y="-20738"/>
                          <a:pt x="3106229" y="30643"/>
                          <a:pt x="3274533" y="0"/>
                        </a:cubicBezTo>
                        <a:cubicBezTo>
                          <a:pt x="3372165" y="-42220"/>
                          <a:pt x="3446937" y="52884"/>
                          <a:pt x="3512824" y="0"/>
                        </a:cubicBezTo>
                        <a:cubicBezTo>
                          <a:pt x="3576657" y="-6063"/>
                          <a:pt x="3764256" y="11059"/>
                          <a:pt x="3844357" y="0"/>
                        </a:cubicBezTo>
                        <a:cubicBezTo>
                          <a:pt x="3948331" y="8365"/>
                          <a:pt x="3969547" y="7004"/>
                          <a:pt x="4082647" y="0"/>
                        </a:cubicBezTo>
                        <a:cubicBezTo>
                          <a:pt x="4145122" y="-89937"/>
                          <a:pt x="4514555" y="114030"/>
                          <a:pt x="4693911" y="0"/>
                        </a:cubicBezTo>
                        <a:cubicBezTo>
                          <a:pt x="4803531" y="-32900"/>
                          <a:pt x="4938913" y="38375"/>
                          <a:pt x="5025445" y="0"/>
                        </a:cubicBezTo>
                        <a:cubicBezTo>
                          <a:pt x="5304521" y="-77990"/>
                          <a:pt x="5464160" y="135855"/>
                          <a:pt x="5729955" y="0"/>
                        </a:cubicBezTo>
                        <a:cubicBezTo>
                          <a:pt x="6007987" y="-52668"/>
                          <a:pt x="5835331" y="-9521"/>
                          <a:pt x="6061489" y="0"/>
                        </a:cubicBezTo>
                        <a:cubicBezTo>
                          <a:pt x="6218011" y="5673"/>
                          <a:pt x="6301974" y="5883"/>
                          <a:pt x="6393022" y="0"/>
                        </a:cubicBezTo>
                        <a:cubicBezTo>
                          <a:pt x="6510750" y="-19376"/>
                          <a:pt x="6514778" y="23662"/>
                          <a:pt x="6631311" y="0"/>
                        </a:cubicBezTo>
                        <a:cubicBezTo>
                          <a:pt x="6696389" y="-6077"/>
                          <a:pt x="6900271" y="20526"/>
                          <a:pt x="7056090" y="0"/>
                        </a:cubicBezTo>
                        <a:cubicBezTo>
                          <a:pt x="7186515" y="25173"/>
                          <a:pt x="7431289" y="27001"/>
                          <a:pt x="7480867" y="0"/>
                        </a:cubicBezTo>
                        <a:cubicBezTo>
                          <a:pt x="7567479" y="-20676"/>
                          <a:pt x="7794544" y="17936"/>
                          <a:pt x="7905644" y="0"/>
                        </a:cubicBezTo>
                        <a:cubicBezTo>
                          <a:pt x="8044961" y="19082"/>
                          <a:pt x="8176042" y="-13673"/>
                          <a:pt x="8516910" y="0"/>
                        </a:cubicBezTo>
                        <a:cubicBezTo>
                          <a:pt x="8812479" y="-22759"/>
                          <a:pt x="8750607" y="-25639"/>
                          <a:pt x="8848443" y="0"/>
                        </a:cubicBezTo>
                        <a:cubicBezTo>
                          <a:pt x="8885185" y="-25354"/>
                          <a:pt x="9355393" y="55993"/>
                          <a:pt x="9584034" y="0"/>
                        </a:cubicBezTo>
                        <a:cubicBezTo>
                          <a:pt x="9684123" y="61509"/>
                          <a:pt x="9900575" y="117446"/>
                          <a:pt x="9843686" y="384050"/>
                        </a:cubicBezTo>
                        <a:cubicBezTo>
                          <a:pt x="9901927" y="623473"/>
                          <a:pt x="9784838" y="1011350"/>
                          <a:pt x="9843686" y="1182850"/>
                        </a:cubicBezTo>
                        <a:cubicBezTo>
                          <a:pt x="9909643" y="1352236"/>
                          <a:pt x="9699485" y="1663576"/>
                          <a:pt x="9843686" y="1920204"/>
                        </a:cubicBezTo>
                        <a:cubicBezTo>
                          <a:pt x="9822589" y="2209142"/>
                          <a:pt x="9714835" y="2305854"/>
                          <a:pt x="9584034" y="2304256"/>
                        </a:cubicBezTo>
                        <a:cubicBezTo>
                          <a:pt x="9411058" y="2352969"/>
                          <a:pt x="9412731" y="2286402"/>
                          <a:pt x="9252500" y="2304256"/>
                        </a:cubicBezTo>
                        <a:cubicBezTo>
                          <a:pt x="9094632" y="2321903"/>
                          <a:pt x="9049612" y="2278882"/>
                          <a:pt x="8920967" y="2304256"/>
                        </a:cubicBezTo>
                        <a:cubicBezTo>
                          <a:pt x="8763521" y="2294168"/>
                          <a:pt x="8708993" y="2272582"/>
                          <a:pt x="8589433" y="2304256"/>
                        </a:cubicBezTo>
                        <a:cubicBezTo>
                          <a:pt x="8544113" y="2389837"/>
                          <a:pt x="8430414" y="2297710"/>
                          <a:pt x="8257898" y="2304256"/>
                        </a:cubicBezTo>
                        <a:cubicBezTo>
                          <a:pt x="8065540" y="2299128"/>
                          <a:pt x="7902337" y="2382121"/>
                          <a:pt x="7739877" y="2304256"/>
                        </a:cubicBezTo>
                        <a:cubicBezTo>
                          <a:pt x="7528872" y="2360643"/>
                          <a:pt x="7353564" y="2225794"/>
                          <a:pt x="7221856" y="2304256"/>
                        </a:cubicBezTo>
                        <a:cubicBezTo>
                          <a:pt x="7101335" y="2419417"/>
                          <a:pt x="6694073" y="2334212"/>
                          <a:pt x="6517347" y="2304256"/>
                        </a:cubicBezTo>
                        <a:cubicBezTo>
                          <a:pt x="6166940" y="2390000"/>
                          <a:pt x="6112983" y="2286533"/>
                          <a:pt x="5999326" y="2304256"/>
                        </a:cubicBezTo>
                        <a:cubicBezTo>
                          <a:pt x="5824337" y="2395017"/>
                          <a:pt x="5627828" y="2272735"/>
                          <a:pt x="5481305" y="2304256"/>
                        </a:cubicBezTo>
                        <a:cubicBezTo>
                          <a:pt x="5428943" y="2318942"/>
                          <a:pt x="5119841" y="2082518"/>
                          <a:pt x="4776795" y="2304256"/>
                        </a:cubicBezTo>
                        <a:cubicBezTo>
                          <a:pt x="4408095" y="2296402"/>
                          <a:pt x="4507205" y="2195055"/>
                          <a:pt x="4258774" y="2304256"/>
                        </a:cubicBezTo>
                        <a:cubicBezTo>
                          <a:pt x="4047344" y="2379343"/>
                          <a:pt x="3976558" y="2299257"/>
                          <a:pt x="3833997" y="2304256"/>
                        </a:cubicBezTo>
                        <a:cubicBezTo>
                          <a:pt x="3759686" y="2347991"/>
                          <a:pt x="3655980" y="2317388"/>
                          <a:pt x="3595707" y="2304256"/>
                        </a:cubicBezTo>
                        <a:cubicBezTo>
                          <a:pt x="3515036" y="2408017"/>
                          <a:pt x="3073969" y="2277893"/>
                          <a:pt x="2891198" y="2304256"/>
                        </a:cubicBezTo>
                        <a:cubicBezTo>
                          <a:pt x="2601971" y="2359002"/>
                          <a:pt x="2710271" y="2271641"/>
                          <a:pt x="2652907" y="2304256"/>
                        </a:cubicBezTo>
                        <a:cubicBezTo>
                          <a:pt x="2534077" y="2481496"/>
                          <a:pt x="2231264" y="2359871"/>
                          <a:pt x="2041642" y="2304256"/>
                        </a:cubicBezTo>
                        <a:cubicBezTo>
                          <a:pt x="1787099" y="2303008"/>
                          <a:pt x="1747333" y="2278853"/>
                          <a:pt x="1616865" y="2304256"/>
                        </a:cubicBezTo>
                        <a:cubicBezTo>
                          <a:pt x="1533783" y="2334910"/>
                          <a:pt x="1409549" y="2259558"/>
                          <a:pt x="1285332" y="2304256"/>
                        </a:cubicBezTo>
                        <a:cubicBezTo>
                          <a:pt x="1112498" y="2255315"/>
                          <a:pt x="958839" y="2292687"/>
                          <a:pt x="860554" y="2304256"/>
                        </a:cubicBezTo>
                        <a:cubicBezTo>
                          <a:pt x="715714" y="2376745"/>
                          <a:pt x="508848" y="2283721"/>
                          <a:pt x="259649" y="2304256"/>
                        </a:cubicBezTo>
                        <a:cubicBezTo>
                          <a:pt x="171311" y="2367214"/>
                          <a:pt x="-20945" y="2077037"/>
                          <a:pt x="0" y="1920204"/>
                        </a:cubicBezTo>
                        <a:cubicBezTo>
                          <a:pt x="-172656" y="1695829"/>
                          <a:pt x="-92779" y="1461735"/>
                          <a:pt x="0" y="1198212"/>
                        </a:cubicBezTo>
                        <a:cubicBezTo>
                          <a:pt x="36675" y="958408"/>
                          <a:pt x="-71684" y="698822"/>
                          <a:pt x="0" y="384050"/>
                        </a:cubicBezTo>
                        <a:close/>
                      </a:path>
                      <a:path w="9843686" h="2304256" fill="none" stroke="0" extrusionOk="0">
                        <a:moveTo>
                          <a:pt x="0" y="384050"/>
                        </a:moveTo>
                        <a:cubicBezTo>
                          <a:pt x="-1967" y="162695"/>
                          <a:pt x="158714" y="-48417"/>
                          <a:pt x="259649" y="0"/>
                        </a:cubicBezTo>
                        <a:cubicBezTo>
                          <a:pt x="443962" y="-20134"/>
                          <a:pt x="635136" y="73700"/>
                          <a:pt x="964158" y="0"/>
                        </a:cubicBezTo>
                        <a:cubicBezTo>
                          <a:pt x="1168674" y="-56468"/>
                          <a:pt x="1248108" y="14409"/>
                          <a:pt x="1388936" y="0"/>
                        </a:cubicBezTo>
                        <a:cubicBezTo>
                          <a:pt x="1543603" y="-73064"/>
                          <a:pt x="1767408" y="127956"/>
                          <a:pt x="2093445" y="0"/>
                        </a:cubicBezTo>
                        <a:cubicBezTo>
                          <a:pt x="2366670" y="-61776"/>
                          <a:pt x="2440196" y="32046"/>
                          <a:pt x="2611465" y="0"/>
                        </a:cubicBezTo>
                        <a:cubicBezTo>
                          <a:pt x="2778162" y="-65228"/>
                          <a:pt x="2831935" y="22989"/>
                          <a:pt x="3036244" y="0"/>
                        </a:cubicBezTo>
                        <a:cubicBezTo>
                          <a:pt x="3236481" y="-74505"/>
                          <a:pt x="3130970" y="83109"/>
                          <a:pt x="3274533" y="0"/>
                        </a:cubicBezTo>
                        <a:cubicBezTo>
                          <a:pt x="3402144" y="-46044"/>
                          <a:pt x="3449025" y="16665"/>
                          <a:pt x="3512824" y="0"/>
                        </a:cubicBezTo>
                        <a:cubicBezTo>
                          <a:pt x="3570898" y="-66080"/>
                          <a:pt x="3751046" y="-17423"/>
                          <a:pt x="3844357" y="0"/>
                        </a:cubicBezTo>
                        <a:cubicBezTo>
                          <a:pt x="3938862" y="-9775"/>
                          <a:pt x="3970473" y="4607"/>
                          <a:pt x="4082647" y="0"/>
                        </a:cubicBezTo>
                        <a:cubicBezTo>
                          <a:pt x="4119591" y="-114746"/>
                          <a:pt x="4488348" y="-11638"/>
                          <a:pt x="4693911" y="0"/>
                        </a:cubicBezTo>
                        <a:cubicBezTo>
                          <a:pt x="4839321" y="-64569"/>
                          <a:pt x="4948040" y="59806"/>
                          <a:pt x="5025445" y="0"/>
                        </a:cubicBezTo>
                        <a:cubicBezTo>
                          <a:pt x="5108946" y="-42025"/>
                          <a:pt x="5449887" y="142980"/>
                          <a:pt x="5729955" y="0"/>
                        </a:cubicBezTo>
                        <a:cubicBezTo>
                          <a:pt x="6029922" y="-80192"/>
                          <a:pt x="5899475" y="4459"/>
                          <a:pt x="6061489" y="0"/>
                        </a:cubicBezTo>
                        <a:cubicBezTo>
                          <a:pt x="6196393" y="-14776"/>
                          <a:pt x="6335107" y="5245"/>
                          <a:pt x="6393022" y="0"/>
                        </a:cubicBezTo>
                        <a:cubicBezTo>
                          <a:pt x="6527535" y="-22675"/>
                          <a:pt x="6535452" y="22314"/>
                          <a:pt x="6631311" y="0"/>
                        </a:cubicBezTo>
                        <a:cubicBezTo>
                          <a:pt x="6700489" y="-10371"/>
                          <a:pt x="6936896" y="7885"/>
                          <a:pt x="7056090" y="0"/>
                        </a:cubicBezTo>
                        <a:cubicBezTo>
                          <a:pt x="7150365" y="-22262"/>
                          <a:pt x="7383431" y="63872"/>
                          <a:pt x="7480867" y="0"/>
                        </a:cubicBezTo>
                        <a:cubicBezTo>
                          <a:pt x="7572961" y="-105484"/>
                          <a:pt x="7767618" y="-20266"/>
                          <a:pt x="7905644" y="0"/>
                        </a:cubicBezTo>
                        <a:cubicBezTo>
                          <a:pt x="8053363" y="-71041"/>
                          <a:pt x="8246581" y="-12334"/>
                          <a:pt x="8516910" y="0"/>
                        </a:cubicBezTo>
                        <a:cubicBezTo>
                          <a:pt x="8802740" y="-62565"/>
                          <a:pt x="8761098" y="22500"/>
                          <a:pt x="8848443" y="0"/>
                        </a:cubicBezTo>
                        <a:cubicBezTo>
                          <a:pt x="8915329" y="-13468"/>
                          <a:pt x="9378756" y="-15575"/>
                          <a:pt x="9584034" y="0"/>
                        </a:cubicBezTo>
                        <a:cubicBezTo>
                          <a:pt x="9673147" y="-37965"/>
                          <a:pt x="9802364" y="115822"/>
                          <a:pt x="9843686" y="384050"/>
                        </a:cubicBezTo>
                        <a:cubicBezTo>
                          <a:pt x="9881885" y="709290"/>
                          <a:pt x="9760261" y="931689"/>
                          <a:pt x="9843686" y="1182850"/>
                        </a:cubicBezTo>
                        <a:cubicBezTo>
                          <a:pt x="9875436" y="1523702"/>
                          <a:pt x="9865744" y="1631416"/>
                          <a:pt x="9843686" y="1920204"/>
                        </a:cubicBezTo>
                        <a:cubicBezTo>
                          <a:pt x="9848301" y="2192772"/>
                          <a:pt x="9679495" y="2274028"/>
                          <a:pt x="9584034" y="2304256"/>
                        </a:cubicBezTo>
                        <a:cubicBezTo>
                          <a:pt x="9419942" y="2332857"/>
                          <a:pt x="9436958" y="2293686"/>
                          <a:pt x="9252500" y="2304256"/>
                        </a:cubicBezTo>
                        <a:cubicBezTo>
                          <a:pt x="9069892" y="2294035"/>
                          <a:pt x="9048849" y="2277769"/>
                          <a:pt x="8920967" y="2304256"/>
                        </a:cubicBezTo>
                        <a:cubicBezTo>
                          <a:pt x="8763906" y="2311557"/>
                          <a:pt x="8738223" y="2240723"/>
                          <a:pt x="8589433" y="2304256"/>
                        </a:cubicBezTo>
                        <a:cubicBezTo>
                          <a:pt x="8489437" y="2374850"/>
                          <a:pt x="8390171" y="2297606"/>
                          <a:pt x="8257898" y="2304256"/>
                        </a:cubicBezTo>
                        <a:cubicBezTo>
                          <a:pt x="8120797" y="2299450"/>
                          <a:pt x="7949103" y="2335720"/>
                          <a:pt x="7739877" y="2304256"/>
                        </a:cubicBezTo>
                        <a:cubicBezTo>
                          <a:pt x="7504775" y="2346420"/>
                          <a:pt x="7390430" y="2217153"/>
                          <a:pt x="7221856" y="2304256"/>
                        </a:cubicBezTo>
                        <a:cubicBezTo>
                          <a:pt x="7070939" y="2518314"/>
                          <a:pt x="6747318" y="2272304"/>
                          <a:pt x="6517347" y="2304256"/>
                        </a:cubicBezTo>
                        <a:cubicBezTo>
                          <a:pt x="6214862" y="2467577"/>
                          <a:pt x="6175319" y="2286690"/>
                          <a:pt x="5999326" y="2304256"/>
                        </a:cubicBezTo>
                        <a:cubicBezTo>
                          <a:pt x="5817054" y="2366918"/>
                          <a:pt x="5627223" y="2258643"/>
                          <a:pt x="5481305" y="2304256"/>
                        </a:cubicBezTo>
                        <a:cubicBezTo>
                          <a:pt x="5236153" y="2368134"/>
                          <a:pt x="5005881" y="2258268"/>
                          <a:pt x="4776795" y="2304256"/>
                        </a:cubicBezTo>
                        <a:cubicBezTo>
                          <a:pt x="4436241" y="2408801"/>
                          <a:pt x="4435748" y="2221882"/>
                          <a:pt x="4258774" y="2304256"/>
                        </a:cubicBezTo>
                        <a:cubicBezTo>
                          <a:pt x="4036869" y="2351527"/>
                          <a:pt x="3953627" y="2210775"/>
                          <a:pt x="3833997" y="2304256"/>
                        </a:cubicBezTo>
                        <a:cubicBezTo>
                          <a:pt x="3759685" y="2333679"/>
                          <a:pt x="3671821" y="2309545"/>
                          <a:pt x="3595707" y="2304256"/>
                        </a:cubicBezTo>
                        <a:cubicBezTo>
                          <a:pt x="3528501" y="2293754"/>
                          <a:pt x="3245600" y="2247484"/>
                          <a:pt x="2891198" y="2304256"/>
                        </a:cubicBezTo>
                        <a:cubicBezTo>
                          <a:pt x="2577132" y="2355417"/>
                          <a:pt x="2689823" y="2262134"/>
                          <a:pt x="2652907" y="2304256"/>
                        </a:cubicBezTo>
                        <a:cubicBezTo>
                          <a:pt x="2536562" y="2293116"/>
                          <a:pt x="2224521" y="2395699"/>
                          <a:pt x="2041642" y="2304256"/>
                        </a:cubicBezTo>
                        <a:cubicBezTo>
                          <a:pt x="1760717" y="2307818"/>
                          <a:pt x="1736802" y="2272069"/>
                          <a:pt x="1616865" y="2304256"/>
                        </a:cubicBezTo>
                        <a:cubicBezTo>
                          <a:pt x="1508027" y="2344140"/>
                          <a:pt x="1435193" y="2298461"/>
                          <a:pt x="1285332" y="2304256"/>
                        </a:cubicBezTo>
                        <a:cubicBezTo>
                          <a:pt x="1163139" y="2312488"/>
                          <a:pt x="1044329" y="2289516"/>
                          <a:pt x="860554" y="2304256"/>
                        </a:cubicBezTo>
                        <a:cubicBezTo>
                          <a:pt x="705281" y="2283359"/>
                          <a:pt x="530713" y="2299533"/>
                          <a:pt x="259649" y="2304256"/>
                        </a:cubicBezTo>
                        <a:cubicBezTo>
                          <a:pt x="164620" y="2337888"/>
                          <a:pt x="-53618" y="2055653"/>
                          <a:pt x="0" y="1920204"/>
                        </a:cubicBezTo>
                        <a:cubicBezTo>
                          <a:pt x="-134529" y="1611578"/>
                          <a:pt x="123544" y="1472372"/>
                          <a:pt x="0" y="1198212"/>
                        </a:cubicBezTo>
                        <a:cubicBezTo>
                          <a:pt x="6355" y="899842"/>
                          <a:pt x="18055" y="803172"/>
                          <a:pt x="0" y="384050"/>
                        </a:cubicBezTo>
                        <a:close/>
                      </a:path>
                      <a:path w="9843686" h="2304256" fill="none" stroke="0" extrusionOk="0">
                        <a:moveTo>
                          <a:pt x="0" y="384050"/>
                        </a:moveTo>
                        <a:cubicBezTo>
                          <a:pt x="18400" y="169419"/>
                          <a:pt x="159089" y="-58725"/>
                          <a:pt x="259649" y="0"/>
                        </a:cubicBezTo>
                        <a:cubicBezTo>
                          <a:pt x="461312" y="-50619"/>
                          <a:pt x="593126" y="44716"/>
                          <a:pt x="964158" y="0"/>
                        </a:cubicBezTo>
                        <a:cubicBezTo>
                          <a:pt x="1161699" y="-10779"/>
                          <a:pt x="1235356" y="63293"/>
                          <a:pt x="1388936" y="0"/>
                        </a:cubicBezTo>
                        <a:cubicBezTo>
                          <a:pt x="1591317" y="-57570"/>
                          <a:pt x="1862314" y="57976"/>
                          <a:pt x="2093445" y="0"/>
                        </a:cubicBezTo>
                        <a:cubicBezTo>
                          <a:pt x="2370820" y="-13614"/>
                          <a:pt x="2486661" y="71857"/>
                          <a:pt x="2611465" y="0"/>
                        </a:cubicBezTo>
                        <a:cubicBezTo>
                          <a:pt x="2790902" y="-107965"/>
                          <a:pt x="2877088" y="69430"/>
                          <a:pt x="3036244" y="0"/>
                        </a:cubicBezTo>
                        <a:cubicBezTo>
                          <a:pt x="3221933" y="-76727"/>
                          <a:pt x="3053944" y="60950"/>
                          <a:pt x="3274533" y="0"/>
                        </a:cubicBezTo>
                        <a:cubicBezTo>
                          <a:pt x="3397315" y="-37399"/>
                          <a:pt x="3446782" y="15449"/>
                          <a:pt x="3512824" y="0"/>
                        </a:cubicBezTo>
                        <a:cubicBezTo>
                          <a:pt x="3572583" y="-67173"/>
                          <a:pt x="3764250" y="-32928"/>
                          <a:pt x="3844357" y="0"/>
                        </a:cubicBezTo>
                        <a:cubicBezTo>
                          <a:pt x="3951515" y="-26900"/>
                          <a:pt x="3975485" y="15479"/>
                          <a:pt x="4082647" y="0"/>
                        </a:cubicBezTo>
                        <a:cubicBezTo>
                          <a:pt x="4173854" y="-133250"/>
                          <a:pt x="4473902" y="-12592"/>
                          <a:pt x="4693911" y="0"/>
                        </a:cubicBezTo>
                        <a:cubicBezTo>
                          <a:pt x="4881221" y="-47876"/>
                          <a:pt x="4961605" y="62089"/>
                          <a:pt x="5025445" y="0"/>
                        </a:cubicBezTo>
                        <a:cubicBezTo>
                          <a:pt x="5107376" y="13582"/>
                          <a:pt x="5353429" y="157962"/>
                          <a:pt x="5729955" y="0"/>
                        </a:cubicBezTo>
                        <a:cubicBezTo>
                          <a:pt x="5993327" y="-55759"/>
                          <a:pt x="5913573" y="-12526"/>
                          <a:pt x="6061489" y="0"/>
                        </a:cubicBezTo>
                        <a:cubicBezTo>
                          <a:pt x="6192353" y="-6069"/>
                          <a:pt x="6315896" y="13742"/>
                          <a:pt x="6393022" y="0"/>
                        </a:cubicBezTo>
                        <a:cubicBezTo>
                          <a:pt x="6523897" y="-12367"/>
                          <a:pt x="6536005" y="17031"/>
                          <a:pt x="6631311" y="0"/>
                        </a:cubicBezTo>
                        <a:cubicBezTo>
                          <a:pt x="6724350" y="-60567"/>
                          <a:pt x="6925217" y="-26200"/>
                          <a:pt x="7056090" y="0"/>
                        </a:cubicBezTo>
                        <a:cubicBezTo>
                          <a:pt x="7181693" y="-60546"/>
                          <a:pt x="7379521" y="43529"/>
                          <a:pt x="7480867" y="0"/>
                        </a:cubicBezTo>
                        <a:cubicBezTo>
                          <a:pt x="7548253" y="-129431"/>
                          <a:pt x="7772972" y="-77523"/>
                          <a:pt x="7905644" y="0"/>
                        </a:cubicBezTo>
                        <a:cubicBezTo>
                          <a:pt x="8114157" y="-142645"/>
                          <a:pt x="8242364" y="26400"/>
                          <a:pt x="8516910" y="0"/>
                        </a:cubicBezTo>
                        <a:cubicBezTo>
                          <a:pt x="8793003" y="-21427"/>
                          <a:pt x="8756948" y="19194"/>
                          <a:pt x="8848443" y="0"/>
                        </a:cubicBezTo>
                        <a:cubicBezTo>
                          <a:pt x="8951891" y="11884"/>
                          <a:pt x="9295389" y="-7556"/>
                          <a:pt x="9584034" y="0"/>
                        </a:cubicBezTo>
                        <a:cubicBezTo>
                          <a:pt x="9677015" y="-48796"/>
                          <a:pt x="9803072" y="117685"/>
                          <a:pt x="9843686" y="384050"/>
                        </a:cubicBezTo>
                        <a:cubicBezTo>
                          <a:pt x="9911327" y="662159"/>
                          <a:pt x="9728218" y="934857"/>
                          <a:pt x="9843686" y="1182850"/>
                        </a:cubicBezTo>
                        <a:cubicBezTo>
                          <a:pt x="9869103" y="1529889"/>
                          <a:pt x="9829727" y="1678437"/>
                          <a:pt x="9843686" y="1920204"/>
                        </a:cubicBezTo>
                        <a:cubicBezTo>
                          <a:pt x="9798785" y="2128541"/>
                          <a:pt x="9715150" y="2319172"/>
                          <a:pt x="9584034" y="2304256"/>
                        </a:cubicBezTo>
                        <a:cubicBezTo>
                          <a:pt x="9427973" y="2333194"/>
                          <a:pt x="9416607" y="2288294"/>
                          <a:pt x="9252500" y="2304256"/>
                        </a:cubicBezTo>
                        <a:cubicBezTo>
                          <a:pt x="9078970" y="2296494"/>
                          <a:pt x="9051894" y="2274854"/>
                          <a:pt x="8920967" y="2304256"/>
                        </a:cubicBezTo>
                        <a:cubicBezTo>
                          <a:pt x="8747257" y="2316009"/>
                          <a:pt x="8735304" y="2234109"/>
                          <a:pt x="8589433" y="2304256"/>
                        </a:cubicBezTo>
                        <a:cubicBezTo>
                          <a:pt x="8502785" y="2332827"/>
                          <a:pt x="8397601" y="2260826"/>
                          <a:pt x="8257898" y="2304256"/>
                        </a:cubicBezTo>
                        <a:cubicBezTo>
                          <a:pt x="8173688" y="2284095"/>
                          <a:pt x="7924177" y="2356009"/>
                          <a:pt x="7739877" y="2304256"/>
                        </a:cubicBezTo>
                        <a:cubicBezTo>
                          <a:pt x="7519077" y="2320947"/>
                          <a:pt x="7322240" y="2225886"/>
                          <a:pt x="7221856" y="2304256"/>
                        </a:cubicBezTo>
                        <a:cubicBezTo>
                          <a:pt x="7078624" y="2477525"/>
                          <a:pt x="6829260" y="2252250"/>
                          <a:pt x="6517347" y="2304256"/>
                        </a:cubicBezTo>
                        <a:cubicBezTo>
                          <a:pt x="6240557" y="2439682"/>
                          <a:pt x="6180328" y="2332162"/>
                          <a:pt x="5999326" y="2304256"/>
                        </a:cubicBezTo>
                        <a:cubicBezTo>
                          <a:pt x="5812742" y="2378158"/>
                          <a:pt x="5589316" y="2196322"/>
                          <a:pt x="5481305" y="2304256"/>
                        </a:cubicBezTo>
                        <a:cubicBezTo>
                          <a:pt x="5224924" y="2350322"/>
                          <a:pt x="5015219" y="2261696"/>
                          <a:pt x="4776795" y="2304256"/>
                        </a:cubicBezTo>
                        <a:cubicBezTo>
                          <a:pt x="4405693" y="2386110"/>
                          <a:pt x="4444551" y="2208456"/>
                          <a:pt x="4258774" y="2304256"/>
                        </a:cubicBezTo>
                        <a:cubicBezTo>
                          <a:pt x="4059235" y="2353901"/>
                          <a:pt x="3995881" y="2209498"/>
                          <a:pt x="3833997" y="2304256"/>
                        </a:cubicBezTo>
                        <a:cubicBezTo>
                          <a:pt x="3753083" y="2353526"/>
                          <a:pt x="3656312" y="2320341"/>
                          <a:pt x="3595707" y="2304256"/>
                        </a:cubicBezTo>
                        <a:cubicBezTo>
                          <a:pt x="3520351" y="2383061"/>
                          <a:pt x="3272391" y="2210587"/>
                          <a:pt x="2891198" y="2304256"/>
                        </a:cubicBezTo>
                        <a:cubicBezTo>
                          <a:pt x="2588939" y="2375259"/>
                          <a:pt x="2680884" y="2259039"/>
                          <a:pt x="2652907" y="2304256"/>
                        </a:cubicBezTo>
                        <a:cubicBezTo>
                          <a:pt x="2577948" y="2282413"/>
                          <a:pt x="2283159" y="2299205"/>
                          <a:pt x="2041642" y="2304256"/>
                        </a:cubicBezTo>
                        <a:cubicBezTo>
                          <a:pt x="1763991" y="2304709"/>
                          <a:pt x="1730430" y="2261700"/>
                          <a:pt x="1616865" y="2304256"/>
                        </a:cubicBezTo>
                        <a:cubicBezTo>
                          <a:pt x="1518233" y="2359589"/>
                          <a:pt x="1464124" y="2290064"/>
                          <a:pt x="1285332" y="2304256"/>
                        </a:cubicBezTo>
                        <a:cubicBezTo>
                          <a:pt x="1179952" y="2309518"/>
                          <a:pt x="1014120" y="2269254"/>
                          <a:pt x="860554" y="2304256"/>
                        </a:cubicBezTo>
                        <a:cubicBezTo>
                          <a:pt x="652617" y="2286693"/>
                          <a:pt x="548918" y="2260844"/>
                          <a:pt x="259649" y="2304256"/>
                        </a:cubicBezTo>
                        <a:cubicBezTo>
                          <a:pt x="207318" y="2387523"/>
                          <a:pt x="-55871" y="2008281"/>
                          <a:pt x="0" y="1920204"/>
                        </a:cubicBezTo>
                        <a:cubicBezTo>
                          <a:pt x="-69872" y="1559222"/>
                          <a:pt x="82083" y="1517270"/>
                          <a:pt x="0" y="1198212"/>
                        </a:cubicBezTo>
                        <a:cubicBezTo>
                          <a:pt x="2807" y="911903"/>
                          <a:pt x="1850" y="796477"/>
                          <a:pt x="0" y="38405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defRPr/>
            </a:pPr>
            <a:r>
              <a:rPr lang="en-US" sz="4600" b="1" dirty="0">
                <a:solidFill>
                  <a:srgbClr val="FFC305"/>
                </a:solidFill>
                <a:latin typeface="UVN Da Lat" panose="03060902030202020203" pitchFamily="66" charset="0"/>
                <a:ea typeface="微软雅黑"/>
              </a:rPr>
              <a:t>HOẠT ĐỘNG 1: </a:t>
            </a:r>
            <a:r>
              <a:rPr lang="en-US" sz="4600" dirty="0">
                <a:solidFill>
                  <a:srgbClr val="002060"/>
                </a:solidFill>
                <a:latin typeface="Segoe UI Semibold" panose="020B0702040204020203" pitchFamily="34" charset="0"/>
                <a:ea typeface="微软雅黑"/>
                <a:cs typeface="Segoe UI Semibold" panose="020B0702040204020203" pitchFamily="34" charset="0"/>
              </a:rPr>
              <a:t>CHƠI TRÒ CHƠI </a:t>
            </a:r>
          </a:p>
          <a:p>
            <a:pPr algn="ctr" defTabSz="1219170">
              <a:defRPr/>
            </a:pPr>
            <a:r>
              <a:rPr lang="en-US" sz="4600" dirty="0">
                <a:solidFill>
                  <a:srgbClr val="002060"/>
                </a:solidFill>
                <a:latin typeface="Segoe UI Semibold" panose="020B0702040204020203" pitchFamily="34" charset="0"/>
                <a:ea typeface="微软雅黑"/>
                <a:cs typeface="Segoe UI Semibold" panose="020B0702040204020203" pitchFamily="34" charset="0"/>
              </a:rPr>
              <a:t>“ AI NHANH -  AI ĐÚNG”</a:t>
            </a:r>
          </a:p>
        </p:txBody>
      </p:sp>
    </p:spTree>
    <p:extLst>
      <p:ext uri="{BB962C8B-B14F-4D97-AF65-F5344CB8AC3E}">
        <p14:creationId xmlns:p14="http://schemas.microsoft.com/office/powerpoint/2010/main" val="116934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B1683A-2B11-9FBB-0F1E-06B10E64BE04}"/>
              </a:ext>
            </a:extLst>
          </p:cNvPr>
          <p:cNvSpPr/>
          <p:nvPr/>
        </p:nvSpPr>
        <p:spPr>
          <a:xfrm>
            <a:off x="289654" y="421286"/>
            <a:ext cx="11285084" cy="643671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C7AFC1-8C16-4540-326F-0FDBB54E4F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490" b="70892" l="9000" r="40000">
                        <a14:foregroundMark x1="14249" y1="48044" x2="14000" y2="58842"/>
                        <a14:foregroundMark x1="14260" y1="47574" x2="14249" y2="48044"/>
                        <a14:foregroundMark x1="14444" y1="39593" x2="14260" y2="47574"/>
                        <a14:foregroundMark x1="16778" y1="39437" x2="16111" y2="44757"/>
                        <a14:foregroundMark x1="35667" y1="34585" x2="39333" y2="38811"/>
                        <a14:foregroundMark x1="39444" y1="37715" x2="33222" y2="33646"/>
                        <a14:foregroundMark x1="33222" y1="33646" x2="31444" y2="35211"/>
                        <a14:foregroundMark x1="32068" y1="48357" x2="30000" y2="51800"/>
                        <a14:foregroundMark x1="32256" y1="48044" x2="32068" y2="48357"/>
                        <a14:foregroundMark x1="32444" y1="47731" x2="32256" y2="48044"/>
                        <a14:foregroundMark x1="36111" y1="41628" x2="32444" y2="47731"/>
                        <a14:foregroundMark x1="30000" y1="51800" x2="30111" y2="51800"/>
                        <a14:foregroundMark x1="29778" y1="38498" x2="32333" y2="46479"/>
                        <a14:foregroundMark x1="35222" y1="65884" x2="35556" y2="70892"/>
                        <a14:foregroundMark x1="32111" y1="66980" x2="32333" y2="70736"/>
                        <a14:foregroundMark x1="31222" y1="69640" x2="31222" y2="69640"/>
                        <a14:foregroundMark x1="30556" y1="69014" x2="30556" y2="69014"/>
                        <a14:foregroundMark x1="34889" y1="67449" x2="34889" y2="67449"/>
                        <a14:foregroundMark x1="16523" y1="48044" x2="17222" y2="55399"/>
                        <a14:foregroundMark x1="15778" y1="40219" x2="16478" y2="47574"/>
                        <a14:foregroundMark x1="17222" y1="55399" x2="16889" y2="58685"/>
                        <a14:foregroundMark x1="11000" y1="57590" x2="12111" y2="54773"/>
                        <a14:foregroundMark x1="21111" y1="50704" x2="22000" y2="48670"/>
                        <a14:foregroundMark x1="14222" y1="59311" x2="14889" y2="65571"/>
                        <a14:foregroundMark x1="18556" y1="69014" x2="18556" y2="69014"/>
                        <a14:foregroundMark x1="17889" y1="67919" x2="18444" y2="70579"/>
                        <a14:foregroundMark x1="14778" y1="68545" x2="15000" y2="69953"/>
                        <a14:foregroundMark x1="14778" y1="66510" x2="14778" y2="68701"/>
                        <a14:foregroundMark x1="17667" y1="66041" x2="17667" y2="68701"/>
                        <a14:foregroundMark x1="21778" y1="48513" x2="22111" y2="46479"/>
                        <a14:foregroundMark x1="10333" y1="59155" x2="11222" y2="58216"/>
                        <a14:foregroundMark x1="31667" y1="68075" x2="31556" y2="66823"/>
                        <a14:foregroundMark x1="34667" y1="68075" x2="34556" y2="66980"/>
                        <a14:backgroundMark x1="14333" y1="47574" x2="14333" y2="47574"/>
                        <a14:backgroundMark x1="13889" y1="48357" x2="14000" y2="48357"/>
                        <a14:backgroundMark x1="15333" y1="47887" x2="14222" y2="47261"/>
                        <a14:backgroundMark x1="14222" y1="48044" x2="14222" y2="48044"/>
                        <a14:backgroundMark x1="14444" y1="48044" x2="14444" y2="48044"/>
                        <a14:backgroundMark x1="14222" y1="47731" x2="14222" y2="47731"/>
                        <a14:backgroundMark x1="14111" y1="47574" x2="14111" y2="47574"/>
                        <a14:backgroundMark x1="16333" y1="47574" x2="16333" y2="47574"/>
                        <a14:backgroundMark x1="16556" y1="47574" x2="16556" y2="47574"/>
                        <a14:backgroundMark x1="16556" y1="47574" x2="16333" y2="47574"/>
                        <a14:backgroundMark x1="32444" y1="48044" x2="32444" y2="48044"/>
                        <a14:backgroundMark x1="32444" y1="47731" x2="32444" y2="47731"/>
                        <a14:backgroundMark x1="31667" y1="48357" x2="31667" y2="483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0" t="31800" r="55964" b="26200"/>
          <a:stretch/>
        </p:blipFill>
        <p:spPr>
          <a:xfrm>
            <a:off x="9366492" y="0"/>
            <a:ext cx="2208245" cy="16986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957B8E-C8EC-5558-CADC-4A4B645FB740}"/>
              </a:ext>
            </a:extLst>
          </p:cNvPr>
          <p:cNvSpPr txBox="1"/>
          <p:nvPr/>
        </p:nvSpPr>
        <p:spPr>
          <a:xfrm flipH="1">
            <a:off x="2368072" y="509316"/>
            <a:ext cx="69436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defRPr/>
            </a:pPr>
            <a:r>
              <a:rPr lang="en-US" sz="3600" b="1" dirty="0" err="1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Thực</a:t>
            </a:r>
            <a:r>
              <a:rPr lang="en-US" sz="3600" b="1" dirty="0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phẩm</a:t>
            </a:r>
            <a:r>
              <a:rPr lang="en-US" sz="3600" b="1" dirty="0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có</a:t>
            </a:r>
            <a:r>
              <a:rPr lang="en-US" sz="3600" b="1" dirty="0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thể</a:t>
            </a:r>
            <a:r>
              <a:rPr lang="en-US" sz="3600" b="1" dirty="0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sử</a:t>
            </a:r>
            <a:r>
              <a:rPr lang="en-US" sz="3600" b="1" dirty="0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dụng</a:t>
            </a:r>
            <a:endParaRPr lang="en-US" sz="3600" b="1" dirty="0">
              <a:solidFill>
                <a:srgbClr val="FFC305">
                  <a:lumMod val="75000"/>
                </a:srgbClr>
              </a:solidFill>
              <a:latin typeface="iCiel Ciaobella" pitchFamily="50" charset="0"/>
              <a:ea typeface="微软雅黑"/>
            </a:endParaRPr>
          </a:p>
          <a:p>
            <a:pPr defTabSz="1219170">
              <a:defRPr/>
            </a:pPr>
            <a:r>
              <a:rPr lang="en-US" sz="3600" b="1" dirty="0" err="1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Thực</a:t>
            </a:r>
            <a:r>
              <a:rPr lang="en-US" sz="3600" b="1" dirty="0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phẩm</a:t>
            </a:r>
            <a:r>
              <a:rPr lang="en-US" sz="3600" b="1" dirty="0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không</a:t>
            </a:r>
            <a:r>
              <a:rPr lang="en-US" sz="3600" b="1" dirty="0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nên</a:t>
            </a:r>
            <a:r>
              <a:rPr lang="en-US" sz="3600" b="1" dirty="0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sử</a:t>
            </a:r>
            <a:r>
              <a:rPr lang="en-US" sz="3600" b="1" dirty="0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 </a:t>
            </a:r>
            <a:r>
              <a:rPr lang="en-US" sz="3600" b="1" dirty="0" err="1">
                <a:solidFill>
                  <a:srgbClr val="FFC305">
                    <a:lumMod val="75000"/>
                  </a:srgbClr>
                </a:solidFill>
                <a:latin typeface="iCiel Ciaobella" pitchFamily="50" charset="0"/>
                <a:ea typeface="微软雅黑"/>
              </a:rPr>
              <a:t>dụng</a:t>
            </a:r>
            <a:endParaRPr lang="en-US" sz="3600" b="1" dirty="0">
              <a:solidFill>
                <a:srgbClr val="FFC305">
                  <a:lumMod val="75000"/>
                </a:srgbClr>
              </a:solidFill>
              <a:latin typeface="iCiel Ciaobella" pitchFamily="50" charset="0"/>
              <a:ea typeface="微软雅黑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0F3D5BC-B4E7-5A75-435F-13D714DC79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5253" r="34512" b="70101"/>
          <a:stretch/>
        </p:blipFill>
        <p:spPr>
          <a:xfrm>
            <a:off x="1635439" y="553245"/>
            <a:ext cx="677817" cy="5562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BF44F11-21A5-B2FE-6E6A-9B4143947A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5" t="5253" r="34512" b="70101"/>
          <a:stretch/>
        </p:blipFill>
        <p:spPr>
          <a:xfrm>
            <a:off x="1690254" y="1142416"/>
            <a:ext cx="677817" cy="5562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89B1C7-0886-21C3-7A16-005DD7233F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817" y="1750321"/>
            <a:ext cx="4940997" cy="495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5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EBAAE-27F0-6EAA-8D61-A5AADA78DCB4}"/>
              </a:ext>
            </a:extLst>
          </p:cNvPr>
          <p:cNvSpPr/>
          <p:nvPr/>
        </p:nvSpPr>
        <p:spPr>
          <a:xfrm>
            <a:off x="0" y="356659"/>
            <a:ext cx="11620445" cy="576710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36F520-07FB-B3A7-F3B4-799EF6DE0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28" y="551393"/>
            <a:ext cx="5496926" cy="5512814"/>
          </a:xfrm>
          <a:prstGeom prst="rect">
            <a:avLst/>
          </a:prstGeom>
        </p:spPr>
      </p:pic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ED85819-E614-BF47-2C5C-937E51E51C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350" y="3140663"/>
            <a:ext cx="570650" cy="483158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BC3F2D6E-15A7-C2A2-8AD5-8DB1B9417B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32" y="1636577"/>
            <a:ext cx="570650" cy="483158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21CD6A37-721D-3DBE-0D9B-50076B661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636" y="829469"/>
            <a:ext cx="570650" cy="483158"/>
          </a:xfrm>
          <a:prstGeom prst="rect">
            <a:avLst/>
          </a:prstGeom>
        </p:spPr>
      </p:pic>
      <p:pic>
        <p:nvPicPr>
          <p:cNvPr id="14" name="Picture 13" descr="Shape&#10;&#10;Description automatically generated">
            <a:extLst>
              <a:ext uri="{FF2B5EF4-FFF2-40B4-BE49-F238E27FC236}">
                <a16:creationId xmlns:a16="http://schemas.microsoft.com/office/drawing/2014/main" id="{EC7EDF05-B837-1996-1C30-9ACEB4B967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773" y="2073785"/>
            <a:ext cx="570650" cy="48315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E1996E-E775-B7F0-A6AD-F8AEBA49C481}"/>
              </a:ext>
            </a:extLst>
          </p:cNvPr>
          <p:cNvSpPr txBox="1"/>
          <p:nvPr/>
        </p:nvSpPr>
        <p:spPr>
          <a:xfrm flipH="1">
            <a:off x="277041" y="1636577"/>
            <a:ext cx="549692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219170"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phẩm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thể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sử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: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30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lvl="0" defTabSz="1219170"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phẩm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nên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sử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dụng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305">
                    <a:lumMod val="75000"/>
                  </a:srgbClr>
                </a:solidFill>
                <a:effectLst/>
                <a:uLnTx/>
                <a:uFillTx/>
                <a:latin typeface="iCiel Ciaobella" pitchFamily="50" charset="0"/>
                <a:ea typeface="微软雅黑"/>
                <a:cs typeface="+mn-cs"/>
              </a:rPr>
              <a:t>: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thiu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héo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úa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C305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ng 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0">
            <a:extLst>
              <a:ext uri="{FF2B5EF4-FFF2-40B4-BE49-F238E27FC236}">
                <a16:creationId xmlns:a16="http://schemas.microsoft.com/office/drawing/2014/main" id="{9EC2E641-61F7-CB5B-C5BB-D0FDD6F23B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095140"/>
          </a:xfrm>
          <a:prstGeom prst="rect">
            <a:avLst/>
          </a:prstGeom>
        </p:spPr>
      </p:pic>
      <p:sp>
        <p:nvSpPr>
          <p:cNvPr id="8" name="Double Wave 7">
            <a:extLst>
              <a:ext uri="{FF2B5EF4-FFF2-40B4-BE49-F238E27FC236}">
                <a16:creationId xmlns:a16="http://schemas.microsoft.com/office/drawing/2014/main" id="{719991CA-65BE-D9D2-05A9-9A5DD68A372C}"/>
              </a:ext>
            </a:extLst>
          </p:cNvPr>
          <p:cNvSpPr/>
          <p:nvPr/>
        </p:nvSpPr>
        <p:spPr>
          <a:xfrm>
            <a:off x="2512624" y="762860"/>
            <a:ext cx="7725189" cy="2934765"/>
          </a:xfrm>
          <a:prstGeom prst="doubleWav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THẢO LUẬN VỀ VỆ SINH AN TOÀN THỰC PHẨM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41611F-80DC-AB88-650D-B9580B3EB3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750" b="67831" l="39357" r="53815">
                        <a14:foregroundMark x1="41265" y1="64338" x2="41265" y2="64338"/>
                        <a14:foregroundMark x1="50402" y1="64338" x2="50402" y2="64338"/>
                        <a14:foregroundMark x1="39357" y1="64774" x2="39357" y2="647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542" t="54397" r="44383" b="30620"/>
          <a:stretch/>
        </p:blipFill>
        <p:spPr>
          <a:xfrm>
            <a:off x="6864086" y="2893447"/>
            <a:ext cx="2206132" cy="13352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B55F0-CB1D-9FB1-8741-629CBC0DFC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428" b="59389" l="63755" r="80120">
                        <a14:foregroundMark x1="71787" y1="39156" x2="71787" y2="39156"/>
                        <a14:foregroundMark x1="73695" y1="39156" x2="73695" y2="39156"/>
                        <a14:foregroundMark x1="75904" y1="39738" x2="75904" y2="39738"/>
                        <a14:foregroundMark x1="77811" y1="41485" x2="77811" y2="41485"/>
                        <a14:foregroundMark x1="78916" y1="44978" x2="78916" y2="44978"/>
                        <a14:foregroundMark x1="78916" y1="47598" x2="78916" y2="47598"/>
                        <a14:foregroundMark x1="79618" y1="44105" x2="79618" y2="44105"/>
                        <a14:foregroundMark x1="78715" y1="50509" x2="78715" y2="50509"/>
                        <a14:foregroundMark x1="80120" y1="50509" x2="80120" y2="50509"/>
                        <a14:foregroundMark x1="77309" y1="52547" x2="77309" y2="52547"/>
                        <a14:foregroundMark x1="77209" y1="56186" x2="77209" y2="56186"/>
                        <a14:foregroundMark x1="74699" y1="57205" x2="74699" y2="57205"/>
                        <a14:foregroundMark x1="72892" y1="57642" x2="72892" y2="57642"/>
                        <a14:foregroundMark x1="70683" y1="56769" x2="70683" y2="56769"/>
                        <a14:foregroundMark x1="68373" y1="56041" x2="68373" y2="56041"/>
                        <a14:foregroundMark x1="67671" y1="53421" x2="67671" y2="53421"/>
                        <a14:foregroundMark x1="66165" y1="51092" x2="66165" y2="51092"/>
                        <a14:foregroundMark x1="66365" y1="48763" x2="66365" y2="48763"/>
                        <a14:foregroundMark x1="65663" y1="45706" x2="65663" y2="45706"/>
                        <a14:foregroundMark x1="67169" y1="43668" x2="67169" y2="43668"/>
                        <a14:foregroundMark x1="68173" y1="41921" x2="68173" y2="41921"/>
                        <a14:foregroundMark x1="70080" y1="41194" x2="70080" y2="41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019" t="35832" r="19109" b="37859"/>
          <a:stretch/>
        </p:blipFill>
        <p:spPr>
          <a:xfrm>
            <a:off x="1007339" y="200914"/>
            <a:ext cx="2206132" cy="21214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83B0CB-CC10-8DFB-D41E-DEE25B46FE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582" b="97826" l="3715" r="35141">
                        <a14:foregroundMark x1="18775" y1="24749" x2="18775" y2="24749"/>
                        <a14:foregroundMark x1="16867" y1="90635" x2="16867" y2="90635"/>
                        <a14:backgroundMark x1="20683" y1="96154" x2="17972" y2="98161"/>
                        <a14:backgroundMark x1="20884" y1="97324" x2="20884" y2="97157"/>
                        <a14:backgroundMark x1="21185" y1="97324" x2="21185" y2="97324"/>
                        <a14:backgroundMark x1="22289" y1="96321" x2="20482" y2="96990"/>
                        <a14:backgroundMark x1="18373" y1="96154" x2="15060" y2="956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801" r="60927"/>
          <a:stretch/>
        </p:blipFill>
        <p:spPr>
          <a:xfrm>
            <a:off x="753279" y="2322376"/>
            <a:ext cx="3750679" cy="47374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0EED08C-FEEC-F512-96C7-E9C29FAA67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3746" b="94649" l="68474" r="96486">
                        <a14:foregroundMark x1="68574" y1="41137" x2="69980" y2="44649"/>
                        <a14:foregroundMark x1="81727" y1="92140" x2="81727" y2="94649"/>
                        <a14:foregroundMark x1="82530" y1="68729" x2="83438" y2="74777"/>
                        <a14:foregroundMark x1="83962" y1="74496" x2="82329" y2="69900"/>
                        <a14:backgroundMark x1="86145" y1="72575" x2="87349" y2="81605"/>
                        <a14:backgroundMark x1="85241" y1="75251" x2="87349" y2="80602"/>
                        <a14:backgroundMark x1="84739" y1="74080" x2="85241" y2="76589"/>
                        <a14:backgroundMark x1="86546" y1="74916" x2="87651" y2="79766"/>
                        <a14:backgroundMark x1="85341" y1="73913" x2="86044" y2="77592"/>
                        <a14:backgroundMark x1="86145" y1="72074" x2="86345" y2="69064"/>
                        <a14:backgroundMark x1="86345" y1="72742" x2="85341" y2="68227"/>
                        <a14:backgroundMark x1="86948" y1="69565" x2="87651" y2="74749"/>
                        <a14:backgroundMark x1="85843" y1="69064" x2="86546" y2="71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756" t="15614"/>
          <a:stretch/>
        </p:blipFill>
        <p:spPr>
          <a:xfrm>
            <a:off x="8732528" y="2340607"/>
            <a:ext cx="3010571" cy="45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5527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CF25A20-F5E6-6C2C-E489-244A3EA7CD03}"/>
              </a:ext>
            </a:extLst>
          </p:cNvPr>
          <p:cNvSpPr/>
          <p:nvPr/>
        </p:nvSpPr>
        <p:spPr>
          <a:xfrm>
            <a:off x="1021445" y="1838405"/>
            <a:ext cx="10416050" cy="261367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r>
              <a:rPr lang="en-US" sz="4800" b="1" dirty="0">
                <a:solidFill>
                  <a:srgbClr val="FFC305"/>
                </a:solidFill>
                <a:latin typeface="UVN Da Lat" panose="03060902030202020203" pitchFamily="66" charset="0"/>
                <a:ea typeface="微软雅黑"/>
              </a:rPr>
              <a:t>HOẠT ĐỘNG 2: </a:t>
            </a:r>
            <a:r>
              <a:rPr lang="en-US" sz="4800" dirty="0">
                <a:solidFill>
                  <a:srgbClr val="002060"/>
                </a:solidFill>
                <a:latin typeface="Segoe UI Semibold" panose="020B0702040204020203" pitchFamily="34" charset="0"/>
                <a:ea typeface="微软雅黑"/>
                <a:cs typeface="Segoe UI Semibold" panose="020B0702040204020203" pitchFamily="34" charset="0"/>
              </a:rPr>
              <a:t>TÌM HIỂU NHỮNG NGUY CƠ KHI KHÔNG THỰC HIỆN VỆ SINH AN TOÀN THỰC PHẨM</a:t>
            </a:r>
          </a:p>
        </p:txBody>
      </p:sp>
    </p:spTree>
    <p:extLst>
      <p:ext uri="{BB962C8B-B14F-4D97-AF65-F5344CB8AC3E}">
        <p14:creationId xmlns:p14="http://schemas.microsoft.com/office/powerpoint/2010/main" val="106165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EC53AF-47E3-C7F0-1D13-15E082C15F16}"/>
              </a:ext>
            </a:extLst>
          </p:cNvPr>
          <p:cNvSpPr/>
          <p:nvPr/>
        </p:nvSpPr>
        <p:spPr>
          <a:xfrm>
            <a:off x="291381" y="0"/>
            <a:ext cx="11285084" cy="685799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rgbClr val="000000"/>
              </a:solidFill>
              <a:latin typeface="Calibri"/>
              <a:ea typeface="微软雅黑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A798C-1F70-80EB-342C-B42AB310B8DD}"/>
              </a:ext>
            </a:extLst>
          </p:cNvPr>
          <p:cNvSpPr txBox="1"/>
          <p:nvPr/>
        </p:nvSpPr>
        <p:spPr>
          <a:xfrm>
            <a:off x="902782" y="161834"/>
            <a:ext cx="9477582" cy="1054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15000"/>
              </a:lnSpc>
            </a:pP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Trao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ở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tranh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400" dirty="0">
              <a:solidFill>
                <a:srgbClr val="CC006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8D09D-E65F-4ADA-2161-C8FC3170E2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9" t="2801" r="53770" b="49648"/>
          <a:stretch/>
        </p:blipFill>
        <p:spPr>
          <a:xfrm>
            <a:off x="1418715" y="1377931"/>
            <a:ext cx="2965482" cy="2432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E10940-D794-4EDF-EFA2-4A4B21C838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51" r="10219" b="49936"/>
          <a:stretch/>
        </p:blipFill>
        <p:spPr>
          <a:xfrm>
            <a:off x="6768133" y="1321084"/>
            <a:ext cx="3352215" cy="26174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1A75A0-0F65-72CF-F116-D992C3ED6D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7" t="49935" r="46354" b="2512"/>
          <a:stretch/>
        </p:blipFill>
        <p:spPr>
          <a:xfrm>
            <a:off x="1198135" y="4043552"/>
            <a:ext cx="3186062" cy="2338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C3EA7D-7D86-6B0E-BEDC-98A2BE658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1" t="49936" r="4370"/>
          <a:stretch/>
        </p:blipFill>
        <p:spPr>
          <a:xfrm>
            <a:off x="7172469" y="4071825"/>
            <a:ext cx="2818151" cy="22824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12E8F9-C210-54FC-1356-2FA0D815D43F}"/>
              </a:ext>
            </a:extLst>
          </p:cNvPr>
          <p:cNvSpPr txBox="1"/>
          <p:nvPr/>
        </p:nvSpPr>
        <p:spPr>
          <a:xfrm>
            <a:off x="6938209" y="3426279"/>
            <a:ext cx="3352215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15000"/>
              </a:lnSpc>
            </a:pP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Đau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bụng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buồn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nôn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ói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mửa</a:t>
            </a: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C2DC9E-AC5E-C129-C54D-98D775C0C917}"/>
              </a:ext>
            </a:extLst>
          </p:cNvPr>
          <p:cNvSpPr txBox="1"/>
          <p:nvPr/>
        </p:nvSpPr>
        <p:spPr>
          <a:xfrm>
            <a:off x="1225348" y="6327731"/>
            <a:ext cx="3352215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15000"/>
              </a:lnSpc>
            </a:pP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Giun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0CE6E2-0AB1-04B7-1E55-31E8DD656290}"/>
              </a:ext>
            </a:extLst>
          </p:cNvPr>
          <p:cNvSpPr txBox="1"/>
          <p:nvPr/>
        </p:nvSpPr>
        <p:spPr>
          <a:xfrm>
            <a:off x="7614437" y="6295580"/>
            <a:ext cx="3352215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15000"/>
              </a:lnSpc>
            </a:pP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cấp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cứu</a:t>
            </a:r>
            <a:endParaRPr lang="en-US" sz="3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9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7EC53AF-47E3-C7F0-1D13-15E082C15F16}"/>
              </a:ext>
            </a:extLst>
          </p:cNvPr>
          <p:cNvSpPr/>
          <p:nvPr/>
        </p:nvSpPr>
        <p:spPr>
          <a:xfrm>
            <a:off x="291381" y="356659"/>
            <a:ext cx="11285084" cy="4170372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7A798C-1F70-80EB-342C-B42AB310B8DD}"/>
              </a:ext>
            </a:extLst>
          </p:cNvPr>
          <p:cNvSpPr txBox="1"/>
          <p:nvPr/>
        </p:nvSpPr>
        <p:spPr>
          <a:xfrm>
            <a:off x="1712292" y="566331"/>
            <a:ext cx="9185557" cy="1447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CC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ED0592-8E08-899A-F6EB-1C920A034414}"/>
              </a:ext>
            </a:extLst>
          </p:cNvPr>
          <p:cNvSpPr txBox="1"/>
          <p:nvPr/>
        </p:nvSpPr>
        <p:spPr>
          <a:xfrm>
            <a:off x="2053913" y="2573764"/>
            <a:ext cx="7344920" cy="1312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1219170">
              <a:lnSpc>
                <a:spcPct val="115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lũy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CC0066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04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theme1.xml><?xml version="1.0" encoding="utf-8"?>
<a:theme xmlns:a="http://schemas.openxmlformats.org/drawingml/2006/main" name="更多模版请关注:尚佳素材公社shop64427429.taobao.com">
  <a:themeElements>
    <a:clrScheme name="自定义 59">
      <a:dk1>
        <a:srgbClr val="000000"/>
      </a:dk1>
      <a:lt1>
        <a:srgbClr val="FFFFFF"/>
      </a:lt1>
      <a:dk2>
        <a:srgbClr val="5E5E5E"/>
      </a:dk2>
      <a:lt2>
        <a:srgbClr val="DDDDDD"/>
      </a:lt2>
      <a:accent1>
        <a:srgbClr val="58CDD0"/>
      </a:accent1>
      <a:accent2>
        <a:srgbClr val="FFC305"/>
      </a:accent2>
      <a:accent3>
        <a:srgbClr val="EC7070"/>
      </a:accent3>
      <a:accent4>
        <a:srgbClr val="A5CB01"/>
      </a:accent4>
      <a:accent5>
        <a:srgbClr val="05BEFF"/>
      </a:accent5>
      <a:accent6>
        <a:srgbClr val="CC0066"/>
      </a:accent6>
      <a:hlink>
        <a:srgbClr val="F59E00"/>
      </a:hlink>
      <a:folHlink>
        <a:srgbClr val="42835E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266</Words>
  <Application>Microsoft Office PowerPoint</Application>
  <PresentationFormat>Widescreen</PresentationFormat>
  <Paragraphs>27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iCiel Ciaobella</vt:lpstr>
      <vt:lpstr>Segoe UI Semibold</vt:lpstr>
      <vt:lpstr>SVN-Hole Hearted</vt:lpstr>
      <vt:lpstr>UVN Banh Mi</vt:lpstr>
      <vt:lpstr>UVN Da Lat</vt:lpstr>
      <vt:lpstr>华康方圆体W7(P)</vt:lpstr>
      <vt:lpstr>更多模版请关注:尚佳素材公社shop64427429.taobao.com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trong giờ ăn bán trú:   Vậy để đảm bảo vệ sinh ăn uống con cần làm gì?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Hoang Quan</dc:creator>
  <cp:lastModifiedBy>DELL</cp:lastModifiedBy>
  <cp:revision>18</cp:revision>
  <dcterms:created xsi:type="dcterms:W3CDTF">2022-09-23T06:23:32Z</dcterms:created>
  <dcterms:modified xsi:type="dcterms:W3CDTF">2023-10-01T17:46:30Z</dcterms:modified>
</cp:coreProperties>
</file>