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6"/>
  </p:notesMasterIdLst>
  <p:sldIdLst>
    <p:sldId id="256" r:id="rId3"/>
    <p:sldId id="319" r:id="rId4"/>
    <p:sldId id="276" r:id="rId5"/>
    <p:sldId id="270" r:id="rId6"/>
    <p:sldId id="285" r:id="rId7"/>
    <p:sldId id="299" r:id="rId8"/>
    <p:sldId id="281" r:id="rId9"/>
    <p:sldId id="268" r:id="rId10"/>
    <p:sldId id="286" r:id="rId11"/>
    <p:sldId id="311" r:id="rId12"/>
    <p:sldId id="312" r:id="rId13"/>
    <p:sldId id="313" r:id="rId14"/>
    <p:sldId id="314" r:id="rId15"/>
    <p:sldId id="287" r:id="rId16"/>
    <p:sldId id="289" r:id="rId17"/>
    <p:sldId id="315" r:id="rId18"/>
    <p:sldId id="292" r:id="rId19"/>
    <p:sldId id="316" r:id="rId20"/>
    <p:sldId id="293" r:id="rId21"/>
    <p:sldId id="294" r:id="rId22"/>
    <p:sldId id="295" r:id="rId23"/>
    <p:sldId id="298" r:id="rId24"/>
    <p:sldId id="296" r:id="rId25"/>
    <p:sldId id="297" r:id="rId26"/>
    <p:sldId id="301" r:id="rId27"/>
    <p:sldId id="302" r:id="rId28"/>
    <p:sldId id="290" r:id="rId29"/>
    <p:sldId id="304" r:id="rId30"/>
    <p:sldId id="317" r:id="rId31"/>
    <p:sldId id="321" r:id="rId32"/>
    <p:sldId id="307" r:id="rId33"/>
    <p:sldId id="308" r:id="rId34"/>
    <p:sldId id="269" r:id="rId35"/>
  </p:sldIdLst>
  <p:sldSz cx="12192000" cy="6858000"/>
  <p:notesSz cx="6858000" cy="9144000"/>
  <p:embeddedFontLst>
    <p:embeddedFont>
      <p:font typeface="Bellota Text" panose="020B0604020202020204" charset="0"/>
      <p:regular r:id="rId37"/>
      <p:bold r:id="rId38"/>
      <p:italic r:id="rId39"/>
      <p:boldItalic r:id="rId40"/>
    </p:embeddedFont>
    <p:embeddedFont>
      <p:font typeface="Calibri" panose="020F0502020204030204" pitchFamily="34" charset="0"/>
      <p:regular r:id="rId41"/>
      <p:bold r:id="rId42"/>
      <p:italic r:id="rId43"/>
      <p:boldItalic r:id="rId44"/>
    </p:embeddedFont>
    <p:embeddedFont>
      <p:font typeface="Didact Gothic" panose="020B0604020202020204" charset="0"/>
      <p:regular r:id="rId45"/>
    </p:embeddedFont>
    <p:embeddedFont>
      <p:font typeface="Nunito Black" pitchFamily="2" charset="0"/>
      <p:bold r:id="rId46"/>
      <p:boldItalic r:id="rId47"/>
    </p:embeddedFont>
    <p:embeddedFont>
      <p:font typeface="Odibee Sans" panose="020B0604020202020204" charset="0"/>
      <p:regular r:id="rId48"/>
    </p:embeddedFont>
    <p:embeddedFont>
      <p:font typeface="Roboto Condensed" panose="02000000000000000000" pitchFamily="2" charset="0"/>
      <p:regular r:id="rId49"/>
      <p:bold r:id="rId50"/>
      <p:italic r:id="rId51"/>
      <p:boldItalic r:id="rId52"/>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BE967"/>
    <a:srgbClr val="FEB8E0"/>
    <a:srgbClr val="2AF6DE"/>
    <a:srgbClr val="29F78B"/>
    <a:srgbClr val="FEF2E4"/>
    <a:srgbClr val="ADBACA"/>
    <a:srgbClr val="FF66CC"/>
    <a:srgbClr val="ED33DB"/>
    <a:srgbClr val="6480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7" d="100"/>
          <a:sy n="77" d="100"/>
        </p:scale>
        <p:origin x="883" y="72"/>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5.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8.fntdata"/><Relationship Id="rId52"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15.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ECFBFA-259D-4E60-9974-D80EE2E396CF}" type="datetimeFigureOut">
              <a:rPr lang="en-US" smtClean="0"/>
              <a:t>10/2/2023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083C51-16A5-40BA-9C8C-A98AD6DC1CF0}" type="slidenum">
              <a:rPr lang="en-US" smtClean="0"/>
              <a:t>‹#›</a:t>
            </a:fld>
            <a:endParaRPr lang="en-US"/>
          </a:p>
        </p:txBody>
      </p:sp>
    </p:spTree>
    <p:extLst>
      <p:ext uri="{BB962C8B-B14F-4D97-AF65-F5344CB8AC3E}">
        <p14:creationId xmlns:p14="http://schemas.microsoft.com/office/powerpoint/2010/main" val="942668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1"/>
        <p:cNvGrpSpPr/>
        <p:nvPr/>
      </p:nvGrpSpPr>
      <p:grpSpPr>
        <a:xfrm>
          <a:off x="0" y="0"/>
          <a:ext cx="0" cy="0"/>
          <a:chOff x="0" y="0"/>
          <a:chExt cx="0" cy="0"/>
        </a:xfrm>
      </p:grpSpPr>
      <p:sp>
        <p:nvSpPr>
          <p:cNvPr id="3012" name="Google Shape;3012;g87266d1191_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3" name="Google Shape;3013;g87266d1191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083C51-16A5-40BA-9C8C-A98AD6DC1CF0}" type="slidenum">
              <a:rPr lang="en-US" smtClean="0"/>
              <a:t>27</a:t>
            </a:fld>
            <a:endParaRPr lang="en-US"/>
          </a:p>
        </p:txBody>
      </p:sp>
    </p:spTree>
    <p:extLst>
      <p:ext uri="{BB962C8B-B14F-4D97-AF65-F5344CB8AC3E}">
        <p14:creationId xmlns:p14="http://schemas.microsoft.com/office/powerpoint/2010/main" val="517712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083C51-16A5-40BA-9C8C-A98AD6DC1CF0}" type="slidenum">
              <a:rPr lang="en-US" smtClean="0"/>
              <a:t>28</a:t>
            </a:fld>
            <a:endParaRPr lang="en-US"/>
          </a:p>
        </p:txBody>
      </p:sp>
    </p:spTree>
    <p:extLst>
      <p:ext uri="{BB962C8B-B14F-4D97-AF65-F5344CB8AC3E}">
        <p14:creationId xmlns:p14="http://schemas.microsoft.com/office/powerpoint/2010/main" val="147017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083C51-16A5-40BA-9C8C-A98AD6DC1CF0}" type="slidenum">
              <a:rPr lang="en-US" smtClean="0"/>
              <a:t>29</a:t>
            </a:fld>
            <a:endParaRPr lang="en-US"/>
          </a:p>
        </p:txBody>
      </p:sp>
    </p:spTree>
    <p:extLst>
      <p:ext uri="{BB962C8B-B14F-4D97-AF65-F5344CB8AC3E}">
        <p14:creationId xmlns:p14="http://schemas.microsoft.com/office/powerpoint/2010/main" val="1961620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1"/>
        <p:cNvGrpSpPr/>
        <p:nvPr/>
      </p:nvGrpSpPr>
      <p:grpSpPr>
        <a:xfrm>
          <a:off x="0" y="0"/>
          <a:ext cx="0" cy="0"/>
          <a:chOff x="0" y="0"/>
          <a:chExt cx="0" cy="0"/>
        </a:xfrm>
      </p:grpSpPr>
      <p:sp>
        <p:nvSpPr>
          <p:cNvPr id="3012" name="Google Shape;3012;g87266d1191_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3" name="Google Shape;3013;g87266d1191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2810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193354">
            <a:off x="3422696" y="2347661"/>
            <a:ext cx="5443408" cy="2199476"/>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atin typeface="Odibee Sans"/>
                <a:ea typeface="Odibee Sans"/>
                <a:cs typeface="Odibee Sans"/>
                <a:sym typeface="Odibee San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rot="-193396">
            <a:off x="3974123" y="3786757"/>
            <a:ext cx="4858887" cy="647025"/>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atin typeface="Bellota Text"/>
                <a:ea typeface="Bellota Text"/>
                <a:cs typeface="Bellota Text"/>
                <a:sym typeface="Bellota Text"/>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a:off x="-12000" y="-11580"/>
            <a:ext cx="12192000" cy="6880699"/>
            <a:chOff x="-8950" y="0"/>
            <a:chExt cx="9144000" cy="5143551"/>
          </a:xfrm>
        </p:grpSpPr>
        <p:sp>
          <p:nvSpPr>
            <p:cNvPr id="12" name="Google Shape;12;p2"/>
            <p:cNvSpPr/>
            <p:nvPr/>
          </p:nvSpPr>
          <p:spPr>
            <a:xfrm>
              <a:off x="-8950" y="0"/>
              <a:ext cx="9144000" cy="51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 name="Google Shape;13;p2"/>
            <p:cNvSpPr/>
            <p:nvPr/>
          </p:nvSpPr>
          <p:spPr>
            <a:xfrm>
              <a:off x="-8950" y="1285817"/>
              <a:ext cx="9144000" cy="1286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 name="Google Shape;14;p2"/>
            <p:cNvSpPr/>
            <p:nvPr/>
          </p:nvSpPr>
          <p:spPr>
            <a:xfrm>
              <a:off x="-8950" y="2571634"/>
              <a:ext cx="9144000" cy="1286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 name="Google Shape;15;p2"/>
            <p:cNvSpPr/>
            <p:nvPr/>
          </p:nvSpPr>
          <p:spPr>
            <a:xfrm>
              <a:off x="-8950" y="3857451"/>
              <a:ext cx="9144000" cy="1286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6" name="Google Shape;16;p2"/>
          <p:cNvSpPr txBox="1">
            <a:spLocks noGrp="1"/>
          </p:cNvSpPr>
          <p:nvPr>
            <p:ph type="ctrTitle" idx="2"/>
          </p:nvPr>
        </p:nvSpPr>
        <p:spPr>
          <a:xfrm rot="-192093">
            <a:off x="3421952" y="2348686"/>
            <a:ext cx="5443296" cy="2198233"/>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7" name="Google Shape;17;p2"/>
          <p:cNvSpPr txBox="1">
            <a:spLocks noGrp="1"/>
          </p:cNvSpPr>
          <p:nvPr>
            <p:ph type="subTitle" idx="3"/>
          </p:nvPr>
        </p:nvSpPr>
        <p:spPr>
          <a:xfrm rot="-192030">
            <a:off x="3988612" y="4311101"/>
            <a:ext cx="4857576" cy="647801"/>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dk1"/>
                </a:solidFill>
                <a:latin typeface="Bellota Text"/>
                <a:ea typeface="Bellota Text"/>
                <a:cs typeface="Bellota Text"/>
                <a:sym typeface="Bellota Tex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943133" y="-22465"/>
            <a:ext cx="544091" cy="6890720"/>
            <a:chOff x="707350" y="-16850"/>
            <a:chExt cx="408068" cy="5160300"/>
          </a:xfrm>
        </p:grpSpPr>
        <p:sp>
          <p:nvSpPr>
            <p:cNvPr id="19" name="Google Shape;19;p2"/>
            <p:cNvSpPr/>
            <p:nvPr/>
          </p:nvSpPr>
          <p:spPr>
            <a:xfrm>
              <a:off x="707350" y="-16850"/>
              <a:ext cx="138300" cy="5160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 name="Google Shape;20;p2"/>
            <p:cNvSpPr/>
            <p:nvPr/>
          </p:nvSpPr>
          <p:spPr>
            <a:xfrm>
              <a:off x="845350" y="-16850"/>
              <a:ext cx="138300" cy="5160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 name="Google Shape;21;p2"/>
            <p:cNvSpPr/>
            <p:nvPr/>
          </p:nvSpPr>
          <p:spPr>
            <a:xfrm>
              <a:off x="977118" y="-16850"/>
              <a:ext cx="138300" cy="5160300"/>
            </a:xfrm>
            <a:prstGeom prst="rect">
              <a:avLst/>
            </a:prstGeom>
            <a:solidFill>
              <a:schemeClr val="lt2"/>
            </a:solidFill>
            <a:ln>
              <a:noFill/>
            </a:ln>
            <a:effectLst>
              <a:outerShdw blurRad="28575" dist="19050" dir="19380000" algn="bl" rotWithShape="0">
                <a:srgbClr val="434343">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2" name="Google Shape;22;p2"/>
          <p:cNvGrpSpPr/>
          <p:nvPr/>
        </p:nvGrpSpPr>
        <p:grpSpPr>
          <a:xfrm>
            <a:off x="0" y="-22465"/>
            <a:ext cx="955600" cy="6880400"/>
            <a:chOff x="0" y="-16850"/>
            <a:chExt cx="716700" cy="5160300"/>
          </a:xfrm>
        </p:grpSpPr>
        <p:sp>
          <p:nvSpPr>
            <p:cNvPr id="23" name="Google Shape;23;p2"/>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 name="Google Shape;24;p2"/>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 name="Google Shape;25;p2"/>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 name="Google Shape;26;p2"/>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 name="Google Shape;27;p2"/>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17985190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193354">
            <a:off x="3422696" y="2347661"/>
            <a:ext cx="5443408" cy="2199476"/>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atin typeface="Odibee Sans"/>
                <a:ea typeface="Odibee Sans"/>
                <a:cs typeface="Odibee Sans"/>
                <a:sym typeface="Odibee San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rot="-193396">
            <a:off x="3974123" y="3786757"/>
            <a:ext cx="4858887" cy="647025"/>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atin typeface="Bellota Text"/>
                <a:ea typeface="Bellota Text"/>
                <a:cs typeface="Bellota Text"/>
                <a:sym typeface="Bellota Text"/>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a:off x="-12000" y="-11580"/>
            <a:ext cx="12192000" cy="6880699"/>
            <a:chOff x="-8950" y="0"/>
            <a:chExt cx="9144000" cy="5143551"/>
          </a:xfrm>
        </p:grpSpPr>
        <p:sp>
          <p:nvSpPr>
            <p:cNvPr id="12" name="Google Shape;12;p2"/>
            <p:cNvSpPr/>
            <p:nvPr/>
          </p:nvSpPr>
          <p:spPr>
            <a:xfrm>
              <a:off x="-8950" y="0"/>
              <a:ext cx="9144000" cy="51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 name="Google Shape;13;p2"/>
            <p:cNvSpPr/>
            <p:nvPr/>
          </p:nvSpPr>
          <p:spPr>
            <a:xfrm>
              <a:off x="-8950" y="1285817"/>
              <a:ext cx="9144000" cy="1286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 name="Google Shape;14;p2"/>
            <p:cNvSpPr/>
            <p:nvPr/>
          </p:nvSpPr>
          <p:spPr>
            <a:xfrm>
              <a:off x="-8950" y="2571634"/>
              <a:ext cx="9144000" cy="1286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 name="Google Shape;15;p2"/>
            <p:cNvSpPr/>
            <p:nvPr/>
          </p:nvSpPr>
          <p:spPr>
            <a:xfrm>
              <a:off x="-8950" y="3857451"/>
              <a:ext cx="9144000" cy="1286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6" name="Google Shape;16;p2"/>
          <p:cNvSpPr txBox="1">
            <a:spLocks noGrp="1"/>
          </p:cNvSpPr>
          <p:nvPr>
            <p:ph type="ctrTitle" idx="2"/>
          </p:nvPr>
        </p:nvSpPr>
        <p:spPr>
          <a:xfrm rot="-192093">
            <a:off x="3421952" y="2348686"/>
            <a:ext cx="5443296" cy="2198233"/>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7" name="Google Shape;17;p2"/>
          <p:cNvSpPr txBox="1">
            <a:spLocks noGrp="1"/>
          </p:cNvSpPr>
          <p:nvPr>
            <p:ph type="subTitle" idx="3"/>
          </p:nvPr>
        </p:nvSpPr>
        <p:spPr>
          <a:xfrm rot="-192030">
            <a:off x="3988612" y="4311101"/>
            <a:ext cx="4857576" cy="647801"/>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dk1"/>
                </a:solidFill>
                <a:latin typeface="Bellota Text"/>
                <a:ea typeface="Bellota Text"/>
                <a:cs typeface="Bellota Text"/>
                <a:sym typeface="Bellota Tex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943133" y="-22465"/>
            <a:ext cx="544091" cy="6890720"/>
            <a:chOff x="707350" y="-16850"/>
            <a:chExt cx="408068" cy="5160300"/>
          </a:xfrm>
        </p:grpSpPr>
        <p:sp>
          <p:nvSpPr>
            <p:cNvPr id="19" name="Google Shape;19;p2"/>
            <p:cNvSpPr/>
            <p:nvPr/>
          </p:nvSpPr>
          <p:spPr>
            <a:xfrm>
              <a:off x="707350" y="-16850"/>
              <a:ext cx="138300" cy="5160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 name="Google Shape;20;p2"/>
            <p:cNvSpPr/>
            <p:nvPr/>
          </p:nvSpPr>
          <p:spPr>
            <a:xfrm>
              <a:off x="845350" y="-16850"/>
              <a:ext cx="138300" cy="5160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 name="Google Shape;21;p2"/>
            <p:cNvSpPr/>
            <p:nvPr/>
          </p:nvSpPr>
          <p:spPr>
            <a:xfrm>
              <a:off x="977118" y="-16850"/>
              <a:ext cx="138300" cy="5160300"/>
            </a:xfrm>
            <a:prstGeom prst="rect">
              <a:avLst/>
            </a:prstGeom>
            <a:solidFill>
              <a:schemeClr val="lt2"/>
            </a:solidFill>
            <a:ln>
              <a:noFill/>
            </a:ln>
            <a:effectLst>
              <a:outerShdw blurRad="28575" dist="19050" dir="19380000" algn="bl" rotWithShape="0">
                <a:srgbClr val="434343">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2" name="Google Shape;22;p2"/>
          <p:cNvGrpSpPr/>
          <p:nvPr/>
        </p:nvGrpSpPr>
        <p:grpSpPr>
          <a:xfrm>
            <a:off x="0" y="-22465"/>
            <a:ext cx="955600" cy="6880400"/>
            <a:chOff x="0" y="-16850"/>
            <a:chExt cx="716700" cy="5160300"/>
          </a:xfrm>
        </p:grpSpPr>
        <p:sp>
          <p:nvSpPr>
            <p:cNvPr id="23" name="Google Shape;23;p2"/>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 name="Google Shape;24;p2"/>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 name="Google Shape;25;p2"/>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 name="Google Shape;26;p2"/>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 name="Google Shape;27;p2"/>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1597668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193354">
            <a:off x="3422696" y="2347661"/>
            <a:ext cx="5443408" cy="2199476"/>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atin typeface="Odibee Sans"/>
                <a:ea typeface="Odibee Sans"/>
                <a:cs typeface="Odibee Sans"/>
                <a:sym typeface="Odibee San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rot="-193396">
            <a:off x="3974123" y="3786757"/>
            <a:ext cx="4858887" cy="647025"/>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atin typeface="Bellota Text"/>
                <a:ea typeface="Bellota Text"/>
                <a:cs typeface="Bellota Text"/>
                <a:sym typeface="Bellota Text"/>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a:off x="-12000" y="-11580"/>
            <a:ext cx="12192000" cy="6880699"/>
            <a:chOff x="-8950" y="0"/>
            <a:chExt cx="9144000" cy="5143551"/>
          </a:xfrm>
        </p:grpSpPr>
        <p:sp>
          <p:nvSpPr>
            <p:cNvPr id="12" name="Google Shape;12;p2"/>
            <p:cNvSpPr/>
            <p:nvPr/>
          </p:nvSpPr>
          <p:spPr>
            <a:xfrm>
              <a:off x="-8950" y="0"/>
              <a:ext cx="9144000" cy="51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 name="Google Shape;13;p2"/>
            <p:cNvSpPr/>
            <p:nvPr/>
          </p:nvSpPr>
          <p:spPr>
            <a:xfrm>
              <a:off x="-8950" y="1285817"/>
              <a:ext cx="9144000" cy="1286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 name="Google Shape;14;p2"/>
            <p:cNvSpPr/>
            <p:nvPr/>
          </p:nvSpPr>
          <p:spPr>
            <a:xfrm>
              <a:off x="-8950" y="2571634"/>
              <a:ext cx="9144000" cy="1286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 name="Google Shape;15;p2"/>
            <p:cNvSpPr/>
            <p:nvPr/>
          </p:nvSpPr>
          <p:spPr>
            <a:xfrm>
              <a:off x="-8950" y="3857451"/>
              <a:ext cx="9144000" cy="1286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6" name="Google Shape;16;p2"/>
          <p:cNvSpPr txBox="1">
            <a:spLocks noGrp="1"/>
          </p:cNvSpPr>
          <p:nvPr>
            <p:ph type="ctrTitle" idx="2"/>
          </p:nvPr>
        </p:nvSpPr>
        <p:spPr>
          <a:xfrm rot="-192093">
            <a:off x="3421952" y="2348686"/>
            <a:ext cx="5443296" cy="2198233"/>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7" name="Google Shape;17;p2"/>
          <p:cNvSpPr txBox="1">
            <a:spLocks noGrp="1"/>
          </p:cNvSpPr>
          <p:nvPr>
            <p:ph type="subTitle" idx="3"/>
          </p:nvPr>
        </p:nvSpPr>
        <p:spPr>
          <a:xfrm rot="-192030">
            <a:off x="3988612" y="4311101"/>
            <a:ext cx="4857576" cy="647801"/>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dk1"/>
                </a:solidFill>
                <a:latin typeface="Bellota Text"/>
                <a:ea typeface="Bellota Text"/>
                <a:cs typeface="Bellota Text"/>
                <a:sym typeface="Bellota Tex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943133" y="-22465"/>
            <a:ext cx="544091" cy="6890720"/>
            <a:chOff x="707350" y="-16850"/>
            <a:chExt cx="408068" cy="5160300"/>
          </a:xfrm>
        </p:grpSpPr>
        <p:sp>
          <p:nvSpPr>
            <p:cNvPr id="19" name="Google Shape;19;p2"/>
            <p:cNvSpPr/>
            <p:nvPr/>
          </p:nvSpPr>
          <p:spPr>
            <a:xfrm>
              <a:off x="707350" y="-16850"/>
              <a:ext cx="138300" cy="5160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 name="Google Shape;20;p2"/>
            <p:cNvSpPr/>
            <p:nvPr/>
          </p:nvSpPr>
          <p:spPr>
            <a:xfrm>
              <a:off x="845350" y="-16850"/>
              <a:ext cx="138300" cy="5160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 name="Google Shape;21;p2"/>
            <p:cNvSpPr/>
            <p:nvPr/>
          </p:nvSpPr>
          <p:spPr>
            <a:xfrm>
              <a:off x="977118" y="-16850"/>
              <a:ext cx="138300" cy="5160300"/>
            </a:xfrm>
            <a:prstGeom prst="rect">
              <a:avLst/>
            </a:prstGeom>
            <a:solidFill>
              <a:schemeClr val="lt2"/>
            </a:solidFill>
            <a:ln>
              <a:noFill/>
            </a:ln>
            <a:effectLst>
              <a:outerShdw blurRad="28575" dist="19050" dir="19380000" algn="bl" rotWithShape="0">
                <a:srgbClr val="434343">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2" name="Google Shape;22;p2"/>
          <p:cNvGrpSpPr/>
          <p:nvPr/>
        </p:nvGrpSpPr>
        <p:grpSpPr>
          <a:xfrm>
            <a:off x="0" y="-22465"/>
            <a:ext cx="955600" cy="6880400"/>
            <a:chOff x="0" y="-16850"/>
            <a:chExt cx="716700" cy="5160300"/>
          </a:xfrm>
        </p:grpSpPr>
        <p:sp>
          <p:nvSpPr>
            <p:cNvPr id="23" name="Google Shape;23;p2"/>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 name="Google Shape;24;p2"/>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 name="Google Shape;25;p2"/>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 name="Google Shape;26;p2"/>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 name="Google Shape;27;p2"/>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415859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28"/>
        <p:cNvGrpSpPr/>
        <p:nvPr/>
      </p:nvGrpSpPr>
      <p:grpSpPr>
        <a:xfrm>
          <a:off x="0" y="0"/>
          <a:ext cx="0" cy="0"/>
          <a:chOff x="0" y="0"/>
          <a:chExt cx="0" cy="0"/>
        </a:xfrm>
      </p:grpSpPr>
      <p:cxnSp>
        <p:nvCxnSpPr>
          <p:cNvPr id="29" name="Google Shape;29;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0" name="Google Shape;30;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 name="Google Shape;31;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 name="Google Shape;32;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3" name="Google Shape;33;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4" name="Google Shape;34;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5" name="Google Shape;35;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6" name="Google Shape;36;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7" name="Google Shape;37;p3"/>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8" name="Google Shape;38;p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9" name="Google Shape;39;p3"/>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0" name="Google Shape;40;p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1" name="Google Shape;41;p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2" name="Google Shape;42;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solidFill>
                  <a:srgbClr val="FFFFFF"/>
                </a:solidFill>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3" name="Google Shape;43;p3"/>
          <p:cNvSpPr txBox="1">
            <a:spLocks noGrp="1"/>
          </p:cNvSpPr>
          <p:nvPr>
            <p:ph type="subTitle" idx="1"/>
          </p:nvPr>
        </p:nvSpPr>
        <p:spPr>
          <a:xfrm rot="989">
            <a:off x="3099200" y="4533752"/>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lt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4" name="Google Shape;44;p3"/>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3008085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lt1"/>
        </a:solidFill>
        <a:effectLst/>
      </p:bgPr>
    </p:bg>
    <p:spTree>
      <p:nvGrpSpPr>
        <p:cNvPr id="1" name="Shape 28"/>
        <p:cNvGrpSpPr/>
        <p:nvPr/>
      </p:nvGrpSpPr>
      <p:grpSpPr>
        <a:xfrm>
          <a:off x="0" y="0"/>
          <a:ext cx="0" cy="0"/>
          <a:chOff x="0" y="0"/>
          <a:chExt cx="0" cy="0"/>
        </a:xfrm>
      </p:grpSpPr>
      <p:cxnSp>
        <p:nvCxnSpPr>
          <p:cNvPr id="29" name="Google Shape;29;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0" name="Google Shape;30;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 name="Google Shape;31;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 name="Google Shape;32;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3" name="Google Shape;33;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4" name="Google Shape;34;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5" name="Google Shape;35;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6" name="Google Shape;36;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7" name="Google Shape;37;p3"/>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8" name="Google Shape;38;p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9" name="Google Shape;39;p3"/>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0" name="Google Shape;40;p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1" name="Google Shape;41;p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2" name="Google Shape;42;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solidFill>
                  <a:srgbClr val="FFFFFF"/>
                </a:solidFill>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3" name="Google Shape;43;p3"/>
          <p:cNvSpPr txBox="1">
            <a:spLocks noGrp="1"/>
          </p:cNvSpPr>
          <p:nvPr>
            <p:ph type="subTitle" idx="1"/>
          </p:nvPr>
        </p:nvSpPr>
        <p:spPr>
          <a:xfrm rot="989">
            <a:off x="3099200" y="4533752"/>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lt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4" name="Google Shape;44;p3"/>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8473608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lt1"/>
        </a:solidFill>
        <a:effectLst/>
      </p:bgPr>
    </p:bg>
    <p:spTree>
      <p:nvGrpSpPr>
        <p:cNvPr id="1" name="Shape 28"/>
        <p:cNvGrpSpPr/>
        <p:nvPr/>
      </p:nvGrpSpPr>
      <p:grpSpPr>
        <a:xfrm>
          <a:off x="0" y="0"/>
          <a:ext cx="0" cy="0"/>
          <a:chOff x="0" y="0"/>
          <a:chExt cx="0" cy="0"/>
        </a:xfrm>
      </p:grpSpPr>
      <p:cxnSp>
        <p:nvCxnSpPr>
          <p:cNvPr id="29" name="Google Shape;29;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0" name="Google Shape;30;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 name="Google Shape;31;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 name="Google Shape;32;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3" name="Google Shape;33;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4" name="Google Shape;34;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5" name="Google Shape;35;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6" name="Google Shape;36;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7" name="Google Shape;37;p3"/>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8" name="Google Shape;38;p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9" name="Google Shape;39;p3"/>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0" name="Google Shape;40;p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1" name="Google Shape;41;p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2" name="Google Shape;42;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solidFill>
                  <a:srgbClr val="FFFFFF"/>
                </a:solidFill>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3" name="Google Shape;43;p3"/>
          <p:cNvSpPr txBox="1">
            <a:spLocks noGrp="1"/>
          </p:cNvSpPr>
          <p:nvPr>
            <p:ph type="subTitle" idx="1"/>
          </p:nvPr>
        </p:nvSpPr>
        <p:spPr>
          <a:xfrm rot="989">
            <a:off x="3099200" y="4533752"/>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lt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4" name="Google Shape;44;p3"/>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765670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lt1"/>
        </a:solidFill>
        <a:effectLst/>
      </p:bgPr>
    </p:bg>
    <p:spTree>
      <p:nvGrpSpPr>
        <p:cNvPr id="1" name="Shape 28"/>
        <p:cNvGrpSpPr/>
        <p:nvPr/>
      </p:nvGrpSpPr>
      <p:grpSpPr>
        <a:xfrm>
          <a:off x="0" y="0"/>
          <a:ext cx="0" cy="0"/>
          <a:chOff x="0" y="0"/>
          <a:chExt cx="0" cy="0"/>
        </a:xfrm>
      </p:grpSpPr>
      <p:cxnSp>
        <p:nvCxnSpPr>
          <p:cNvPr id="29" name="Google Shape;29;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0" name="Google Shape;30;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 name="Google Shape;31;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 name="Google Shape;32;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3" name="Google Shape;33;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4" name="Google Shape;34;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5" name="Google Shape;35;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6" name="Google Shape;36;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7" name="Google Shape;37;p3"/>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8" name="Google Shape;38;p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9" name="Google Shape;39;p3"/>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0" name="Google Shape;40;p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1" name="Google Shape;41;p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2" name="Google Shape;42;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solidFill>
                  <a:srgbClr val="FFFFFF"/>
                </a:solidFill>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3" name="Google Shape;43;p3"/>
          <p:cNvSpPr txBox="1">
            <a:spLocks noGrp="1"/>
          </p:cNvSpPr>
          <p:nvPr>
            <p:ph type="subTitle" idx="1"/>
          </p:nvPr>
        </p:nvSpPr>
        <p:spPr>
          <a:xfrm rot="989">
            <a:off x="3099200" y="4533752"/>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lt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4" name="Google Shape;44;p3"/>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525620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lt1"/>
        </a:solidFill>
        <a:effectLst/>
      </p:bgPr>
    </p:bg>
    <p:spTree>
      <p:nvGrpSpPr>
        <p:cNvPr id="1" name="Shape 28"/>
        <p:cNvGrpSpPr/>
        <p:nvPr/>
      </p:nvGrpSpPr>
      <p:grpSpPr>
        <a:xfrm>
          <a:off x="0" y="0"/>
          <a:ext cx="0" cy="0"/>
          <a:chOff x="0" y="0"/>
          <a:chExt cx="0" cy="0"/>
        </a:xfrm>
      </p:grpSpPr>
      <p:cxnSp>
        <p:nvCxnSpPr>
          <p:cNvPr id="29" name="Google Shape;29;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0" name="Google Shape;30;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 name="Google Shape;31;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 name="Google Shape;32;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3" name="Google Shape;33;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4" name="Google Shape;34;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5" name="Google Shape;35;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6" name="Google Shape;36;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7" name="Google Shape;37;p3"/>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8" name="Google Shape;38;p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9" name="Google Shape;39;p3"/>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0" name="Google Shape;40;p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1" name="Google Shape;41;p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2" name="Google Shape;42;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solidFill>
                  <a:srgbClr val="FFFFFF"/>
                </a:solidFill>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3" name="Google Shape;43;p3"/>
          <p:cNvSpPr txBox="1">
            <a:spLocks noGrp="1"/>
          </p:cNvSpPr>
          <p:nvPr>
            <p:ph type="subTitle" idx="1"/>
          </p:nvPr>
        </p:nvSpPr>
        <p:spPr>
          <a:xfrm rot="989">
            <a:off x="3099200" y="4533752"/>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lt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4" name="Google Shape;44;p3"/>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51562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lt1"/>
        </a:solidFill>
        <a:effectLst/>
      </p:bgPr>
    </p:bg>
    <p:spTree>
      <p:nvGrpSpPr>
        <p:cNvPr id="1" name="Shape 28"/>
        <p:cNvGrpSpPr/>
        <p:nvPr/>
      </p:nvGrpSpPr>
      <p:grpSpPr>
        <a:xfrm>
          <a:off x="0" y="0"/>
          <a:ext cx="0" cy="0"/>
          <a:chOff x="0" y="0"/>
          <a:chExt cx="0" cy="0"/>
        </a:xfrm>
      </p:grpSpPr>
      <p:cxnSp>
        <p:nvCxnSpPr>
          <p:cNvPr id="29" name="Google Shape;29;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0" name="Google Shape;30;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 name="Google Shape;31;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 name="Google Shape;32;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3" name="Google Shape;33;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4" name="Google Shape;34;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5" name="Google Shape;35;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6" name="Google Shape;36;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7" name="Google Shape;37;p3"/>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8" name="Google Shape;38;p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9" name="Google Shape;39;p3"/>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0" name="Google Shape;40;p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1" name="Google Shape;41;p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2" name="Google Shape;42;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solidFill>
                  <a:srgbClr val="FFFFFF"/>
                </a:solidFill>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3" name="Google Shape;43;p3"/>
          <p:cNvSpPr txBox="1">
            <a:spLocks noGrp="1"/>
          </p:cNvSpPr>
          <p:nvPr>
            <p:ph type="subTitle" idx="1"/>
          </p:nvPr>
        </p:nvSpPr>
        <p:spPr>
          <a:xfrm rot="989">
            <a:off x="3099200" y="4533752"/>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lt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4" name="Google Shape;44;p3"/>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2548771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lt1"/>
        </a:solidFill>
        <a:effectLst/>
      </p:bgPr>
    </p:bg>
    <p:spTree>
      <p:nvGrpSpPr>
        <p:cNvPr id="1" name="Shape 28"/>
        <p:cNvGrpSpPr/>
        <p:nvPr/>
      </p:nvGrpSpPr>
      <p:grpSpPr>
        <a:xfrm>
          <a:off x="0" y="0"/>
          <a:ext cx="0" cy="0"/>
          <a:chOff x="0" y="0"/>
          <a:chExt cx="0" cy="0"/>
        </a:xfrm>
      </p:grpSpPr>
      <p:cxnSp>
        <p:nvCxnSpPr>
          <p:cNvPr id="29" name="Google Shape;29;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0" name="Google Shape;30;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 name="Google Shape;31;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 name="Google Shape;32;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3" name="Google Shape;33;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4" name="Google Shape;34;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5" name="Google Shape;35;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6" name="Google Shape;36;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7" name="Google Shape;37;p3"/>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8" name="Google Shape;38;p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9" name="Google Shape;39;p3"/>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0" name="Google Shape;40;p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1" name="Google Shape;41;p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2" name="Google Shape;42;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solidFill>
                  <a:srgbClr val="FFFFFF"/>
                </a:solidFill>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3" name="Google Shape;43;p3"/>
          <p:cNvSpPr txBox="1">
            <a:spLocks noGrp="1"/>
          </p:cNvSpPr>
          <p:nvPr>
            <p:ph type="subTitle" idx="1"/>
          </p:nvPr>
        </p:nvSpPr>
        <p:spPr>
          <a:xfrm rot="989">
            <a:off x="3099200" y="4533752"/>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lt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4" name="Google Shape;44;p3"/>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6918729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62"/>
        <p:cNvGrpSpPr/>
        <p:nvPr/>
      </p:nvGrpSpPr>
      <p:grpSpPr>
        <a:xfrm>
          <a:off x="0" y="0"/>
          <a:ext cx="0" cy="0"/>
          <a:chOff x="0" y="0"/>
          <a:chExt cx="0" cy="0"/>
        </a:xfrm>
      </p:grpSpPr>
      <p:sp>
        <p:nvSpPr>
          <p:cNvPr id="63" name="Google Shape;63;p5"/>
          <p:cNvSpPr txBox="1">
            <a:spLocks noGrp="1"/>
          </p:cNvSpPr>
          <p:nvPr>
            <p:ph type="title"/>
          </p:nvPr>
        </p:nvSpPr>
        <p:spPr>
          <a:xfrm>
            <a:off x="1914400" y="460307"/>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cxnSp>
        <p:nvCxnSpPr>
          <p:cNvPr id="64" name="Google Shape;64;p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5" name="Google Shape;65;p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6" name="Google Shape;66;p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7" name="Google Shape;67;p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8" name="Google Shape;68;p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9" name="Google Shape;69;p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0" name="Google Shape;70;p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 name="Google Shape;71;p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72" name="Google Shape;72;p5"/>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3" name="Google Shape;73;p5"/>
          <p:cNvSpPr txBox="1">
            <a:spLocks noGrp="1"/>
          </p:cNvSpPr>
          <p:nvPr>
            <p:ph type="subTitle" idx="1"/>
          </p:nvPr>
        </p:nvSpPr>
        <p:spPr>
          <a:xfrm rot="-438706" flipH="1">
            <a:off x="2424350" y="3453989"/>
            <a:ext cx="2816100" cy="136270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 name="Google Shape;74;p5"/>
          <p:cNvSpPr txBox="1">
            <a:spLocks noGrp="1"/>
          </p:cNvSpPr>
          <p:nvPr>
            <p:ph type="subTitle" idx="2"/>
          </p:nvPr>
        </p:nvSpPr>
        <p:spPr>
          <a:xfrm rot="-438706" flipH="1">
            <a:off x="2210258" y="2176556"/>
            <a:ext cx="2816100" cy="58033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
        <p:nvSpPr>
          <p:cNvPr id="75" name="Google Shape;75;p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6" name="Google Shape;76;p5"/>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7" name="Google Shape;77;p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8" name="Google Shape;78;p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9" name="Google Shape;79;p5"/>
          <p:cNvSpPr txBox="1">
            <a:spLocks noGrp="1"/>
          </p:cNvSpPr>
          <p:nvPr>
            <p:ph type="subTitle" idx="3"/>
          </p:nvPr>
        </p:nvSpPr>
        <p:spPr>
          <a:xfrm rot="472683" flipH="1">
            <a:off x="7386180" y="4063066"/>
            <a:ext cx="2816179" cy="136286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5"/>
          <p:cNvSpPr txBox="1">
            <a:spLocks noGrp="1"/>
          </p:cNvSpPr>
          <p:nvPr>
            <p:ph type="subTitle" idx="4"/>
          </p:nvPr>
        </p:nvSpPr>
        <p:spPr>
          <a:xfrm rot="472683" flipH="1">
            <a:off x="7616761" y="2787831"/>
            <a:ext cx="2816179" cy="5802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2044397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bg>
      <p:bgPr>
        <a:solidFill>
          <a:schemeClr val="lt1"/>
        </a:solidFill>
        <a:effectLst/>
      </p:bgPr>
    </p:bg>
    <p:spTree>
      <p:nvGrpSpPr>
        <p:cNvPr id="1" name="Shape 62"/>
        <p:cNvGrpSpPr/>
        <p:nvPr/>
      </p:nvGrpSpPr>
      <p:grpSpPr>
        <a:xfrm>
          <a:off x="0" y="0"/>
          <a:ext cx="0" cy="0"/>
          <a:chOff x="0" y="0"/>
          <a:chExt cx="0" cy="0"/>
        </a:xfrm>
      </p:grpSpPr>
      <p:sp>
        <p:nvSpPr>
          <p:cNvPr id="63" name="Google Shape;63;p5"/>
          <p:cNvSpPr txBox="1">
            <a:spLocks noGrp="1"/>
          </p:cNvSpPr>
          <p:nvPr>
            <p:ph type="title"/>
          </p:nvPr>
        </p:nvSpPr>
        <p:spPr>
          <a:xfrm>
            <a:off x="1914400" y="460307"/>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cxnSp>
        <p:nvCxnSpPr>
          <p:cNvPr id="64" name="Google Shape;64;p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5" name="Google Shape;65;p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6" name="Google Shape;66;p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7" name="Google Shape;67;p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8" name="Google Shape;68;p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9" name="Google Shape;69;p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0" name="Google Shape;70;p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 name="Google Shape;71;p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72" name="Google Shape;72;p5"/>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3" name="Google Shape;73;p5"/>
          <p:cNvSpPr txBox="1">
            <a:spLocks noGrp="1"/>
          </p:cNvSpPr>
          <p:nvPr>
            <p:ph type="subTitle" idx="1"/>
          </p:nvPr>
        </p:nvSpPr>
        <p:spPr>
          <a:xfrm rot="-438706" flipH="1">
            <a:off x="2424350" y="3453989"/>
            <a:ext cx="2816100" cy="136270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 name="Google Shape;74;p5"/>
          <p:cNvSpPr txBox="1">
            <a:spLocks noGrp="1"/>
          </p:cNvSpPr>
          <p:nvPr>
            <p:ph type="subTitle" idx="2"/>
          </p:nvPr>
        </p:nvSpPr>
        <p:spPr>
          <a:xfrm rot="-438706" flipH="1">
            <a:off x="2210258" y="2176556"/>
            <a:ext cx="2816100" cy="58033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
        <p:nvSpPr>
          <p:cNvPr id="75" name="Google Shape;75;p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6" name="Google Shape;76;p5"/>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7" name="Google Shape;77;p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8" name="Google Shape;78;p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9" name="Google Shape;79;p5"/>
          <p:cNvSpPr txBox="1">
            <a:spLocks noGrp="1"/>
          </p:cNvSpPr>
          <p:nvPr>
            <p:ph type="subTitle" idx="3"/>
          </p:nvPr>
        </p:nvSpPr>
        <p:spPr>
          <a:xfrm rot="472683" flipH="1">
            <a:off x="7386180" y="4063066"/>
            <a:ext cx="2816179" cy="136286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5"/>
          <p:cNvSpPr txBox="1">
            <a:spLocks noGrp="1"/>
          </p:cNvSpPr>
          <p:nvPr>
            <p:ph type="subTitle" idx="4"/>
          </p:nvPr>
        </p:nvSpPr>
        <p:spPr>
          <a:xfrm rot="472683" flipH="1">
            <a:off x="7616761" y="2787831"/>
            <a:ext cx="2816179" cy="5802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40698243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9"/>
        <p:cNvGrpSpPr/>
        <p:nvPr/>
      </p:nvGrpSpPr>
      <p:grpSpPr>
        <a:xfrm>
          <a:off x="0" y="0"/>
          <a:ext cx="0" cy="0"/>
          <a:chOff x="0" y="0"/>
          <a:chExt cx="0" cy="0"/>
        </a:xfrm>
      </p:grpSpPr>
      <p:cxnSp>
        <p:nvCxnSpPr>
          <p:cNvPr id="130" name="Google Shape;130;p9"/>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1" name="Google Shape;131;p9"/>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2" name="Google Shape;132;p9"/>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3" name="Google Shape;133;p9"/>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4" name="Google Shape;134;p9"/>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5" name="Google Shape;135;p9"/>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6" name="Google Shape;136;p9"/>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7" name="Google Shape;137;p9"/>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38" name="Google Shape;138;p9"/>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9" name="Google Shape;139;p9"/>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0" name="Google Shape;140;p9"/>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1" name="Google Shape;141;p9"/>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2" name="Google Shape;142;p9"/>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3" name="Google Shape;143;p9"/>
          <p:cNvSpPr txBox="1">
            <a:spLocks noGrp="1"/>
          </p:cNvSpPr>
          <p:nvPr>
            <p:ph type="title"/>
          </p:nvPr>
        </p:nvSpPr>
        <p:spPr>
          <a:xfrm>
            <a:off x="1914400" y="460307"/>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4" name="Google Shape;144;p9"/>
          <p:cNvSpPr txBox="1">
            <a:spLocks noGrp="1"/>
          </p:cNvSpPr>
          <p:nvPr>
            <p:ph type="subTitle" idx="1"/>
          </p:nvPr>
        </p:nvSpPr>
        <p:spPr>
          <a:xfrm rot="-302252">
            <a:off x="2227344" y="3135974"/>
            <a:ext cx="4919803" cy="1934684"/>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45" name="Google Shape;145;p9"/>
          <p:cNvSpPr txBox="1">
            <a:spLocks noGrp="1"/>
          </p:cNvSpPr>
          <p:nvPr>
            <p:ph type="subTitle" idx="2"/>
          </p:nvPr>
        </p:nvSpPr>
        <p:spPr>
          <a:xfrm rot="974">
            <a:off x="7002800" y="2895239"/>
            <a:ext cx="42336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3067">
                <a:solidFill>
                  <a:schemeClr val="lt1"/>
                </a:solidFill>
                <a:latin typeface="Odibee Sans"/>
                <a:ea typeface="Odibee Sans"/>
                <a:cs typeface="Odibee Sans"/>
                <a:sym typeface="Odibee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46" name="Google Shape;146;p9"/>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2344764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129"/>
        <p:cNvGrpSpPr/>
        <p:nvPr/>
      </p:nvGrpSpPr>
      <p:grpSpPr>
        <a:xfrm>
          <a:off x="0" y="0"/>
          <a:ext cx="0" cy="0"/>
          <a:chOff x="0" y="0"/>
          <a:chExt cx="0" cy="0"/>
        </a:xfrm>
      </p:grpSpPr>
      <p:cxnSp>
        <p:nvCxnSpPr>
          <p:cNvPr id="130" name="Google Shape;130;p9"/>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1" name="Google Shape;131;p9"/>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2" name="Google Shape;132;p9"/>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3" name="Google Shape;133;p9"/>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4" name="Google Shape;134;p9"/>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5" name="Google Shape;135;p9"/>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6" name="Google Shape;136;p9"/>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7" name="Google Shape;137;p9"/>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38" name="Google Shape;138;p9"/>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9" name="Google Shape;139;p9"/>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0" name="Google Shape;140;p9"/>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1" name="Google Shape;141;p9"/>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2" name="Google Shape;142;p9"/>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3" name="Google Shape;143;p9"/>
          <p:cNvSpPr txBox="1">
            <a:spLocks noGrp="1"/>
          </p:cNvSpPr>
          <p:nvPr>
            <p:ph type="title"/>
          </p:nvPr>
        </p:nvSpPr>
        <p:spPr>
          <a:xfrm>
            <a:off x="1914400" y="460307"/>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4" name="Google Shape;144;p9"/>
          <p:cNvSpPr txBox="1">
            <a:spLocks noGrp="1"/>
          </p:cNvSpPr>
          <p:nvPr>
            <p:ph type="subTitle" idx="1"/>
          </p:nvPr>
        </p:nvSpPr>
        <p:spPr>
          <a:xfrm rot="-302252">
            <a:off x="2227344" y="3135974"/>
            <a:ext cx="4919803" cy="1934684"/>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45" name="Google Shape;145;p9"/>
          <p:cNvSpPr txBox="1">
            <a:spLocks noGrp="1"/>
          </p:cNvSpPr>
          <p:nvPr>
            <p:ph type="subTitle" idx="2"/>
          </p:nvPr>
        </p:nvSpPr>
        <p:spPr>
          <a:xfrm rot="974">
            <a:off x="7002800" y="2895239"/>
            <a:ext cx="42336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3067">
                <a:solidFill>
                  <a:schemeClr val="lt1"/>
                </a:solidFill>
                <a:latin typeface="Odibee Sans"/>
                <a:ea typeface="Odibee Sans"/>
                <a:cs typeface="Odibee Sans"/>
                <a:sym typeface="Odibee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46" name="Google Shape;146;p9"/>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556633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129"/>
        <p:cNvGrpSpPr/>
        <p:nvPr/>
      </p:nvGrpSpPr>
      <p:grpSpPr>
        <a:xfrm>
          <a:off x="0" y="0"/>
          <a:ext cx="0" cy="0"/>
          <a:chOff x="0" y="0"/>
          <a:chExt cx="0" cy="0"/>
        </a:xfrm>
      </p:grpSpPr>
      <p:cxnSp>
        <p:nvCxnSpPr>
          <p:cNvPr id="130" name="Google Shape;130;p9"/>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1" name="Google Shape;131;p9"/>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2" name="Google Shape;132;p9"/>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3" name="Google Shape;133;p9"/>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4" name="Google Shape;134;p9"/>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5" name="Google Shape;135;p9"/>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6" name="Google Shape;136;p9"/>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7" name="Google Shape;137;p9"/>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38" name="Google Shape;138;p9"/>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9" name="Google Shape;139;p9"/>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0" name="Google Shape;140;p9"/>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1" name="Google Shape;141;p9"/>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2" name="Google Shape;142;p9"/>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3" name="Google Shape;143;p9"/>
          <p:cNvSpPr txBox="1">
            <a:spLocks noGrp="1"/>
          </p:cNvSpPr>
          <p:nvPr>
            <p:ph type="title"/>
          </p:nvPr>
        </p:nvSpPr>
        <p:spPr>
          <a:xfrm>
            <a:off x="1914400" y="460307"/>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4" name="Google Shape;144;p9"/>
          <p:cNvSpPr txBox="1">
            <a:spLocks noGrp="1"/>
          </p:cNvSpPr>
          <p:nvPr>
            <p:ph type="subTitle" idx="1"/>
          </p:nvPr>
        </p:nvSpPr>
        <p:spPr>
          <a:xfrm rot="-302252">
            <a:off x="2227344" y="3135974"/>
            <a:ext cx="4919803" cy="1934684"/>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45" name="Google Shape;145;p9"/>
          <p:cNvSpPr txBox="1">
            <a:spLocks noGrp="1"/>
          </p:cNvSpPr>
          <p:nvPr>
            <p:ph type="subTitle" idx="2"/>
          </p:nvPr>
        </p:nvSpPr>
        <p:spPr>
          <a:xfrm rot="974">
            <a:off x="7002800" y="2895239"/>
            <a:ext cx="42336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3067">
                <a:solidFill>
                  <a:schemeClr val="lt1"/>
                </a:solidFill>
                <a:latin typeface="Odibee Sans"/>
                <a:ea typeface="Odibee Sans"/>
                <a:cs typeface="Odibee Sans"/>
                <a:sym typeface="Odibee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46" name="Google Shape;146;p9"/>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5222042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82"/>
        <p:cNvGrpSpPr/>
        <p:nvPr/>
      </p:nvGrpSpPr>
      <p:grpSpPr>
        <a:xfrm>
          <a:off x="0" y="0"/>
          <a:ext cx="0" cy="0"/>
          <a:chOff x="0" y="0"/>
          <a:chExt cx="0" cy="0"/>
        </a:xfrm>
      </p:grpSpPr>
    </p:spTree>
    <p:extLst>
      <p:ext uri="{BB962C8B-B14F-4D97-AF65-F5344CB8AC3E}">
        <p14:creationId xmlns:p14="http://schemas.microsoft.com/office/powerpoint/2010/main" val="30445430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 1">
  <p:cSld name="Quote 1">
    <p:spTree>
      <p:nvGrpSpPr>
        <p:cNvPr id="1" name="Shape 297"/>
        <p:cNvGrpSpPr/>
        <p:nvPr/>
      </p:nvGrpSpPr>
      <p:grpSpPr>
        <a:xfrm>
          <a:off x="0" y="0"/>
          <a:ext cx="0" cy="0"/>
          <a:chOff x="0" y="0"/>
          <a:chExt cx="0" cy="0"/>
        </a:xfrm>
      </p:grpSpPr>
      <p:grpSp>
        <p:nvGrpSpPr>
          <p:cNvPr id="298" name="Google Shape;298;p17"/>
          <p:cNvGrpSpPr/>
          <p:nvPr/>
        </p:nvGrpSpPr>
        <p:grpSpPr>
          <a:xfrm>
            <a:off x="0" y="-22465"/>
            <a:ext cx="12192000" cy="6880400"/>
            <a:chOff x="0" y="-16850"/>
            <a:chExt cx="9144000" cy="5160300"/>
          </a:xfrm>
        </p:grpSpPr>
        <p:cxnSp>
          <p:nvCxnSpPr>
            <p:cNvPr id="299" name="Google Shape;299;p17"/>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0" name="Google Shape;300;p17"/>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1" name="Google Shape;301;p17"/>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2" name="Google Shape;302;p17"/>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3" name="Google Shape;303;p17"/>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4" name="Google Shape;304;p17"/>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5" name="Google Shape;305;p17"/>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6" name="Google Shape;306;p17"/>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307" name="Google Shape;307;p17"/>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 name="Google Shape;308;p17"/>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 name="Google Shape;309;p17"/>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 name="Google Shape;310;p17"/>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 name="Google Shape;311;p17"/>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12" name="Google Shape;312;p17"/>
          <p:cNvSpPr txBox="1">
            <a:spLocks noGrp="1"/>
          </p:cNvSpPr>
          <p:nvPr>
            <p:ph type="title"/>
          </p:nvPr>
        </p:nvSpPr>
        <p:spPr>
          <a:xfrm>
            <a:off x="2382417" y="3971267"/>
            <a:ext cx="83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133">
                <a:solidFill>
                  <a:schemeClr val="accent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3" name="Google Shape;313;p17"/>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14" name="Google Shape;314;p17"/>
          <p:cNvSpPr txBox="1">
            <a:spLocks noGrp="1"/>
          </p:cNvSpPr>
          <p:nvPr>
            <p:ph type="subTitle" idx="1"/>
          </p:nvPr>
        </p:nvSpPr>
        <p:spPr>
          <a:xfrm flipH="1">
            <a:off x="2382384" y="2123100"/>
            <a:ext cx="8387200" cy="18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3200">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942384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 1">
  <p:cSld name="1_Quote 1">
    <p:spTree>
      <p:nvGrpSpPr>
        <p:cNvPr id="1" name="Shape 297"/>
        <p:cNvGrpSpPr/>
        <p:nvPr/>
      </p:nvGrpSpPr>
      <p:grpSpPr>
        <a:xfrm>
          <a:off x="0" y="0"/>
          <a:ext cx="0" cy="0"/>
          <a:chOff x="0" y="0"/>
          <a:chExt cx="0" cy="0"/>
        </a:xfrm>
      </p:grpSpPr>
      <p:grpSp>
        <p:nvGrpSpPr>
          <p:cNvPr id="298" name="Google Shape;298;p17"/>
          <p:cNvGrpSpPr/>
          <p:nvPr/>
        </p:nvGrpSpPr>
        <p:grpSpPr>
          <a:xfrm>
            <a:off x="0" y="-22465"/>
            <a:ext cx="12192000" cy="6880400"/>
            <a:chOff x="0" y="-16850"/>
            <a:chExt cx="9144000" cy="5160300"/>
          </a:xfrm>
        </p:grpSpPr>
        <p:cxnSp>
          <p:nvCxnSpPr>
            <p:cNvPr id="299" name="Google Shape;299;p17"/>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0" name="Google Shape;300;p17"/>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1" name="Google Shape;301;p17"/>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2" name="Google Shape;302;p17"/>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3" name="Google Shape;303;p17"/>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4" name="Google Shape;304;p17"/>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5" name="Google Shape;305;p17"/>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6" name="Google Shape;306;p17"/>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307" name="Google Shape;307;p17"/>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 name="Google Shape;308;p17"/>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 name="Google Shape;309;p17"/>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 name="Google Shape;310;p17"/>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 name="Google Shape;311;p17"/>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12" name="Google Shape;312;p17"/>
          <p:cNvSpPr txBox="1">
            <a:spLocks noGrp="1"/>
          </p:cNvSpPr>
          <p:nvPr>
            <p:ph type="title"/>
          </p:nvPr>
        </p:nvSpPr>
        <p:spPr>
          <a:xfrm>
            <a:off x="2382417" y="3971267"/>
            <a:ext cx="83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133">
                <a:solidFill>
                  <a:schemeClr val="accent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3" name="Google Shape;313;p17"/>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14" name="Google Shape;314;p17"/>
          <p:cNvSpPr txBox="1">
            <a:spLocks noGrp="1"/>
          </p:cNvSpPr>
          <p:nvPr>
            <p:ph type="subTitle" idx="1"/>
          </p:nvPr>
        </p:nvSpPr>
        <p:spPr>
          <a:xfrm flipH="1">
            <a:off x="2382384" y="2123100"/>
            <a:ext cx="8387200" cy="18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3200">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42242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Quote 1">
  <p:cSld name="1_Quote 1">
    <p:spTree>
      <p:nvGrpSpPr>
        <p:cNvPr id="1" name="Shape 297"/>
        <p:cNvGrpSpPr/>
        <p:nvPr/>
      </p:nvGrpSpPr>
      <p:grpSpPr>
        <a:xfrm>
          <a:off x="0" y="0"/>
          <a:ext cx="0" cy="0"/>
          <a:chOff x="0" y="0"/>
          <a:chExt cx="0" cy="0"/>
        </a:xfrm>
      </p:grpSpPr>
      <p:grpSp>
        <p:nvGrpSpPr>
          <p:cNvPr id="298" name="Google Shape;298;p17"/>
          <p:cNvGrpSpPr/>
          <p:nvPr/>
        </p:nvGrpSpPr>
        <p:grpSpPr>
          <a:xfrm>
            <a:off x="0" y="-22465"/>
            <a:ext cx="12192000" cy="6880400"/>
            <a:chOff x="0" y="-16850"/>
            <a:chExt cx="9144000" cy="5160300"/>
          </a:xfrm>
        </p:grpSpPr>
        <p:cxnSp>
          <p:nvCxnSpPr>
            <p:cNvPr id="299" name="Google Shape;299;p17"/>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0" name="Google Shape;300;p17"/>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1" name="Google Shape;301;p17"/>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2" name="Google Shape;302;p17"/>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3" name="Google Shape;303;p17"/>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4" name="Google Shape;304;p17"/>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5" name="Google Shape;305;p17"/>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6" name="Google Shape;306;p17"/>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307" name="Google Shape;307;p17"/>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 name="Google Shape;308;p17"/>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 name="Google Shape;309;p17"/>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 name="Google Shape;310;p17"/>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 name="Google Shape;311;p17"/>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12" name="Google Shape;312;p17"/>
          <p:cNvSpPr txBox="1">
            <a:spLocks noGrp="1"/>
          </p:cNvSpPr>
          <p:nvPr>
            <p:ph type="title"/>
          </p:nvPr>
        </p:nvSpPr>
        <p:spPr>
          <a:xfrm>
            <a:off x="2382417" y="3971267"/>
            <a:ext cx="83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133">
                <a:solidFill>
                  <a:schemeClr val="accent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3" name="Google Shape;313;p17"/>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14" name="Google Shape;314;p17"/>
          <p:cNvSpPr txBox="1">
            <a:spLocks noGrp="1"/>
          </p:cNvSpPr>
          <p:nvPr>
            <p:ph type="subTitle" idx="1"/>
          </p:nvPr>
        </p:nvSpPr>
        <p:spPr>
          <a:xfrm flipH="1">
            <a:off x="2382384" y="2123100"/>
            <a:ext cx="8387200" cy="18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3200">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051578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315"/>
        <p:cNvGrpSpPr/>
        <p:nvPr/>
      </p:nvGrpSpPr>
      <p:grpSpPr>
        <a:xfrm>
          <a:off x="0" y="0"/>
          <a:ext cx="0" cy="0"/>
          <a:chOff x="0" y="0"/>
          <a:chExt cx="0" cy="0"/>
        </a:xfrm>
      </p:grpSpPr>
      <p:cxnSp>
        <p:nvCxnSpPr>
          <p:cNvPr id="316" name="Google Shape;316;p18"/>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7" name="Google Shape;317;p18"/>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8" name="Google Shape;318;p18"/>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9" name="Google Shape;319;p18"/>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0" name="Google Shape;320;p18"/>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1" name="Google Shape;321;p18"/>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2" name="Google Shape;322;p18"/>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3" name="Google Shape;323;p18"/>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24" name="Google Shape;324;p18"/>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25" name="Google Shape;325;p18"/>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26" name="Google Shape;326;p18"/>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27" name="Google Shape;327;p18"/>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28" name="Google Shape;328;p18"/>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29" name="Google Shape;329;p18"/>
          <p:cNvSpPr txBox="1">
            <a:spLocks noGrp="1"/>
          </p:cNvSpPr>
          <p:nvPr>
            <p:ph type="ctrTitle"/>
          </p:nvPr>
        </p:nvSpPr>
        <p:spPr>
          <a:xfrm rot="-248">
            <a:off x="4757085" y="4090509"/>
            <a:ext cx="5547200" cy="1194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0" name="Google Shape;330;p18"/>
          <p:cNvSpPr txBox="1">
            <a:spLocks noGrp="1"/>
          </p:cNvSpPr>
          <p:nvPr>
            <p:ph type="subTitle" idx="1"/>
          </p:nvPr>
        </p:nvSpPr>
        <p:spPr>
          <a:xfrm rot="992">
            <a:off x="4756967" y="5103233"/>
            <a:ext cx="55472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31" name="Google Shape;331;p18"/>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32" name="Google Shape;332;p18"/>
          <p:cNvSpPr txBox="1">
            <a:spLocks noGrp="1"/>
          </p:cNvSpPr>
          <p:nvPr>
            <p:ph type="title" idx="2" hasCustomPrompt="1"/>
          </p:nvPr>
        </p:nvSpPr>
        <p:spPr>
          <a:xfrm>
            <a:off x="4756967" y="2895667"/>
            <a:ext cx="5547200" cy="1194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1737579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65"/>
        <p:cNvGrpSpPr/>
        <p:nvPr/>
      </p:nvGrpSpPr>
      <p:grpSpPr>
        <a:xfrm>
          <a:off x="0" y="0"/>
          <a:ext cx="0" cy="0"/>
          <a:chOff x="0" y="0"/>
          <a:chExt cx="0" cy="0"/>
        </a:xfrm>
      </p:grpSpPr>
      <p:cxnSp>
        <p:nvCxnSpPr>
          <p:cNvPr id="466" name="Google Shape;466;p2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7" name="Google Shape;467;p2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8" name="Google Shape;468;p2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9" name="Google Shape;469;p2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0" name="Google Shape;470;p2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1" name="Google Shape;471;p2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2" name="Google Shape;472;p2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3" name="Google Shape;473;p2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74" name="Google Shape;474;p25"/>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5" name="Google Shape;475;p2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6" name="Google Shape;476;p25"/>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7" name="Google Shape;477;p2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8" name="Google Shape;478;p2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9" name="Google Shape;479;p25"/>
          <p:cNvSpPr txBox="1">
            <a:spLocks noGrp="1"/>
          </p:cNvSpPr>
          <p:nvPr>
            <p:ph type="ctrTitle"/>
          </p:nvPr>
        </p:nvSpPr>
        <p:spPr>
          <a:xfrm rot="-248">
            <a:off x="4190785" y="4090509"/>
            <a:ext cx="5547200" cy="11944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80" name="Google Shape;480;p25"/>
          <p:cNvSpPr txBox="1">
            <a:spLocks noGrp="1"/>
          </p:cNvSpPr>
          <p:nvPr>
            <p:ph type="subTitle" idx="1"/>
          </p:nvPr>
        </p:nvSpPr>
        <p:spPr>
          <a:xfrm rot="992">
            <a:off x="4190667" y="5103233"/>
            <a:ext cx="5547200" cy="6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81" name="Google Shape;481;p25"/>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82" name="Google Shape;482;p25"/>
          <p:cNvSpPr txBox="1">
            <a:spLocks noGrp="1"/>
          </p:cNvSpPr>
          <p:nvPr>
            <p:ph type="title" idx="2" hasCustomPrompt="1"/>
          </p:nvPr>
        </p:nvSpPr>
        <p:spPr>
          <a:xfrm>
            <a:off x="4190667" y="2895667"/>
            <a:ext cx="5547200" cy="11948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5654273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465"/>
        <p:cNvGrpSpPr/>
        <p:nvPr/>
      </p:nvGrpSpPr>
      <p:grpSpPr>
        <a:xfrm>
          <a:off x="0" y="0"/>
          <a:ext cx="0" cy="0"/>
          <a:chOff x="0" y="0"/>
          <a:chExt cx="0" cy="0"/>
        </a:xfrm>
      </p:grpSpPr>
      <p:cxnSp>
        <p:nvCxnSpPr>
          <p:cNvPr id="466" name="Google Shape;466;p2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7" name="Google Shape;467;p2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8" name="Google Shape;468;p2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9" name="Google Shape;469;p2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0" name="Google Shape;470;p2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1" name="Google Shape;471;p2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2" name="Google Shape;472;p2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3" name="Google Shape;473;p2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74" name="Google Shape;474;p25"/>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5" name="Google Shape;475;p2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6" name="Google Shape;476;p25"/>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7" name="Google Shape;477;p2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8" name="Google Shape;478;p2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9" name="Google Shape;479;p25"/>
          <p:cNvSpPr txBox="1">
            <a:spLocks noGrp="1"/>
          </p:cNvSpPr>
          <p:nvPr>
            <p:ph type="ctrTitle"/>
          </p:nvPr>
        </p:nvSpPr>
        <p:spPr>
          <a:xfrm rot="-248">
            <a:off x="4190785" y="4090509"/>
            <a:ext cx="5547200" cy="11944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80" name="Google Shape;480;p25"/>
          <p:cNvSpPr txBox="1">
            <a:spLocks noGrp="1"/>
          </p:cNvSpPr>
          <p:nvPr>
            <p:ph type="subTitle" idx="1"/>
          </p:nvPr>
        </p:nvSpPr>
        <p:spPr>
          <a:xfrm rot="992">
            <a:off x="4190667" y="5103233"/>
            <a:ext cx="5547200" cy="6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81" name="Google Shape;481;p25"/>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82" name="Google Shape;482;p25"/>
          <p:cNvSpPr txBox="1">
            <a:spLocks noGrp="1"/>
          </p:cNvSpPr>
          <p:nvPr>
            <p:ph type="title" idx="2" hasCustomPrompt="1"/>
          </p:nvPr>
        </p:nvSpPr>
        <p:spPr>
          <a:xfrm>
            <a:off x="4190667" y="2895667"/>
            <a:ext cx="5547200" cy="11948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2410467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465"/>
        <p:cNvGrpSpPr/>
        <p:nvPr/>
      </p:nvGrpSpPr>
      <p:grpSpPr>
        <a:xfrm>
          <a:off x="0" y="0"/>
          <a:ext cx="0" cy="0"/>
          <a:chOff x="0" y="0"/>
          <a:chExt cx="0" cy="0"/>
        </a:xfrm>
      </p:grpSpPr>
      <p:cxnSp>
        <p:nvCxnSpPr>
          <p:cNvPr id="466" name="Google Shape;466;p2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7" name="Google Shape;467;p2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8" name="Google Shape;468;p2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9" name="Google Shape;469;p2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0" name="Google Shape;470;p2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1" name="Google Shape;471;p2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2" name="Google Shape;472;p2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3" name="Google Shape;473;p2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74" name="Google Shape;474;p25"/>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5" name="Google Shape;475;p2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6" name="Google Shape;476;p25"/>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7" name="Google Shape;477;p2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8" name="Google Shape;478;p2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9" name="Google Shape;479;p25"/>
          <p:cNvSpPr txBox="1">
            <a:spLocks noGrp="1"/>
          </p:cNvSpPr>
          <p:nvPr>
            <p:ph type="ctrTitle"/>
          </p:nvPr>
        </p:nvSpPr>
        <p:spPr>
          <a:xfrm rot="-248">
            <a:off x="4190785" y="4090509"/>
            <a:ext cx="5547200" cy="11944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80" name="Google Shape;480;p25"/>
          <p:cNvSpPr txBox="1">
            <a:spLocks noGrp="1"/>
          </p:cNvSpPr>
          <p:nvPr>
            <p:ph type="subTitle" idx="1"/>
          </p:nvPr>
        </p:nvSpPr>
        <p:spPr>
          <a:xfrm rot="992">
            <a:off x="4190667" y="5103233"/>
            <a:ext cx="5547200" cy="6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81" name="Google Shape;481;p25"/>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82" name="Google Shape;482;p25"/>
          <p:cNvSpPr txBox="1">
            <a:spLocks noGrp="1"/>
          </p:cNvSpPr>
          <p:nvPr>
            <p:ph type="title" idx="2" hasCustomPrompt="1"/>
          </p:nvPr>
        </p:nvSpPr>
        <p:spPr>
          <a:xfrm>
            <a:off x="4190667" y="2895667"/>
            <a:ext cx="5547200" cy="11948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0420744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465"/>
        <p:cNvGrpSpPr/>
        <p:nvPr/>
      </p:nvGrpSpPr>
      <p:grpSpPr>
        <a:xfrm>
          <a:off x="0" y="0"/>
          <a:ext cx="0" cy="0"/>
          <a:chOff x="0" y="0"/>
          <a:chExt cx="0" cy="0"/>
        </a:xfrm>
      </p:grpSpPr>
      <p:cxnSp>
        <p:nvCxnSpPr>
          <p:cNvPr id="466" name="Google Shape;466;p2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7" name="Google Shape;467;p2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8" name="Google Shape;468;p2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9" name="Google Shape;469;p2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0" name="Google Shape;470;p2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1" name="Google Shape;471;p2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2" name="Google Shape;472;p2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3" name="Google Shape;473;p2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74" name="Google Shape;474;p25"/>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5" name="Google Shape;475;p2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6" name="Google Shape;476;p25"/>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7" name="Google Shape;477;p2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8" name="Google Shape;478;p2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9" name="Google Shape;479;p25"/>
          <p:cNvSpPr txBox="1">
            <a:spLocks noGrp="1"/>
          </p:cNvSpPr>
          <p:nvPr>
            <p:ph type="ctrTitle"/>
          </p:nvPr>
        </p:nvSpPr>
        <p:spPr>
          <a:xfrm rot="-248">
            <a:off x="4190785" y="4090509"/>
            <a:ext cx="5547200" cy="11944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80" name="Google Shape;480;p25"/>
          <p:cNvSpPr txBox="1">
            <a:spLocks noGrp="1"/>
          </p:cNvSpPr>
          <p:nvPr>
            <p:ph type="subTitle" idx="1"/>
          </p:nvPr>
        </p:nvSpPr>
        <p:spPr>
          <a:xfrm rot="992">
            <a:off x="4190667" y="5103233"/>
            <a:ext cx="5547200" cy="6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81" name="Google Shape;481;p25"/>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82" name="Google Shape;482;p25"/>
          <p:cNvSpPr txBox="1">
            <a:spLocks noGrp="1"/>
          </p:cNvSpPr>
          <p:nvPr>
            <p:ph type="title" idx="2" hasCustomPrompt="1"/>
          </p:nvPr>
        </p:nvSpPr>
        <p:spPr>
          <a:xfrm>
            <a:off x="4190667" y="2895667"/>
            <a:ext cx="5547200" cy="11948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0972774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465"/>
        <p:cNvGrpSpPr/>
        <p:nvPr/>
      </p:nvGrpSpPr>
      <p:grpSpPr>
        <a:xfrm>
          <a:off x="0" y="0"/>
          <a:ext cx="0" cy="0"/>
          <a:chOff x="0" y="0"/>
          <a:chExt cx="0" cy="0"/>
        </a:xfrm>
      </p:grpSpPr>
      <p:cxnSp>
        <p:nvCxnSpPr>
          <p:cNvPr id="466" name="Google Shape;466;p2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7" name="Google Shape;467;p2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8" name="Google Shape;468;p2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9" name="Google Shape;469;p2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0" name="Google Shape;470;p2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1" name="Google Shape;471;p2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2" name="Google Shape;472;p2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3" name="Google Shape;473;p2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74" name="Google Shape;474;p25"/>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5" name="Google Shape;475;p2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6" name="Google Shape;476;p25"/>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7" name="Google Shape;477;p2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8" name="Google Shape;478;p2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9" name="Google Shape;479;p25"/>
          <p:cNvSpPr txBox="1">
            <a:spLocks noGrp="1"/>
          </p:cNvSpPr>
          <p:nvPr>
            <p:ph type="ctrTitle"/>
          </p:nvPr>
        </p:nvSpPr>
        <p:spPr>
          <a:xfrm rot="-248">
            <a:off x="4190785" y="4090509"/>
            <a:ext cx="5547200" cy="11944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80" name="Google Shape;480;p25"/>
          <p:cNvSpPr txBox="1">
            <a:spLocks noGrp="1"/>
          </p:cNvSpPr>
          <p:nvPr>
            <p:ph type="subTitle" idx="1"/>
          </p:nvPr>
        </p:nvSpPr>
        <p:spPr>
          <a:xfrm rot="992">
            <a:off x="4190667" y="5103233"/>
            <a:ext cx="5547200" cy="6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81" name="Google Shape;481;p25"/>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82" name="Google Shape;482;p25"/>
          <p:cNvSpPr txBox="1">
            <a:spLocks noGrp="1"/>
          </p:cNvSpPr>
          <p:nvPr>
            <p:ph type="title" idx="2" hasCustomPrompt="1"/>
          </p:nvPr>
        </p:nvSpPr>
        <p:spPr>
          <a:xfrm>
            <a:off x="4190667" y="2895667"/>
            <a:ext cx="5547200" cy="11948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595684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465"/>
        <p:cNvGrpSpPr/>
        <p:nvPr/>
      </p:nvGrpSpPr>
      <p:grpSpPr>
        <a:xfrm>
          <a:off x="0" y="0"/>
          <a:ext cx="0" cy="0"/>
          <a:chOff x="0" y="0"/>
          <a:chExt cx="0" cy="0"/>
        </a:xfrm>
      </p:grpSpPr>
      <p:cxnSp>
        <p:nvCxnSpPr>
          <p:cNvPr id="466" name="Google Shape;466;p2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7" name="Google Shape;467;p2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8" name="Google Shape;468;p2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9" name="Google Shape;469;p2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0" name="Google Shape;470;p2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1" name="Google Shape;471;p2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2" name="Google Shape;472;p2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3" name="Google Shape;473;p2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74" name="Google Shape;474;p25"/>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5" name="Google Shape;475;p2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6" name="Google Shape;476;p25"/>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7" name="Google Shape;477;p2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8" name="Google Shape;478;p2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9" name="Google Shape;479;p25"/>
          <p:cNvSpPr txBox="1">
            <a:spLocks noGrp="1"/>
          </p:cNvSpPr>
          <p:nvPr>
            <p:ph type="ctrTitle"/>
          </p:nvPr>
        </p:nvSpPr>
        <p:spPr>
          <a:xfrm rot="-248">
            <a:off x="4190785" y="4090509"/>
            <a:ext cx="5547200" cy="11944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80" name="Google Shape;480;p25"/>
          <p:cNvSpPr txBox="1">
            <a:spLocks noGrp="1"/>
          </p:cNvSpPr>
          <p:nvPr>
            <p:ph type="subTitle" idx="1"/>
          </p:nvPr>
        </p:nvSpPr>
        <p:spPr>
          <a:xfrm rot="992">
            <a:off x="4190667" y="5103233"/>
            <a:ext cx="5547200" cy="6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81" name="Google Shape;481;p25"/>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82" name="Google Shape;482;p25"/>
          <p:cNvSpPr txBox="1">
            <a:spLocks noGrp="1"/>
          </p:cNvSpPr>
          <p:nvPr>
            <p:ph type="title" idx="2" hasCustomPrompt="1"/>
          </p:nvPr>
        </p:nvSpPr>
        <p:spPr>
          <a:xfrm>
            <a:off x="4190667" y="2895667"/>
            <a:ext cx="5547200" cy="11948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6232909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465"/>
        <p:cNvGrpSpPr/>
        <p:nvPr/>
      </p:nvGrpSpPr>
      <p:grpSpPr>
        <a:xfrm>
          <a:off x="0" y="0"/>
          <a:ext cx="0" cy="0"/>
          <a:chOff x="0" y="0"/>
          <a:chExt cx="0" cy="0"/>
        </a:xfrm>
      </p:grpSpPr>
      <p:cxnSp>
        <p:nvCxnSpPr>
          <p:cNvPr id="466" name="Google Shape;466;p2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7" name="Google Shape;467;p2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8" name="Google Shape;468;p2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9" name="Google Shape;469;p2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0" name="Google Shape;470;p2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1" name="Google Shape;471;p2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2" name="Google Shape;472;p2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3" name="Google Shape;473;p2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74" name="Google Shape;474;p25"/>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5" name="Google Shape;475;p2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6" name="Google Shape;476;p25"/>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7" name="Google Shape;477;p2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8" name="Google Shape;478;p2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9" name="Google Shape;479;p25"/>
          <p:cNvSpPr txBox="1">
            <a:spLocks noGrp="1"/>
          </p:cNvSpPr>
          <p:nvPr>
            <p:ph type="ctrTitle"/>
          </p:nvPr>
        </p:nvSpPr>
        <p:spPr>
          <a:xfrm rot="-248">
            <a:off x="4190785" y="4090509"/>
            <a:ext cx="5547200" cy="11944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80" name="Google Shape;480;p25"/>
          <p:cNvSpPr txBox="1">
            <a:spLocks noGrp="1"/>
          </p:cNvSpPr>
          <p:nvPr>
            <p:ph type="subTitle" idx="1"/>
          </p:nvPr>
        </p:nvSpPr>
        <p:spPr>
          <a:xfrm rot="992">
            <a:off x="4190667" y="5103233"/>
            <a:ext cx="5547200" cy="6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81" name="Google Shape;481;p25"/>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82" name="Google Shape;482;p25"/>
          <p:cNvSpPr txBox="1">
            <a:spLocks noGrp="1"/>
          </p:cNvSpPr>
          <p:nvPr>
            <p:ph type="title" idx="2" hasCustomPrompt="1"/>
          </p:nvPr>
        </p:nvSpPr>
        <p:spPr>
          <a:xfrm>
            <a:off x="4190667" y="2895667"/>
            <a:ext cx="5547200" cy="11948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3048774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465"/>
        <p:cNvGrpSpPr/>
        <p:nvPr/>
      </p:nvGrpSpPr>
      <p:grpSpPr>
        <a:xfrm>
          <a:off x="0" y="0"/>
          <a:ext cx="0" cy="0"/>
          <a:chOff x="0" y="0"/>
          <a:chExt cx="0" cy="0"/>
        </a:xfrm>
      </p:grpSpPr>
      <p:cxnSp>
        <p:nvCxnSpPr>
          <p:cNvPr id="466" name="Google Shape;466;p2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7" name="Google Shape;467;p2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8" name="Google Shape;468;p2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9" name="Google Shape;469;p2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0" name="Google Shape;470;p2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1" name="Google Shape;471;p2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2" name="Google Shape;472;p2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3" name="Google Shape;473;p2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74" name="Google Shape;474;p25"/>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5" name="Google Shape;475;p2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6" name="Google Shape;476;p25"/>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7" name="Google Shape;477;p2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8" name="Google Shape;478;p2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9" name="Google Shape;479;p25"/>
          <p:cNvSpPr txBox="1">
            <a:spLocks noGrp="1"/>
          </p:cNvSpPr>
          <p:nvPr>
            <p:ph type="ctrTitle"/>
          </p:nvPr>
        </p:nvSpPr>
        <p:spPr>
          <a:xfrm rot="-248">
            <a:off x="4190785" y="4090509"/>
            <a:ext cx="5547200" cy="11944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80" name="Google Shape;480;p25"/>
          <p:cNvSpPr txBox="1">
            <a:spLocks noGrp="1"/>
          </p:cNvSpPr>
          <p:nvPr>
            <p:ph type="subTitle" idx="1"/>
          </p:nvPr>
        </p:nvSpPr>
        <p:spPr>
          <a:xfrm rot="992">
            <a:off x="4190667" y="5103233"/>
            <a:ext cx="5547200" cy="6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81" name="Google Shape;481;p25"/>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82" name="Google Shape;482;p25"/>
          <p:cNvSpPr txBox="1">
            <a:spLocks noGrp="1"/>
          </p:cNvSpPr>
          <p:nvPr>
            <p:ph type="title" idx="2" hasCustomPrompt="1"/>
          </p:nvPr>
        </p:nvSpPr>
        <p:spPr>
          <a:xfrm>
            <a:off x="4190667" y="2895667"/>
            <a:ext cx="5547200" cy="11948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113324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465"/>
        <p:cNvGrpSpPr/>
        <p:nvPr/>
      </p:nvGrpSpPr>
      <p:grpSpPr>
        <a:xfrm>
          <a:off x="0" y="0"/>
          <a:ext cx="0" cy="0"/>
          <a:chOff x="0" y="0"/>
          <a:chExt cx="0" cy="0"/>
        </a:xfrm>
      </p:grpSpPr>
      <p:cxnSp>
        <p:nvCxnSpPr>
          <p:cNvPr id="466" name="Google Shape;466;p2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7" name="Google Shape;467;p2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8" name="Google Shape;468;p2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9" name="Google Shape;469;p2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0" name="Google Shape;470;p2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1" name="Google Shape;471;p2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2" name="Google Shape;472;p2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3" name="Google Shape;473;p2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74" name="Google Shape;474;p25"/>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5" name="Google Shape;475;p2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6" name="Google Shape;476;p25"/>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7" name="Google Shape;477;p2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8" name="Google Shape;478;p2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9" name="Google Shape;479;p25"/>
          <p:cNvSpPr txBox="1">
            <a:spLocks noGrp="1"/>
          </p:cNvSpPr>
          <p:nvPr>
            <p:ph type="ctrTitle"/>
          </p:nvPr>
        </p:nvSpPr>
        <p:spPr>
          <a:xfrm rot="-248">
            <a:off x="4190785" y="4090509"/>
            <a:ext cx="5547200" cy="11944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80" name="Google Shape;480;p25"/>
          <p:cNvSpPr txBox="1">
            <a:spLocks noGrp="1"/>
          </p:cNvSpPr>
          <p:nvPr>
            <p:ph type="subTitle" idx="1"/>
          </p:nvPr>
        </p:nvSpPr>
        <p:spPr>
          <a:xfrm rot="992">
            <a:off x="4190667" y="5103233"/>
            <a:ext cx="5547200" cy="6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81" name="Google Shape;481;p25"/>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82" name="Google Shape;482;p25"/>
          <p:cNvSpPr txBox="1">
            <a:spLocks noGrp="1"/>
          </p:cNvSpPr>
          <p:nvPr>
            <p:ph type="title" idx="2" hasCustomPrompt="1"/>
          </p:nvPr>
        </p:nvSpPr>
        <p:spPr>
          <a:xfrm>
            <a:off x="4190667" y="2895667"/>
            <a:ext cx="5547200" cy="11948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891965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83"/>
        <p:cNvGrpSpPr/>
        <p:nvPr/>
      </p:nvGrpSpPr>
      <p:grpSpPr>
        <a:xfrm>
          <a:off x="0" y="0"/>
          <a:ext cx="0" cy="0"/>
          <a:chOff x="0" y="0"/>
          <a:chExt cx="0" cy="0"/>
        </a:xfrm>
      </p:grpSpPr>
      <p:cxnSp>
        <p:nvCxnSpPr>
          <p:cNvPr id="484" name="Google Shape;484;p2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85" name="Google Shape;485;p26"/>
          <p:cNvSpPr txBox="1">
            <a:spLocks noGrp="1"/>
          </p:cNvSpPr>
          <p:nvPr>
            <p:ph type="title"/>
          </p:nvPr>
        </p:nvSpPr>
        <p:spPr>
          <a:xfrm>
            <a:off x="1914400" y="460307"/>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486" name="Google Shape;486;p26"/>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87" name="Google Shape;487;p26"/>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88" name="Google Shape;488;p26"/>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89" name="Google Shape;489;p26"/>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90" name="Google Shape;490;p26"/>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91" name="Google Shape;491;p26"/>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92" name="Google Shape;492;p26"/>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93" name="Google Shape;493;p2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94" name="Google Shape;494;p26"/>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95" name="Google Shape;495;p26"/>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96" name="Google Shape;496;p26"/>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97" name="Google Shape;497;p26"/>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98" name="Google Shape;498;p26"/>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99" name="Google Shape;499;p26"/>
          <p:cNvSpPr txBox="1">
            <a:spLocks noGrp="1"/>
          </p:cNvSpPr>
          <p:nvPr>
            <p:ph type="title" idx="2"/>
          </p:nvPr>
        </p:nvSpPr>
        <p:spPr>
          <a:xfrm>
            <a:off x="2492717" y="4225484"/>
            <a:ext cx="31280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500" name="Google Shape;500;p26"/>
          <p:cNvSpPr txBox="1">
            <a:spLocks noGrp="1"/>
          </p:cNvSpPr>
          <p:nvPr>
            <p:ph type="subTitle" idx="1"/>
          </p:nvPr>
        </p:nvSpPr>
        <p:spPr>
          <a:xfrm flipH="1">
            <a:off x="2493084" y="4865083"/>
            <a:ext cx="31280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1" name="Google Shape;501;p26"/>
          <p:cNvSpPr txBox="1">
            <a:spLocks noGrp="1"/>
          </p:cNvSpPr>
          <p:nvPr>
            <p:ph type="title" idx="3"/>
          </p:nvPr>
        </p:nvSpPr>
        <p:spPr>
          <a:xfrm>
            <a:off x="7530917" y="4225500"/>
            <a:ext cx="31280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502" name="Google Shape;502;p26"/>
          <p:cNvSpPr txBox="1">
            <a:spLocks noGrp="1"/>
          </p:cNvSpPr>
          <p:nvPr>
            <p:ph type="subTitle" idx="4"/>
          </p:nvPr>
        </p:nvSpPr>
        <p:spPr>
          <a:xfrm flipH="1">
            <a:off x="7531284" y="4865100"/>
            <a:ext cx="31280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091693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1">
  <p:cSld name="1_Title and two columns 1">
    <p:spTree>
      <p:nvGrpSpPr>
        <p:cNvPr id="1" name="Shape 483"/>
        <p:cNvGrpSpPr/>
        <p:nvPr/>
      </p:nvGrpSpPr>
      <p:grpSpPr>
        <a:xfrm>
          <a:off x="0" y="0"/>
          <a:ext cx="0" cy="0"/>
          <a:chOff x="0" y="0"/>
          <a:chExt cx="0" cy="0"/>
        </a:xfrm>
      </p:grpSpPr>
      <p:cxnSp>
        <p:nvCxnSpPr>
          <p:cNvPr id="484" name="Google Shape;484;p2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85" name="Google Shape;485;p26"/>
          <p:cNvSpPr txBox="1">
            <a:spLocks noGrp="1"/>
          </p:cNvSpPr>
          <p:nvPr>
            <p:ph type="title"/>
          </p:nvPr>
        </p:nvSpPr>
        <p:spPr>
          <a:xfrm>
            <a:off x="1914400" y="460307"/>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486" name="Google Shape;486;p26"/>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87" name="Google Shape;487;p26"/>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88" name="Google Shape;488;p26"/>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89" name="Google Shape;489;p26"/>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90" name="Google Shape;490;p26"/>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91" name="Google Shape;491;p26"/>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92" name="Google Shape;492;p26"/>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93" name="Google Shape;493;p2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94" name="Google Shape;494;p26"/>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95" name="Google Shape;495;p26"/>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96" name="Google Shape;496;p26"/>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97" name="Google Shape;497;p26"/>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98" name="Google Shape;498;p26"/>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99" name="Google Shape;499;p26"/>
          <p:cNvSpPr txBox="1">
            <a:spLocks noGrp="1"/>
          </p:cNvSpPr>
          <p:nvPr>
            <p:ph type="title" idx="2"/>
          </p:nvPr>
        </p:nvSpPr>
        <p:spPr>
          <a:xfrm>
            <a:off x="2492717" y="4225484"/>
            <a:ext cx="31280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500" name="Google Shape;500;p26"/>
          <p:cNvSpPr txBox="1">
            <a:spLocks noGrp="1"/>
          </p:cNvSpPr>
          <p:nvPr>
            <p:ph type="subTitle" idx="1"/>
          </p:nvPr>
        </p:nvSpPr>
        <p:spPr>
          <a:xfrm flipH="1">
            <a:off x="2493084" y="4865083"/>
            <a:ext cx="31280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1" name="Google Shape;501;p26"/>
          <p:cNvSpPr txBox="1">
            <a:spLocks noGrp="1"/>
          </p:cNvSpPr>
          <p:nvPr>
            <p:ph type="title" idx="3"/>
          </p:nvPr>
        </p:nvSpPr>
        <p:spPr>
          <a:xfrm>
            <a:off x="7530917" y="4225500"/>
            <a:ext cx="31280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502" name="Google Shape;502;p26"/>
          <p:cNvSpPr txBox="1">
            <a:spLocks noGrp="1"/>
          </p:cNvSpPr>
          <p:nvPr>
            <p:ph type="subTitle" idx="4"/>
          </p:nvPr>
        </p:nvSpPr>
        <p:spPr>
          <a:xfrm flipH="1">
            <a:off x="7531284" y="4865100"/>
            <a:ext cx="31280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514034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lt1"/>
        </a:solidFill>
        <a:effectLst/>
      </p:bgPr>
    </p:bg>
    <p:spTree>
      <p:nvGrpSpPr>
        <p:cNvPr id="1" name="Shape 503"/>
        <p:cNvGrpSpPr/>
        <p:nvPr/>
      </p:nvGrpSpPr>
      <p:grpSpPr>
        <a:xfrm>
          <a:off x="0" y="0"/>
          <a:ext cx="0" cy="0"/>
          <a:chOff x="0" y="0"/>
          <a:chExt cx="0" cy="0"/>
        </a:xfrm>
      </p:grpSpPr>
      <p:cxnSp>
        <p:nvCxnSpPr>
          <p:cNvPr id="504" name="Google Shape;504;p27"/>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05" name="Google Shape;505;p27"/>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06" name="Google Shape;506;p27"/>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07" name="Google Shape;507;p27"/>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08" name="Google Shape;508;p27"/>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09" name="Google Shape;509;p27"/>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10" name="Google Shape;510;p27"/>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11" name="Google Shape;511;p2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512" name="Google Shape;512;p27"/>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13" name="Google Shape;513;p27"/>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14" name="Google Shape;514;p27"/>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15" name="Google Shape;515;p27"/>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16" name="Google Shape;516;p27"/>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17" name="Google Shape;517;p27"/>
          <p:cNvSpPr txBox="1">
            <a:spLocks noGrp="1"/>
          </p:cNvSpPr>
          <p:nvPr>
            <p:ph type="ctrTitle"/>
          </p:nvPr>
        </p:nvSpPr>
        <p:spPr>
          <a:xfrm rot="-159">
            <a:off x="1881819" y="3518759"/>
            <a:ext cx="86608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18" name="Google Shape;518;p27"/>
          <p:cNvSpPr txBox="1">
            <a:spLocks noGrp="1"/>
          </p:cNvSpPr>
          <p:nvPr>
            <p:ph type="subTitle" idx="1"/>
          </p:nvPr>
        </p:nvSpPr>
        <p:spPr>
          <a:xfrm rot="891">
            <a:off x="3265700" y="4531380"/>
            <a:ext cx="61700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19" name="Google Shape;519;p27"/>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2238347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2">
  <p:cSld name="1_Section header 2">
    <p:bg>
      <p:bgPr>
        <a:solidFill>
          <a:schemeClr val="lt1"/>
        </a:solidFill>
        <a:effectLst/>
      </p:bgPr>
    </p:bg>
    <p:spTree>
      <p:nvGrpSpPr>
        <p:cNvPr id="1" name="Shape 503"/>
        <p:cNvGrpSpPr/>
        <p:nvPr/>
      </p:nvGrpSpPr>
      <p:grpSpPr>
        <a:xfrm>
          <a:off x="0" y="0"/>
          <a:ext cx="0" cy="0"/>
          <a:chOff x="0" y="0"/>
          <a:chExt cx="0" cy="0"/>
        </a:xfrm>
      </p:grpSpPr>
      <p:cxnSp>
        <p:nvCxnSpPr>
          <p:cNvPr id="504" name="Google Shape;504;p27"/>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05" name="Google Shape;505;p27"/>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06" name="Google Shape;506;p27"/>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07" name="Google Shape;507;p27"/>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08" name="Google Shape;508;p27"/>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09" name="Google Shape;509;p27"/>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10" name="Google Shape;510;p27"/>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11" name="Google Shape;511;p2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512" name="Google Shape;512;p27"/>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13" name="Google Shape;513;p27"/>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14" name="Google Shape;514;p27"/>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15" name="Google Shape;515;p27"/>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16" name="Google Shape;516;p27"/>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17" name="Google Shape;517;p27"/>
          <p:cNvSpPr txBox="1">
            <a:spLocks noGrp="1"/>
          </p:cNvSpPr>
          <p:nvPr>
            <p:ph type="ctrTitle"/>
          </p:nvPr>
        </p:nvSpPr>
        <p:spPr>
          <a:xfrm rot="-159">
            <a:off x="1881819" y="3518759"/>
            <a:ext cx="86608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18" name="Google Shape;518;p27"/>
          <p:cNvSpPr txBox="1">
            <a:spLocks noGrp="1"/>
          </p:cNvSpPr>
          <p:nvPr>
            <p:ph type="subTitle" idx="1"/>
          </p:nvPr>
        </p:nvSpPr>
        <p:spPr>
          <a:xfrm rot="891">
            <a:off x="3265700" y="4531380"/>
            <a:ext cx="61700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19" name="Google Shape;519;p27"/>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9971065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579"/>
        <p:cNvGrpSpPr/>
        <p:nvPr/>
      </p:nvGrpSpPr>
      <p:grpSpPr>
        <a:xfrm>
          <a:off x="0" y="0"/>
          <a:ext cx="0" cy="0"/>
          <a:chOff x="0" y="0"/>
          <a:chExt cx="0" cy="0"/>
        </a:xfrm>
      </p:grpSpPr>
      <p:cxnSp>
        <p:nvCxnSpPr>
          <p:cNvPr id="580" name="Google Shape;580;p31"/>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1" name="Google Shape;581;p31"/>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2" name="Google Shape;582;p31"/>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3" name="Google Shape;583;p31"/>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4" name="Google Shape;584;p31"/>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5" name="Google Shape;585;p31"/>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6" name="Google Shape;586;p31"/>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7" name="Google Shape;587;p31"/>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588" name="Google Shape;588;p31"/>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89" name="Google Shape;589;p31"/>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0" name="Google Shape;590;p31"/>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1" name="Google Shape;591;p31"/>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2" name="Google Shape;592;p31"/>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3" name="Google Shape;593;p31">
            <a:hlinkClick r:id="rId2" action="ppaction://hlinksldjump"/>
          </p:cNvPr>
          <p:cNvSpPr txBox="1">
            <a:spLocks noGrp="1"/>
          </p:cNvSpPr>
          <p:nvPr>
            <p:ph type="ctrTitle"/>
          </p:nvPr>
        </p:nvSpPr>
        <p:spPr>
          <a:xfrm rot="358" flipH="1">
            <a:off x="6580500" y="2895867"/>
            <a:ext cx="3840000" cy="2389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94" name="Google Shape;594;p31"/>
          <p:cNvSpPr txBox="1">
            <a:spLocks noGrp="1"/>
          </p:cNvSpPr>
          <p:nvPr>
            <p:ph type="subTitle" idx="1"/>
          </p:nvPr>
        </p:nvSpPr>
        <p:spPr>
          <a:xfrm rot="-972" flipH="1">
            <a:off x="4760236" y="5103237"/>
            <a:ext cx="56604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95" name="Google Shape;595;p31"/>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6" name="Google Shape;596;p31">
            <a:hlinkClick r:id="rId2" action="ppaction://hlinksldjump"/>
          </p:cNvPr>
          <p:cNvSpPr txBox="1">
            <a:spLocks noGrp="1"/>
          </p:cNvSpPr>
          <p:nvPr>
            <p:ph type="title" idx="2" hasCustomPrompt="1"/>
          </p:nvPr>
        </p:nvSpPr>
        <p:spPr>
          <a:xfrm flipH="1">
            <a:off x="4760203" y="3125979"/>
            <a:ext cx="1783600" cy="11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8851144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4">
  <p:cSld name="1_Section header 4">
    <p:spTree>
      <p:nvGrpSpPr>
        <p:cNvPr id="1" name="Shape 579"/>
        <p:cNvGrpSpPr/>
        <p:nvPr/>
      </p:nvGrpSpPr>
      <p:grpSpPr>
        <a:xfrm>
          <a:off x="0" y="0"/>
          <a:ext cx="0" cy="0"/>
          <a:chOff x="0" y="0"/>
          <a:chExt cx="0" cy="0"/>
        </a:xfrm>
      </p:grpSpPr>
      <p:cxnSp>
        <p:nvCxnSpPr>
          <p:cNvPr id="580" name="Google Shape;580;p31"/>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1" name="Google Shape;581;p31"/>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2" name="Google Shape;582;p31"/>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3" name="Google Shape;583;p31"/>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4" name="Google Shape;584;p31"/>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5" name="Google Shape;585;p31"/>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6" name="Google Shape;586;p31"/>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7" name="Google Shape;587;p31"/>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588" name="Google Shape;588;p31"/>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89" name="Google Shape;589;p31"/>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0" name="Google Shape;590;p31"/>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1" name="Google Shape;591;p31"/>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2" name="Google Shape;592;p31"/>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3" name="Google Shape;593;p31">
            <a:hlinkClick r:id="rId2" action="ppaction://hlinksldjump"/>
          </p:cNvPr>
          <p:cNvSpPr txBox="1">
            <a:spLocks noGrp="1"/>
          </p:cNvSpPr>
          <p:nvPr>
            <p:ph type="ctrTitle"/>
          </p:nvPr>
        </p:nvSpPr>
        <p:spPr>
          <a:xfrm rot="358" flipH="1">
            <a:off x="6580500" y="2895867"/>
            <a:ext cx="3840000" cy="2389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94" name="Google Shape;594;p31"/>
          <p:cNvSpPr txBox="1">
            <a:spLocks noGrp="1"/>
          </p:cNvSpPr>
          <p:nvPr>
            <p:ph type="subTitle" idx="1"/>
          </p:nvPr>
        </p:nvSpPr>
        <p:spPr>
          <a:xfrm rot="-972" flipH="1">
            <a:off x="4760236" y="5103237"/>
            <a:ext cx="56604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95" name="Google Shape;595;p31"/>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6" name="Google Shape;596;p31">
            <a:hlinkClick r:id="rId2" action="ppaction://hlinksldjump"/>
          </p:cNvPr>
          <p:cNvSpPr txBox="1">
            <a:spLocks noGrp="1"/>
          </p:cNvSpPr>
          <p:nvPr>
            <p:ph type="title" idx="2" hasCustomPrompt="1"/>
          </p:nvPr>
        </p:nvSpPr>
        <p:spPr>
          <a:xfrm flipH="1">
            <a:off x="4760203" y="3125979"/>
            <a:ext cx="1783600" cy="11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8443483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4">
  <p:cSld name="1_Section header 4">
    <p:spTree>
      <p:nvGrpSpPr>
        <p:cNvPr id="1" name="Shape 579"/>
        <p:cNvGrpSpPr/>
        <p:nvPr/>
      </p:nvGrpSpPr>
      <p:grpSpPr>
        <a:xfrm>
          <a:off x="0" y="0"/>
          <a:ext cx="0" cy="0"/>
          <a:chOff x="0" y="0"/>
          <a:chExt cx="0" cy="0"/>
        </a:xfrm>
      </p:grpSpPr>
      <p:cxnSp>
        <p:nvCxnSpPr>
          <p:cNvPr id="580" name="Google Shape;580;p31"/>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1" name="Google Shape;581;p31"/>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2" name="Google Shape;582;p31"/>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3" name="Google Shape;583;p31"/>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4" name="Google Shape;584;p31"/>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5" name="Google Shape;585;p31"/>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6" name="Google Shape;586;p31"/>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7" name="Google Shape;587;p31"/>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588" name="Google Shape;588;p31"/>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89" name="Google Shape;589;p31"/>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0" name="Google Shape;590;p31"/>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1" name="Google Shape;591;p31"/>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2" name="Google Shape;592;p31"/>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3" name="Google Shape;593;p31">
            <a:hlinkClick r:id="rId2" action="ppaction://hlinksldjump"/>
          </p:cNvPr>
          <p:cNvSpPr txBox="1">
            <a:spLocks noGrp="1"/>
          </p:cNvSpPr>
          <p:nvPr>
            <p:ph type="ctrTitle"/>
          </p:nvPr>
        </p:nvSpPr>
        <p:spPr>
          <a:xfrm rot="358" flipH="1">
            <a:off x="6580500" y="2895867"/>
            <a:ext cx="3840000" cy="2389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94" name="Google Shape;594;p31"/>
          <p:cNvSpPr txBox="1">
            <a:spLocks noGrp="1"/>
          </p:cNvSpPr>
          <p:nvPr>
            <p:ph type="subTitle" idx="1"/>
          </p:nvPr>
        </p:nvSpPr>
        <p:spPr>
          <a:xfrm rot="-972" flipH="1">
            <a:off x="4760236" y="5103237"/>
            <a:ext cx="56604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95" name="Google Shape;595;p31"/>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6" name="Google Shape;596;p31">
            <a:hlinkClick r:id="rId2" action="ppaction://hlinksldjump"/>
          </p:cNvPr>
          <p:cNvSpPr txBox="1">
            <a:spLocks noGrp="1"/>
          </p:cNvSpPr>
          <p:nvPr>
            <p:ph type="title" idx="2" hasCustomPrompt="1"/>
          </p:nvPr>
        </p:nvSpPr>
        <p:spPr>
          <a:xfrm flipH="1">
            <a:off x="4760203" y="3125979"/>
            <a:ext cx="1783600" cy="11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664659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10/2/2023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1pPr>
            <a:lvl2pPr lvl="1">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2pPr>
            <a:lvl3pPr lvl="2">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3pPr>
            <a:lvl4pPr lvl="3">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4pPr>
            <a:lvl5pPr lvl="4">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5pPr>
            <a:lvl6pPr lvl="5">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6pPr>
            <a:lvl7pPr lvl="6">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7pPr>
            <a:lvl8pPr lvl="7">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8pPr>
            <a:lvl9pPr lvl="8">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Didact Gothic"/>
              <a:buChar char="●"/>
              <a:defRPr sz="1800">
                <a:solidFill>
                  <a:schemeClr val="dk1"/>
                </a:solidFill>
                <a:latin typeface="Didact Gothic"/>
                <a:ea typeface="Didact Gothic"/>
                <a:cs typeface="Didact Gothic"/>
                <a:sym typeface="Didact Gothic"/>
              </a:defRPr>
            </a:lvl1pPr>
            <a:lvl2pPr marL="914400" lvl="1"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371600" lvl="2"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1828800" lvl="3"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2286000" lvl="4"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2743200" lvl="5"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3200400" lvl="6"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3657600" lvl="7"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225192176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microsoft.com/office/2007/relationships/hdphoto" Target="../media/hdphoto2.wdp"/><Relationship Id="rId5" Type="http://schemas.openxmlformats.org/officeDocument/2006/relationships/image" Target="../media/image4.sv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D2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6558111" y="1590866"/>
            <a:ext cx="451280" cy="566676"/>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11014046" y="3269065"/>
            <a:ext cx="451280" cy="5666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 y="0"/>
            <a:ext cx="12268200" cy="6858000"/>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5800" y="674319"/>
            <a:ext cx="607845" cy="663323"/>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921024" y="55446"/>
            <a:ext cx="1270976" cy="1282195"/>
          </a:xfrm>
          <a:prstGeom prst="rect">
            <a:avLst/>
          </a:prstGeom>
        </p:spPr>
      </p:pic>
      <p:sp>
        <p:nvSpPr>
          <p:cNvPr id="9" name="TextBox 8">
            <a:extLst>
              <a:ext uri="{FF2B5EF4-FFF2-40B4-BE49-F238E27FC236}">
                <a16:creationId xmlns:a16="http://schemas.microsoft.com/office/drawing/2014/main" id="{F9AEE164-F924-643C-7033-9E10EF8E645D}"/>
              </a:ext>
            </a:extLst>
          </p:cNvPr>
          <p:cNvSpPr txBox="1"/>
          <p:nvPr/>
        </p:nvSpPr>
        <p:spPr>
          <a:xfrm>
            <a:off x="648647" y="2343548"/>
            <a:ext cx="11049000" cy="1944738"/>
          </a:xfrm>
          <a:prstGeom prst="rect">
            <a:avLst/>
          </a:prstGeom>
          <a:noFill/>
        </p:spPr>
        <p:txBody>
          <a:bodyPr wrap="square" rtlCol="0">
            <a:prstTxWarp prst="textArchUp">
              <a:avLst/>
            </a:prstTxWarp>
            <a:spAutoFit/>
          </a:bodyPr>
          <a:lstStyle/>
          <a:p>
            <a:pPr algn="ctr">
              <a:lnSpc>
                <a:spcPct val="150000"/>
              </a:lnSpc>
            </a:pPr>
            <a:r>
              <a:rPr lang="en-US" sz="4800" b="1" dirty="0" err="1">
                <a:solidFill>
                  <a:srgbClr val="7030A0"/>
                </a:solidFill>
                <a:latin typeface="Times New Roman" panose="02020603050405020304" pitchFamily="18" charset="0"/>
                <a:cs typeface="Times New Roman" panose="02020603050405020304" pitchFamily="18" charset="0"/>
              </a:rPr>
              <a:t>Môn</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Hoạt</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động</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trải</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nghiệm</a:t>
            </a:r>
            <a:endParaRPr lang="en-US" sz="4800" b="1" dirty="0">
              <a:solidFill>
                <a:srgbClr val="7030A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A664DAAA-BC47-2300-15B0-92EFA5A97A8A}"/>
              </a:ext>
            </a:extLst>
          </p:cNvPr>
          <p:cNvSpPr txBox="1"/>
          <p:nvPr/>
        </p:nvSpPr>
        <p:spPr>
          <a:xfrm>
            <a:off x="790600" y="3058549"/>
            <a:ext cx="10610800" cy="615553"/>
          </a:xfrm>
          <a:prstGeom prst="rect">
            <a:avLst/>
          </a:prstGeom>
          <a:noFill/>
        </p:spPr>
        <p:txBody>
          <a:bodyPr wrap="square">
            <a:spAutoFit/>
          </a:bodyPr>
          <a:lstStyle/>
          <a:p>
            <a:pPr algn="ctr"/>
            <a:r>
              <a:rPr lang="en-US" sz="3400" b="1" dirty="0" err="1">
                <a:solidFill>
                  <a:srgbClr val="00B050"/>
                </a:solidFill>
                <a:latin typeface="Times New Roman" panose="02020603050405020304" pitchFamily="18" charset="0"/>
                <a:cs typeface="Times New Roman" panose="02020603050405020304" pitchFamily="18" charset="0"/>
              </a:rPr>
              <a:t>Chủ</a:t>
            </a:r>
            <a:r>
              <a:rPr lang="en-US" sz="3400" b="1" dirty="0">
                <a:solidFill>
                  <a:srgbClr val="00B050"/>
                </a:solidFill>
                <a:latin typeface="Times New Roman" panose="02020603050405020304" pitchFamily="18" charset="0"/>
                <a:cs typeface="Times New Roman" panose="02020603050405020304" pitchFamily="18" charset="0"/>
              </a:rPr>
              <a:t> </a:t>
            </a:r>
            <a:r>
              <a:rPr lang="en-US" sz="3400" b="1" dirty="0" err="1">
                <a:solidFill>
                  <a:srgbClr val="00B050"/>
                </a:solidFill>
                <a:latin typeface="Times New Roman" panose="02020603050405020304" pitchFamily="18" charset="0"/>
                <a:cs typeface="Times New Roman" panose="02020603050405020304" pitchFamily="18" charset="0"/>
              </a:rPr>
              <a:t>đề</a:t>
            </a:r>
            <a:r>
              <a:rPr lang="en-US" sz="3400" b="1" dirty="0">
                <a:solidFill>
                  <a:srgbClr val="00B050"/>
                </a:solidFill>
                <a:latin typeface="Times New Roman" panose="02020603050405020304" pitchFamily="18" charset="0"/>
                <a:cs typeface="Times New Roman" panose="02020603050405020304" pitchFamily="18" charset="0"/>
              </a:rPr>
              <a:t> 1:  TỰ GIỚI THIỆU VỀ MÌNH</a:t>
            </a:r>
          </a:p>
        </p:txBody>
      </p:sp>
      <p:pic>
        <p:nvPicPr>
          <p:cNvPr id="1026" name="Picture 2" descr="Em hãy sáng tác một tác phẩm văn học nghệ thuật nhằm lan tỏa tình yêu đọc  sách - Thư Viện Hỏi Đáp">
            <a:extLst>
              <a:ext uri="{FF2B5EF4-FFF2-40B4-BE49-F238E27FC236}">
                <a16:creationId xmlns:a16="http://schemas.microsoft.com/office/drawing/2014/main" id="{D37BB0C4-D591-3EEB-892B-C05D88859327}"/>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3929" b="97500" l="3000" r="94875">
                        <a14:foregroundMark x1="36125" y1="4643" x2="46125" y2="10000"/>
                        <a14:foregroundMark x1="62250" y1="4286" x2="64500" y2="4107"/>
                        <a14:foregroundMark x1="11750" y1="48750" x2="40250" y2="64286"/>
                        <a14:foregroundMark x1="7625" y1="46607" x2="36500" y2="45357"/>
                        <a14:foregroundMark x1="36500" y1="45357" x2="38750" y2="45357"/>
                        <a14:foregroundMark x1="8500" y1="48929" x2="20375" y2="61786"/>
                        <a14:foregroundMark x1="3000" y1="46071" x2="10625" y2="55536"/>
                        <a14:foregroundMark x1="8000" y1="46964" x2="13500" y2="44821"/>
                        <a14:foregroundMark x1="7750" y1="44821" x2="10250" y2="44821"/>
                        <a14:foregroundMark x1="10750" y1="42857" x2="15625" y2="44821"/>
                        <a14:foregroundMark x1="17750" y1="58393" x2="32125" y2="64286"/>
                        <a14:foregroundMark x1="32125" y1="64286" x2="32000" y2="64286"/>
                        <a14:foregroundMark x1="15250" y1="59107" x2="24750" y2="69821"/>
                        <a14:foregroundMark x1="17250" y1="63571" x2="22500" y2="68393"/>
                        <a14:foregroundMark x1="24875" y1="65357" x2="30125" y2="70000"/>
                        <a14:foregroundMark x1="31000" y1="67143" x2="52250" y2="56964"/>
                        <a14:foregroundMark x1="25250" y1="48929" x2="44375" y2="53036"/>
                        <a14:foregroundMark x1="15750" y1="53036" x2="29375" y2="61786"/>
                        <a14:foregroundMark x1="36125" y1="56786" x2="53625" y2="60536"/>
                        <a14:foregroundMark x1="44125" y1="47500" x2="63375" y2="53036"/>
                        <a14:foregroundMark x1="41750" y1="38214" x2="61750" y2="47500"/>
                        <a14:foregroundMark x1="41250" y1="49464" x2="57125" y2="59821"/>
                        <a14:foregroundMark x1="57500" y1="46786" x2="80500" y2="56071"/>
                        <a14:foregroundMark x1="47875" y1="52143" x2="67375" y2="52857"/>
                        <a14:foregroundMark x1="74625" y1="49464" x2="90750" y2="52500"/>
                        <a14:foregroundMark x1="88625" y1="49643" x2="94875" y2="53929"/>
                        <a14:foregroundMark x1="54125" y1="25179" x2="63500" y2="28571"/>
                        <a14:foregroundMark x1="20125" y1="87500" x2="39000" y2="89286"/>
                        <a14:foregroundMark x1="62000" y1="81964" x2="68500" y2="83214"/>
                        <a14:foregroundMark x1="70125" y1="64643" x2="81125" y2="61607"/>
                        <a14:foregroundMark x1="74000" y1="49643" x2="88500" y2="50714"/>
                        <a14:foregroundMark x1="20250" y1="92679" x2="26125" y2="97500"/>
                      </a14:backgroundRemoval>
                    </a14:imgEffect>
                  </a14:imgLayer>
                </a14:imgProps>
              </a:ext>
              <a:ext uri="{28A0092B-C50C-407E-A947-70E740481C1C}">
                <a14:useLocalDpi xmlns:a14="http://schemas.microsoft.com/office/drawing/2010/main" val="0"/>
              </a:ext>
            </a:extLst>
          </a:blip>
          <a:srcRect b="2813"/>
          <a:stretch/>
        </p:blipFill>
        <p:spPr bwMode="auto">
          <a:xfrm>
            <a:off x="3395760" y="3674102"/>
            <a:ext cx="5138640" cy="32978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20" y="1905000"/>
            <a:ext cx="6411115" cy="5394054"/>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EAC79B42-BD24-FF30-36F2-21684A02A9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48999" y="43927"/>
            <a:ext cx="1123627" cy="1123627"/>
          </a:xfrm>
          <a:prstGeom prst="rect">
            <a:avLst/>
          </a:prstGeom>
        </p:spPr>
      </p:pic>
      <p:sp>
        <p:nvSpPr>
          <p:cNvPr id="8" name="TextBox 7">
            <a:extLst>
              <a:ext uri="{FF2B5EF4-FFF2-40B4-BE49-F238E27FC236}">
                <a16:creationId xmlns:a16="http://schemas.microsoft.com/office/drawing/2014/main" id="{A45B5651-EEBE-78A0-BA76-C54A6A88A934}"/>
              </a:ext>
            </a:extLst>
          </p:cNvPr>
          <p:cNvSpPr txBox="1"/>
          <p:nvPr/>
        </p:nvSpPr>
        <p:spPr>
          <a:xfrm>
            <a:off x="381000" y="0"/>
            <a:ext cx="9906000" cy="2273443"/>
          </a:xfrm>
          <a:prstGeom prst="rect">
            <a:avLst/>
          </a:prstGeom>
          <a:noFill/>
        </p:spPr>
        <p:txBody>
          <a:bodyPr wrap="square">
            <a:spAutoFit/>
          </a:bodyPr>
          <a:lstStyle/>
          <a:p>
            <a:pPr>
              <a:lnSpc>
                <a:spcPct val="120000"/>
              </a:lnSpc>
              <a:spcBef>
                <a:spcPct val="0"/>
              </a:spcBef>
              <a:spcAft>
                <a:spcPts val="400"/>
              </a:spcAft>
            </a:pPr>
            <a:r>
              <a:rPr lang="en-US" sz="3200" b="1">
                <a:solidFill>
                  <a:srgbClr val="FF0000"/>
                </a:solidFill>
                <a:latin typeface="Nunito Black" pitchFamily="2" charset="0"/>
              </a:rPr>
              <a:t>     </a:t>
            </a:r>
            <a:r>
              <a:rPr lang="en-US" sz="2800" b="1">
                <a:solidFill>
                  <a:srgbClr val="FF0000"/>
                </a:solidFill>
                <a:latin typeface="Nunito Black" pitchFamily="2" charset="0"/>
              </a:rPr>
              <a:t>1. Chia sẻ theo chủ đề “ Đọc sách có gì hay?”</a:t>
            </a:r>
          </a:p>
          <a:p>
            <a:r>
              <a:rPr lang="en-US" sz="2800" b="1">
                <a:solidFill>
                  <a:srgbClr val="00B0F0"/>
                </a:solidFill>
                <a:latin typeface="Nunito Black" pitchFamily="2" charset="0"/>
              </a:rPr>
              <a:t>       </a:t>
            </a:r>
            <a:r>
              <a:rPr lang="en-US" sz="2400">
                <a:solidFill>
                  <a:srgbClr val="00B0F0"/>
                </a:solidFill>
                <a:latin typeface="Nunito Black" pitchFamily="2" charset="0"/>
              </a:rPr>
              <a:t>Sắm vai một cuốn sách mà em yêu thích để nói về sự thú vị của việc đọc sách: </a:t>
            </a:r>
          </a:p>
          <a:p>
            <a:r>
              <a:rPr lang="en-US" sz="2400">
                <a:solidFill>
                  <a:srgbClr val="00B0F0"/>
                </a:solidFill>
                <a:latin typeface="Nunito Black" pitchFamily="2" charset="0"/>
              </a:rPr>
              <a:t>- Nêu lý do nên đọc sách.</a:t>
            </a:r>
          </a:p>
          <a:p>
            <a:r>
              <a:rPr lang="en-US" sz="2400">
                <a:solidFill>
                  <a:srgbClr val="00B0F0"/>
                </a:solidFill>
                <a:latin typeface="Nunito Black" pitchFamily="2" charset="0"/>
              </a:rPr>
              <a:t>- Làm 1 động tác vui nhộn để khuyến khích các bạn đọc sách.</a:t>
            </a:r>
          </a:p>
        </p:txBody>
      </p:sp>
      <p:sp>
        <p:nvSpPr>
          <p:cNvPr id="4" name="Rectangle 3">
            <a:extLst>
              <a:ext uri="{FF2B5EF4-FFF2-40B4-BE49-F238E27FC236}">
                <a16:creationId xmlns:a16="http://schemas.microsoft.com/office/drawing/2014/main" id="{7D7ECB78-80FA-3E20-1607-5D4F16BBBAAF}"/>
              </a:ext>
            </a:extLst>
          </p:cNvPr>
          <p:cNvSpPr/>
          <p:nvPr/>
        </p:nvSpPr>
        <p:spPr>
          <a:xfrm>
            <a:off x="10972800" y="0"/>
            <a:ext cx="1219200" cy="1167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ular Callout 2"/>
          <p:cNvSpPr/>
          <p:nvPr/>
        </p:nvSpPr>
        <p:spPr>
          <a:xfrm>
            <a:off x="5715000" y="3191491"/>
            <a:ext cx="3570514" cy="1377879"/>
          </a:xfrm>
          <a:prstGeom prst="wedgeRoundRectCallout">
            <a:avLst>
              <a:gd name="adj1" fmla="val -93496"/>
              <a:gd name="adj2" fmla="val 49318"/>
              <a:gd name="adj3" fmla="val 16667"/>
            </a:avLst>
          </a:prstGeom>
          <a:solidFill>
            <a:schemeClr val="accent3">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Nunito Black" pitchFamily="2" charset="0"/>
              </a:rPr>
              <a:t>Vì sao chúng ta nên đọc sách?</a:t>
            </a:r>
          </a:p>
        </p:txBody>
      </p:sp>
      <p:pic>
        <p:nvPicPr>
          <p:cNvPr id="6" name="Picture 5" descr="Shape, rectangle&#10;&#10;Description automatically generated with medium confidence">
            <a:extLst>
              <a:ext uri="{FF2B5EF4-FFF2-40B4-BE49-F238E27FC236}">
                <a16:creationId xmlns:a16="http://schemas.microsoft.com/office/drawing/2014/main" id="{D779C849-70DF-6D14-69A7-B41DA0BAF0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0"/>
            <a:ext cx="12752470" cy="4191000"/>
          </a:xfrm>
          <a:prstGeom prst="rect">
            <a:avLst/>
          </a:prstGeom>
        </p:spPr>
      </p:pic>
    </p:spTree>
    <p:extLst>
      <p:ext uri="{BB962C8B-B14F-4D97-AF65-F5344CB8AC3E}">
        <p14:creationId xmlns:p14="http://schemas.microsoft.com/office/powerpoint/2010/main" val="5115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Shape, rectangle&#10;&#10;Description automatically generated with medium confidence">
            <a:extLst>
              <a:ext uri="{FF2B5EF4-FFF2-40B4-BE49-F238E27FC236}">
                <a16:creationId xmlns:a16="http://schemas.microsoft.com/office/drawing/2014/main" id="{D779C849-70DF-6D14-69A7-B41DA0BAF0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4716" y="56072"/>
            <a:ext cx="9601201" cy="1846751"/>
          </a:xfrm>
          <a:prstGeom prst="rect">
            <a:avLst/>
          </a:prstGeom>
        </p:spPr>
      </p:pic>
      <p:pic>
        <p:nvPicPr>
          <p:cNvPr id="4104" name="Picture 8" descr="https://i.pinimg.com/564x/a0/9d/93/a09d9334f220c9ca44ed05af594ffb1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6223" y="3292627"/>
            <a:ext cx="2144486" cy="382047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i.pinimg.com/564x/19/ac/b4/19acb4d5ce405d5713dbe85eaa9d75f2.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99823">
                        <a14:foregroundMark x1="49468" y1="24113" x2="49468" y2="24113"/>
                        <a14:foregroundMark x1="52128" y1="21986" x2="52128" y2="21986"/>
                        <a14:foregroundMark x1="68794" y1="31206" x2="68794" y2="31206"/>
                        <a14:foregroundMark x1="69326" y1="40248" x2="69326" y2="40248"/>
                        <a14:foregroundMark x1="78901" y1="19681" x2="78901" y2="19681"/>
                        <a14:foregroundMark x1="89362" y1="13475" x2="89362" y2="13475"/>
                        <a14:foregroundMark x1="89716" y1="31915" x2="89716" y2="31915"/>
                        <a14:foregroundMark x1="89894" y1="38830" x2="89894" y2="38830"/>
                        <a14:foregroundMark x1="64539" y1="11702" x2="64539" y2="11702"/>
                        <a14:foregroundMark x1="63652" y1="8511" x2="63652" y2="8511"/>
                        <a14:foregroundMark x1="34574" y1="9574" x2="34574" y2="9574"/>
                        <a14:foregroundMark x1="46986" y1="10106" x2="46986" y2="10106"/>
                        <a14:foregroundMark x1="39716" y1="17199" x2="39716" y2="17199"/>
                        <a14:foregroundMark x1="27660" y1="35816" x2="27660" y2="35816"/>
                        <a14:foregroundMark x1="13830" y1="35993" x2="13830" y2="35993"/>
                        <a14:foregroundMark x1="11348" y1="19681" x2="11348" y2="19681"/>
                        <a14:foregroundMark x1="13121" y1="19326" x2="13121" y2="19326"/>
                        <a14:foregroundMark x1="15248" y1="19681" x2="15248" y2="19681"/>
                        <a14:foregroundMark x1="11348" y1="24113" x2="11348" y2="24113"/>
                        <a14:foregroundMark x1="15071" y1="16667" x2="15071" y2="16667"/>
                        <a14:foregroundMark x1="28191" y1="56206" x2="28191" y2="56206"/>
                        <a14:foregroundMark x1="73227" y1="53901" x2="73227" y2="53901"/>
                        <a14:foregroundMark x1="12057" y1="4787" x2="12057" y2="4787"/>
                        <a14:foregroundMark x1="4787" y1="10106" x2="4787" y2="10106"/>
                        <a14:foregroundMark x1="22695" y1="43617" x2="22695" y2="43617"/>
                        <a14:foregroundMark x1="22695" y1="43617" x2="22695" y2="43617"/>
                        <a14:foregroundMark x1="21454" y1="43262" x2="21454" y2="43262"/>
                        <a14:foregroundMark x1="21454" y1="43262" x2="21454" y2="43262"/>
                        <a14:foregroundMark x1="23404" y1="44504" x2="23404" y2="44504"/>
                        <a14:foregroundMark x1="75532" y1="53546" x2="75532" y2="53546"/>
                        <a14:foregroundMark x1="78369" y1="42908" x2="78369" y2="42908"/>
                        <a14:foregroundMark x1="84752" y1="47340" x2="84752" y2="47340"/>
                        <a14:foregroundMark x1="94681" y1="6560" x2="94681" y2="6560"/>
                        <a14:foregroundMark x1="80851" y1="7801" x2="80851" y2="7801"/>
                        <a14:foregroundMark x1="12766" y1="43617" x2="12766" y2="43617"/>
                        <a14:foregroundMark x1="19326" y1="54610" x2="19326" y2="54610"/>
                        <a14:foregroundMark x1="36702" y1="25709" x2="36702" y2="25709"/>
                        <a14:foregroundMark x1="61170" y1="82092" x2="61170" y2="82092"/>
                        <a14:foregroundMark x1="37234" y1="84929" x2="37234" y2="84929"/>
                        <a14:foregroundMark x1="48050" y1="85461" x2="48050" y2="85461"/>
                        <a14:foregroundMark x1="48050" y1="85461" x2="48050" y2="85461"/>
                        <a14:foregroundMark x1="57624" y1="86702" x2="57624" y2="86702"/>
                        <a14:foregroundMark x1="57624" y1="86702" x2="57624" y2="86702"/>
                        <a14:foregroundMark x1="53901" y1="83333" x2="53901" y2="83333"/>
                        <a14:foregroundMark x1="43617" y1="79965" x2="43617" y2="79965"/>
                        <a14:foregroundMark x1="45567" y1="72695" x2="45567" y2="72695"/>
                        <a14:foregroundMark x1="55319" y1="70745" x2="55319" y2="71277"/>
                        <a14:foregroundMark x1="60638" y1="70745" x2="60638" y2="70745"/>
                        <a14:foregroundMark x1="65957" y1="68262" x2="65957" y2="68262"/>
                        <a14:foregroundMark x1="62057" y1="69681" x2="62057" y2="69681"/>
                        <a14:backgroundMark x1="53369" y1="16135" x2="53369" y2="16135"/>
                      </a14:backgroundRemoval>
                    </a14:imgEffect>
                  </a14:imgLayer>
                </a14:imgProps>
              </a:ext>
              <a:ext uri="{28A0092B-C50C-407E-A947-70E740481C1C}">
                <a14:useLocalDpi xmlns:a14="http://schemas.microsoft.com/office/drawing/2010/main" val="0"/>
              </a:ext>
            </a:extLst>
          </a:blip>
          <a:srcRect/>
          <a:stretch>
            <a:fillRect/>
          </a:stretch>
        </p:blipFill>
        <p:spPr bwMode="auto">
          <a:xfrm>
            <a:off x="311296" y="1074645"/>
            <a:ext cx="6851504" cy="597009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45B5651-EEBE-78A0-BA76-C54A6A88A934}"/>
              </a:ext>
            </a:extLst>
          </p:cNvPr>
          <p:cNvSpPr txBox="1"/>
          <p:nvPr/>
        </p:nvSpPr>
        <p:spPr>
          <a:xfrm>
            <a:off x="2917118" y="185875"/>
            <a:ext cx="10907264" cy="683264"/>
          </a:xfrm>
          <a:prstGeom prst="rect">
            <a:avLst/>
          </a:prstGeom>
          <a:noFill/>
        </p:spPr>
        <p:txBody>
          <a:bodyPr wrap="square">
            <a:spAutoFit/>
          </a:bodyPr>
          <a:lstStyle/>
          <a:p>
            <a:pPr>
              <a:lnSpc>
                <a:spcPct val="120000"/>
              </a:lnSpc>
              <a:spcBef>
                <a:spcPct val="0"/>
              </a:spcBef>
              <a:spcAft>
                <a:spcPts val="400"/>
              </a:spcAft>
            </a:pPr>
            <a:r>
              <a:rPr lang="en-US" sz="3200" b="1">
                <a:solidFill>
                  <a:srgbClr val="FF0000"/>
                </a:solidFill>
                <a:latin typeface="Nunito Black" pitchFamily="2" charset="0"/>
              </a:rPr>
              <a:t>      Vì sao chúng ta nên đọc sách?</a:t>
            </a:r>
            <a:endParaRPr lang="en-US" sz="2400">
              <a:solidFill>
                <a:srgbClr val="00B0F0"/>
              </a:solidFill>
              <a:latin typeface="Nunito Black" pitchFamily="2" charset="0"/>
            </a:endParaRPr>
          </a:p>
        </p:txBody>
      </p:sp>
      <p:sp>
        <p:nvSpPr>
          <p:cNvPr id="3" name="Rounded Rectangular Callout 2"/>
          <p:cNvSpPr/>
          <p:nvPr/>
        </p:nvSpPr>
        <p:spPr>
          <a:xfrm>
            <a:off x="7162800" y="1905000"/>
            <a:ext cx="4648200" cy="1831170"/>
          </a:xfrm>
          <a:prstGeom prst="wedgeRoundRectCallout">
            <a:avLst>
              <a:gd name="adj1" fmla="val -45569"/>
              <a:gd name="adj2" fmla="val 27513"/>
              <a:gd name="adj3" fmla="val 16667"/>
            </a:avLst>
          </a:prstGeom>
          <a:solidFill>
            <a:schemeClr val="accent3">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Nunito Black" pitchFamily="2" charset="0"/>
              </a:rPr>
              <a:t>Sách là kho tàng tri thức của nhân loại vì th</a:t>
            </a:r>
            <a:r>
              <a:rPr lang="en-US" sz="2400" dirty="0">
                <a:solidFill>
                  <a:srgbClr val="002060"/>
                </a:solidFill>
                <a:latin typeface="Nunito Black" pitchFamily="2" charset="0"/>
              </a:rPr>
              <a:t>ế</a:t>
            </a:r>
            <a:r>
              <a:rPr lang="vi-VN" sz="2400" dirty="0">
                <a:solidFill>
                  <a:srgbClr val="002060"/>
                </a:solidFill>
                <a:latin typeface="Nunito Black" pitchFamily="2" charset="0"/>
              </a:rPr>
              <a:t> khi đọc sách ta được tiếp cận với nhiều kiến thức thú vị, mới mẻ hơn.</a:t>
            </a:r>
            <a:endParaRPr lang="en-US" sz="2400" dirty="0">
              <a:solidFill>
                <a:srgbClr val="002060"/>
              </a:solidFill>
              <a:latin typeface="Nunito Black" pitchFamily="2" charset="0"/>
            </a:endParaRPr>
          </a:p>
        </p:txBody>
      </p:sp>
    </p:spTree>
    <p:extLst>
      <p:ext uri="{BB962C8B-B14F-4D97-AF65-F5344CB8AC3E}">
        <p14:creationId xmlns:p14="http://schemas.microsoft.com/office/powerpoint/2010/main" val="158938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Shape, rectangle&#10;&#10;Description automatically generated with medium confidence">
            <a:extLst>
              <a:ext uri="{FF2B5EF4-FFF2-40B4-BE49-F238E27FC236}">
                <a16:creationId xmlns:a16="http://schemas.microsoft.com/office/drawing/2014/main" id="{D779C849-70DF-6D14-69A7-B41DA0BAF0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4716" y="56072"/>
            <a:ext cx="9601201" cy="1846751"/>
          </a:xfrm>
          <a:prstGeom prst="rect">
            <a:avLst/>
          </a:prstGeom>
        </p:spPr>
      </p:pic>
      <p:pic>
        <p:nvPicPr>
          <p:cNvPr id="4104" name="Picture 8" descr="https://i.pinimg.com/564x/a0/9d/93/a09d9334f220c9ca44ed05af594ffb1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6223" y="3292627"/>
            <a:ext cx="2144486" cy="38204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45B5651-EEBE-78A0-BA76-C54A6A88A934}"/>
              </a:ext>
            </a:extLst>
          </p:cNvPr>
          <p:cNvSpPr txBox="1"/>
          <p:nvPr/>
        </p:nvSpPr>
        <p:spPr>
          <a:xfrm>
            <a:off x="2917118" y="185875"/>
            <a:ext cx="10907264" cy="655372"/>
          </a:xfrm>
          <a:prstGeom prst="rect">
            <a:avLst/>
          </a:prstGeom>
          <a:noFill/>
        </p:spPr>
        <p:txBody>
          <a:bodyPr wrap="square">
            <a:spAutoFit/>
          </a:bodyPr>
          <a:lstStyle/>
          <a:p>
            <a:pPr>
              <a:lnSpc>
                <a:spcPct val="120000"/>
              </a:lnSpc>
              <a:spcBef>
                <a:spcPct val="0"/>
              </a:spcBef>
              <a:spcAft>
                <a:spcPts val="400"/>
              </a:spcAft>
            </a:pPr>
            <a:r>
              <a:rPr lang="en-US" sz="3200" b="1" dirty="0">
                <a:solidFill>
                  <a:srgbClr val="FF0000"/>
                </a:solidFill>
                <a:latin typeface="Nunito Black" pitchFamily="2" charset="0"/>
              </a:rPr>
              <a:t>      </a:t>
            </a:r>
            <a:r>
              <a:rPr lang="en-US" sz="3200" b="1" dirty="0" err="1">
                <a:solidFill>
                  <a:srgbClr val="FF0000"/>
                </a:solidFill>
                <a:latin typeface="Times New Roman" panose="02020603050405020304" pitchFamily="18" charset="0"/>
                <a:cs typeface="Times New Roman" panose="02020603050405020304" pitchFamily="18" charset="0"/>
              </a:rPr>
              <a:t>Vì</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sao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chúng</a:t>
            </a:r>
            <a:r>
              <a:rPr lang="en-US" sz="3200" b="1" dirty="0">
                <a:solidFill>
                  <a:srgbClr val="FF0000"/>
                </a:solidFill>
                <a:latin typeface="Times New Roman" panose="02020603050405020304" pitchFamily="18" charset="0"/>
                <a:cs typeface="Times New Roman" panose="02020603050405020304" pitchFamily="18" charset="0"/>
              </a:rPr>
              <a:t> ta </a:t>
            </a:r>
            <a:r>
              <a:rPr lang="en-US" sz="3200" b="1" dirty="0" err="1">
                <a:solidFill>
                  <a:srgbClr val="FF0000"/>
                </a:solidFill>
                <a:latin typeface="Times New Roman" panose="02020603050405020304" pitchFamily="18" charset="0"/>
                <a:cs typeface="Times New Roman" panose="02020603050405020304" pitchFamily="18" charset="0"/>
              </a:rPr>
              <a:t>nên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sách</a:t>
            </a:r>
            <a:r>
              <a:rPr lang="en-US" sz="3200" b="1" dirty="0">
                <a:solidFill>
                  <a:srgbClr val="FF0000"/>
                </a:solidFill>
                <a:latin typeface="Times New Roman" panose="02020603050405020304" pitchFamily="18" charset="0"/>
                <a:cs typeface="Times New Roman" panose="02020603050405020304" pitchFamily="18" charset="0"/>
              </a:rPr>
              <a:t>?</a:t>
            </a:r>
            <a:endParaRPr lang="en-US" sz="2400" dirty="0">
              <a:solidFill>
                <a:srgbClr val="00B0F0"/>
              </a:solidFill>
              <a:latin typeface="Times New Roman" panose="02020603050405020304" pitchFamily="18" charset="0"/>
              <a:cs typeface="Times New Roman" panose="02020603050405020304" pitchFamily="18" charset="0"/>
            </a:endParaRPr>
          </a:p>
        </p:txBody>
      </p:sp>
      <p:sp>
        <p:nvSpPr>
          <p:cNvPr id="3" name="Rounded Rectangular Callout 2"/>
          <p:cNvSpPr/>
          <p:nvPr/>
        </p:nvSpPr>
        <p:spPr>
          <a:xfrm>
            <a:off x="7086600" y="1902822"/>
            <a:ext cx="4861781" cy="1983377"/>
          </a:xfrm>
          <a:prstGeom prst="wedgeRoundRectCallout">
            <a:avLst>
              <a:gd name="adj1" fmla="val -45569"/>
              <a:gd name="adj2" fmla="val 27513"/>
              <a:gd name="adj3" fmla="val 16667"/>
            </a:avLst>
          </a:prstGeom>
          <a:solidFill>
            <a:schemeClr val="accent3">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dirty="0">
              <a:solidFill>
                <a:srgbClr val="002060"/>
              </a:solidFill>
              <a:latin typeface="Nunito Black" pitchFamily="2" charset="0"/>
            </a:endParaRPr>
          </a:p>
          <a:p>
            <a:r>
              <a:rPr lang="vi-VN" sz="2400" b="1" dirty="0">
                <a:solidFill>
                  <a:srgbClr val="002060"/>
                </a:solidFill>
                <a:latin typeface="+mj-lt"/>
              </a:rPr>
              <a:t>Việc đọc sách cũng giúp tâm hồn ta thư thái hơn sau những giờ học tập, làm việc </a:t>
            </a:r>
            <a:r>
              <a:rPr lang="en-US" sz="2400" b="1" dirty="0" err="1">
                <a:solidFill>
                  <a:srgbClr val="002060"/>
                </a:solidFill>
                <a:latin typeface="+mj-lt"/>
              </a:rPr>
              <a:t>căng</a:t>
            </a:r>
            <a:r>
              <a:rPr lang="en-US" sz="2400" b="1" dirty="0">
                <a:solidFill>
                  <a:srgbClr val="002060"/>
                </a:solidFill>
                <a:latin typeface="+mj-lt"/>
              </a:rPr>
              <a:t> </a:t>
            </a:r>
            <a:r>
              <a:rPr lang="en-US" sz="2400" b="1" dirty="0" err="1">
                <a:solidFill>
                  <a:srgbClr val="002060"/>
                </a:solidFill>
                <a:latin typeface="+mj-lt"/>
              </a:rPr>
              <a:t>thẳng</a:t>
            </a:r>
            <a:r>
              <a:rPr lang="en-US" sz="2400" b="1" dirty="0">
                <a:solidFill>
                  <a:srgbClr val="002060"/>
                </a:solidFill>
                <a:latin typeface="+mj-lt"/>
              </a:rPr>
              <a:t>.</a:t>
            </a:r>
            <a:br>
              <a:rPr lang="vi-VN" sz="2400" b="1" dirty="0">
                <a:solidFill>
                  <a:srgbClr val="002060"/>
                </a:solidFill>
                <a:latin typeface="+mj-lt"/>
              </a:rPr>
            </a:br>
            <a:endParaRPr lang="en-US" sz="2400" b="1" dirty="0">
              <a:solidFill>
                <a:srgbClr val="002060"/>
              </a:solidFill>
              <a:latin typeface="+mj-lt"/>
            </a:endParaRPr>
          </a:p>
        </p:txBody>
      </p:sp>
      <p:pic>
        <p:nvPicPr>
          <p:cNvPr id="6146" name="Picture 2" descr="https://i.pinimg.com/564x/4f/c7/5a/4fc75a23f8e84b3ea89c49b9a5e780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041" y="1902822"/>
            <a:ext cx="6299604" cy="41885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3207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146"/>
                                        </p:tgtEl>
                                        <p:attrNameLst>
                                          <p:attrName>style.visibility</p:attrName>
                                        </p:attrNameLst>
                                      </p:cBhvr>
                                      <p:to>
                                        <p:strVal val="visible"/>
                                      </p:to>
                                    </p:set>
                                    <p:animEffect transition="in" filter="barn(inVertical)">
                                      <p:cBhvr>
                                        <p:cTn id="11"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Shape, rectangle&#10;&#10;Description automatically generated with medium confidence">
            <a:extLst>
              <a:ext uri="{FF2B5EF4-FFF2-40B4-BE49-F238E27FC236}">
                <a16:creationId xmlns:a16="http://schemas.microsoft.com/office/drawing/2014/main" id="{D779C849-70DF-6D14-69A7-B41DA0BAF0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4716" y="56072"/>
            <a:ext cx="9601201" cy="1846751"/>
          </a:xfrm>
          <a:prstGeom prst="rect">
            <a:avLst/>
          </a:prstGeom>
        </p:spPr>
      </p:pic>
      <p:pic>
        <p:nvPicPr>
          <p:cNvPr id="4104" name="Picture 8" descr="https://i.pinimg.com/564x/a0/9d/93/a09d9334f220c9ca44ed05af594ffb1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6223" y="3292627"/>
            <a:ext cx="2144486" cy="38204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45B5651-EEBE-78A0-BA76-C54A6A88A934}"/>
              </a:ext>
            </a:extLst>
          </p:cNvPr>
          <p:cNvSpPr txBox="1"/>
          <p:nvPr/>
        </p:nvSpPr>
        <p:spPr>
          <a:xfrm>
            <a:off x="2917118" y="185875"/>
            <a:ext cx="10907264" cy="655372"/>
          </a:xfrm>
          <a:prstGeom prst="rect">
            <a:avLst/>
          </a:prstGeom>
          <a:noFill/>
        </p:spPr>
        <p:txBody>
          <a:bodyPr wrap="square">
            <a:spAutoFit/>
          </a:bodyPr>
          <a:lstStyle/>
          <a:p>
            <a:pPr>
              <a:lnSpc>
                <a:spcPct val="120000"/>
              </a:lnSpc>
              <a:spcBef>
                <a:spcPct val="0"/>
              </a:spcBef>
              <a:spcAft>
                <a:spcPts val="400"/>
              </a:spcAft>
            </a:pPr>
            <a:r>
              <a:rPr lang="en-US" sz="3200" b="1" dirty="0">
                <a:solidFill>
                  <a:srgbClr val="FF0000"/>
                </a:solidFill>
                <a:latin typeface="Nunito Black" pitchFamily="2" charset="0"/>
              </a:rPr>
              <a:t>      </a:t>
            </a:r>
            <a:r>
              <a:rPr lang="en-US" sz="3200" b="1" dirty="0" err="1">
                <a:solidFill>
                  <a:srgbClr val="FF0000"/>
                </a:solidFill>
                <a:latin typeface="Times New Roman" panose="02020603050405020304" pitchFamily="18" charset="0"/>
                <a:cs typeface="Times New Roman" panose="02020603050405020304" pitchFamily="18" charset="0"/>
              </a:rPr>
              <a:t>Vì</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sao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chúng</a:t>
            </a:r>
            <a:r>
              <a:rPr lang="en-US" sz="3200" b="1" dirty="0">
                <a:solidFill>
                  <a:srgbClr val="FF0000"/>
                </a:solidFill>
                <a:latin typeface="Times New Roman" panose="02020603050405020304" pitchFamily="18" charset="0"/>
                <a:cs typeface="Times New Roman" panose="02020603050405020304" pitchFamily="18" charset="0"/>
              </a:rPr>
              <a:t> ta </a:t>
            </a:r>
            <a:r>
              <a:rPr lang="en-US" sz="3200" b="1" dirty="0" err="1">
                <a:solidFill>
                  <a:srgbClr val="FF0000"/>
                </a:solidFill>
                <a:latin typeface="Times New Roman" panose="02020603050405020304" pitchFamily="18" charset="0"/>
                <a:cs typeface="Times New Roman" panose="02020603050405020304" pitchFamily="18" charset="0"/>
              </a:rPr>
              <a:t>nên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sách</a:t>
            </a:r>
            <a:r>
              <a:rPr lang="en-US" sz="3200" b="1" dirty="0">
                <a:solidFill>
                  <a:srgbClr val="FF0000"/>
                </a:solidFill>
                <a:latin typeface="Times New Roman" panose="02020603050405020304" pitchFamily="18" charset="0"/>
                <a:cs typeface="Times New Roman" panose="02020603050405020304" pitchFamily="18" charset="0"/>
              </a:rPr>
              <a:t>?</a:t>
            </a:r>
            <a:endParaRPr lang="en-US" sz="2400" dirty="0">
              <a:solidFill>
                <a:srgbClr val="00B0F0"/>
              </a:solidFill>
              <a:latin typeface="Times New Roman" panose="02020603050405020304" pitchFamily="18" charset="0"/>
              <a:cs typeface="Times New Roman" panose="02020603050405020304" pitchFamily="18" charset="0"/>
            </a:endParaRPr>
          </a:p>
        </p:txBody>
      </p:sp>
      <p:sp>
        <p:nvSpPr>
          <p:cNvPr id="3" name="Rounded Rectangular Callout 2"/>
          <p:cNvSpPr/>
          <p:nvPr/>
        </p:nvSpPr>
        <p:spPr>
          <a:xfrm>
            <a:off x="7095475" y="2258942"/>
            <a:ext cx="4715525" cy="1551057"/>
          </a:xfrm>
          <a:prstGeom prst="wedgeRoundRectCallout">
            <a:avLst>
              <a:gd name="adj1" fmla="val -45569"/>
              <a:gd name="adj2" fmla="val 27513"/>
              <a:gd name="adj3" fmla="val 16667"/>
            </a:avLst>
          </a:prstGeom>
          <a:solidFill>
            <a:schemeClr val="accent3">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dirty="0">
              <a:solidFill>
                <a:srgbClr val="002060"/>
              </a:solidFill>
              <a:latin typeface="Nunito Black" pitchFamily="2" charset="0"/>
            </a:endParaRPr>
          </a:p>
          <a:p>
            <a:pPr algn="just"/>
            <a:endParaRPr lang="en-US" sz="2800" dirty="0">
              <a:solidFill>
                <a:srgbClr val="002060"/>
              </a:solidFill>
              <a:latin typeface="Nunito Black" pitchFamily="2" charset="0"/>
            </a:endParaRPr>
          </a:p>
          <a:p>
            <a:pPr algn="just"/>
            <a:r>
              <a:rPr lang="vi-VN" sz="2800" b="1" dirty="0">
                <a:solidFill>
                  <a:srgbClr val="002060"/>
                </a:solidFill>
                <a:latin typeface="+mj-lt"/>
              </a:rPr>
              <a:t>Đọc sách cũng có thể giúp bạn có một giấc ngủ ngon hơn.</a:t>
            </a:r>
            <a:endParaRPr lang="en-US" sz="2800" b="1" dirty="0">
              <a:solidFill>
                <a:srgbClr val="002060"/>
              </a:solidFill>
              <a:latin typeface="+mj-lt"/>
            </a:endParaRPr>
          </a:p>
          <a:p>
            <a:pPr algn="just"/>
            <a:br>
              <a:rPr lang="vi-VN" sz="2800" dirty="0">
                <a:solidFill>
                  <a:srgbClr val="002060"/>
                </a:solidFill>
                <a:latin typeface="Nunito Black" pitchFamily="2" charset="0"/>
              </a:rPr>
            </a:br>
            <a:endParaRPr lang="en-US" sz="2800" dirty="0">
              <a:solidFill>
                <a:srgbClr val="002060"/>
              </a:solidFill>
              <a:latin typeface="Nunito Black" pitchFamily="2" charset="0"/>
            </a:endParaRPr>
          </a:p>
        </p:txBody>
      </p:sp>
      <p:pic>
        <p:nvPicPr>
          <p:cNvPr id="7170" name="Picture 2" descr="https://i.pinimg.com/564x/25/84/76/258476f2214ed78cdc703d0ea9e9c95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52" b="89894" l="6915" r="93085"/>
                    </a14:imgEffect>
                  </a14:imgLayer>
                </a14:imgProps>
              </a:ext>
              <a:ext uri="{28A0092B-C50C-407E-A947-70E740481C1C}">
                <a14:useLocalDpi xmlns:a14="http://schemas.microsoft.com/office/drawing/2010/main" val="0"/>
              </a:ext>
            </a:extLst>
          </a:blip>
          <a:srcRect/>
          <a:stretch>
            <a:fillRect/>
          </a:stretch>
        </p:blipFill>
        <p:spPr bwMode="auto">
          <a:xfrm>
            <a:off x="264861" y="1014281"/>
            <a:ext cx="6830614" cy="5608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44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7170"/>
                                        </p:tgtEl>
                                        <p:attrNameLst>
                                          <p:attrName>style.visibility</p:attrName>
                                        </p:attrNameLst>
                                      </p:cBhvr>
                                      <p:to>
                                        <p:strVal val="visible"/>
                                      </p:to>
                                    </p:set>
                                    <p:animEffect transition="in" filter="wipe(down)">
                                      <p:cBhvr>
                                        <p:cTn id="11"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EBFA723-5A7B-472D-ABD7-1526B8D3A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33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5" name="Rectangle 24">
            <a:extLst>
              <a:ext uri="{FF2B5EF4-FFF2-40B4-BE49-F238E27FC236}">
                <a16:creationId xmlns:a16="http://schemas.microsoft.com/office/drawing/2014/main" id="{A6B27065-399A-4CF7-BF70-CF79B9848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3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7" name="Group 26">
            <a:extLst>
              <a:ext uri="{FF2B5EF4-FFF2-40B4-BE49-F238E27FC236}">
                <a16:creationId xmlns:a16="http://schemas.microsoft.com/office/drawing/2014/main" id="{CF22986C-DDF7-4109-9D6A-006800D6B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6" y="52996"/>
            <a:ext cx="6093363" cy="6805005"/>
            <a:chOff x="6095999" y="52996"/>
            <a:chExt cx="6093363" cy="6805005"/>
          </a:xfrm>
          <a:solidFill>
            <a:schemeClr val="accent5">
              <a:alpha val="10000"/>
            </a:schemeClr>
          </a:solidFill>
        </p:grpSpPr>
        <p:sp>
          <p:nvSpPr>
            <p:cNvPr id="28" name="Freeform: Shape 27">
              <a:extLst>
                <a:ext uri="{FF2B5EF4-FFF2-40B4-BE49-F238E27FC236}">
                  <a16:creationId xmlns:a16="http://schemas.microsoft.com/office/drawing/2014/main" id="{4C025298-F835-4B83-A3A3-6555157E0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9" name="Freeform: Shape 28">
              <a:extLst>
                <a:ext uri="{FF2B5EF4-FFF2-40B4-BE49-F238E27FC236}">
                  <a16:creationId xmlns:a16="http://schemas.microsoft.com/office/drawing/2014/main" id="{17106C81-A3F0-4DA0-9368-6BBCDB964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0" name="Freeform: Shape 29">
              <a:extLst>
                <a:ext uri="{FF2B5EF4-FFF2-40B4-BE49-F238E27FC236}">
                  <a16:creationId xmlns:a16="http://schemas.microsoft.com/office/drawing/2014/main" id="{4B3B35E8-1AF4-4D76-93A5-B0B088408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sp>
        <p:nvSpPr>
          <p:cNvPr id="6" name="TextBox 5">
            <a:extLst>
              <a:ext uri="{FF2B5EF4-FFF2-40B4-BE49-F238E27FC236}">
                <a16:creationId xmlns:a16="http://schemas.microsoft.com/office/drawing/2014/main" id="{6097257F-592C-1482-A3F3-C24A9DC077F5}"/>
              </a:ext>
            </a:extLst>
          </p:cNvPr>
          <p:cNvSpPr txBox="1"/>
          <p:nvPr/>
        </p:nvSpPr>
        <p:spPr>
          <a:xfrm>
            <a:off x="-711200" y="2717801"/>
            <a:ext cx="7213600" cy="1786515"/>
          </a:xfrm>
          <a:prstGeom prst="rect">
            <a:avLst/>
          </a:prstGeom>
        </p:spPr>
        <p:txBody>
          <a:bodyPr vert="horz" lIns="60960" tIns="30480" rIns="60960" bIns="30480" rtlCol="0" anchor="t">
            <a:noAutofit/>
          </a:bodyPr>
          <a:lstStyle/>
          <a:p>
            <a:pPr algn="ctr">
              <a:lnSpc>
                <a:spcPct val="90000"/>
              </a:lnSpc>
              <a:spcBef>
                <a:spcPct val="0"/>
              </a:spcBef>
              <a:spcAft>
                <a:spcPts val="400"/>
              </a:spcAft>
            </a:pPr>
            <a:r>
              <a:rPr lang="en-US" sz="6600" b="1" dirty="0" err="1">
                <a:solidFill>
                  <a:srgbClr val="00B050"/>
                </a:solidFill>
                <a:latin typeface="Times New Roman" panose="02020603050405020304" pitchFamily="18" charset="0"/>
                <a:ea typeface="+mj-ea"/>
                <a:cs typeface="Times New Roman" panose="02020603050405020304" pitchFamily="18" charset="0"/>
              </a:rPr>
              <a:t>Khám</a:t>
            </a:r>
            <a:r>
              <a:rPr lang="en-US" sz="6600" b="1" dirty="0">
                <a:solidFill>
                  <a:srgbClr val="00B050"/>
                </a:solidFill>
                <a:latin typeface="Times New Roman" panose="02020603050405020304" pitchFamily="18" charset="0"/>
                <a:ea typeface="+mj-ea"/>
                <a:cs typeface="Times New Roman" panose="02020603050405020304" pitchFamily="18" charset="0"/>
              </a:rPr>
              <a:t> </a:t>
            </a:r>
            <a:r>
              <a:rPr lang="en-US" sz="6600" b="1" dirty="0" err="1">
                <a:solidFill>
                  <a:srgbClr val="00B050"/>
                </a:solidFill>
                <a:latin typeface="Times New Roman" panose="02020603050405020304" pitchFamily="18" charset="0"/>
                <a:ea typeface="+mj-ea"/>
                <a:cs typeface="Times New Roman" panose="02020603050405020304" pitchFamily="18" charset="0"/>
              </a:rPr>
              <a:t>phá</a:t>
            </a:r>
            <a:endParaRPr lang="en-US" sz="6600" b="1" dirty="0">
              <a:solidFill>
                <a:srgbClr val="00B050"/>
              </a:solidFill>
              <a:latin typeface="Times New Roman" panose="02020603050405020304" pitchFamily="18" charset="0"/>
              <a:ea typeface="+mj-ea"/>
              <a:cs typeface="Times New Roman" panose="02020603050405020304" pitchFamily="18" charset="0"/>
            </a:endParaRPr>
          </a:p>
          <a:p>
            <a:pPr algn="ctr">
              <a:lnSpc>
                <a:spcPct val="90000"/>
              </a:lnSpc>
              <a:spcBef>
                <a:spcPct val="0"/>
              </a:spcBef>
              <a:spcAft>
                <a:spcPts val="400"/>
              </a:spcAft>
            </a:pPr>
            <a:r>
              <a:rPr lang="en-US" sz="6600" b="1" dirty="0" err="1">
                <a:solidFill>
                  <a:srgbClr val="00B050"/>
                </a:solidFill>
                <a:latin typeface="Times New Roman" panose="02020603050405020304" pitchFamily="18" charset="0"/>
                <a:ea typeface="+mj-ea"/>
                <a:cs typeface="Times New Roman" panose="02020603050405020304" pitchFamily="18" charset="0"/>
              </a:rPr>
              <a:t>Chủ</a:t>
            </a:r>
            <a:r>
              <a:rPr lang="en-US" sz="6600" b="1" dirty="0">
                <a:solidFill>
                  <a:srgbClr val="00B050"/>
                </a:solidFill>
                <a:latin typeface="Times New Roman" panose="02020603050405020304" pitchFamily="18" charset="0"/>
                <a:ea typeface="+mj-ea"/>
                <a:cs typeface="Times New Roman" panose="02020603050405020304" pitchFamily="18" charset="0"/>
              </a:rPr>
              <a:t> </a:t>
            </a:r>
            <a:r>
              <a:rPr lang="en-US" sz="6600" b="1" dirty="0" err="1">
                <a:solidFill>
                  <a:srgbClr val="00B050"/>
                </a:solidFill>
                <a:latin typeface="Times New Roman" panose="02020603050405020304" pitchFamily="18" charset="0"/>
                <a:ea typeface="+mj-ea"/>
                <a:cs typeface="Times New Roman" panose="02020603050405020304" pitchFamily="18" charset="0"/>
              </a:rPr>
              <a:t>đề</a:t>
            </a:r>
            <a:endParaRPr lang="en-US" sz="6600" b="1" dirty="0">
              <a:solidFill>
                <a:srgbClr val="00B050"/>
              </a:solidFill>
              <a:latin typeface="Times New Roman" panose="02020603050405020304" pitchFamily="18" charset="0"/>
              <a:ea typeface="+mj-ea"/>
              <a:cs typeface="Times New Roman" panose="02020603050405020304" pitchFamily="18" charset="0"/>
            </a:endParaRPr>
          </a:p>
        </p:txBody>
      </p:sp>
      <p:pic>
        <p:nvPicPr>
          <p:cNvPr id="3" name="Picture 4">
            <a:extLst>
              <a:ext uri="{FF2B5EF4-FFF2-40B4-BE49-F238E27FC236}">
                <a16:creationId xmlns:a16="http://schemas.microsoft.com/office/drawing/2014/main" id="{9F0E7063-9259-9FB9-494B-D2901BE719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53612" y="736600"/>
            <a:ext cx="5227189" cy="5239345"/>
          </a:xfrm>
          <a:prstGeom prst="rect">
            <a:avLst/>
          </a:prstGeom>
          <a:ln w="9525">
            <a:noFill/>
          </a:ln>
        </p:spPr>
      </p:pic>
    </p:spTree>
    <p:extLst>
      <p:ext uri="{BB962C8B-B14F-4D97-AF65-F5344CB8AC3E}">
        <p14:creationId xmlns:p14="http://schemas.microsoft.com/office/powerpoint/2010/main" val="13490140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F90CCCC-F80C-5D93-F968-0104FC2DEC16}"/>
              </a:ext>
            </a:extLst>
          </p:cNvPr>
          <p:cNvGrpSpPr/>
          <p:nvPr/>
        </p:nvGrpSpPr>
        <p:grpSpPr>
          <a:xfrm>
            <a:off x="-609600" y="0"/>
            <a:ext cx="11650552" cy="3276600"/>
            <a:chOff x="2508329" y="-167815"/>
            <a:chExt cx="8340793" cy="2464810"/>
          </a:xfrm>
        </p:grpSpPr>
        <p:pic>
          <p:nvPicPr>
            <p:cNvPr id="21" name="Picture 20" descr="Shape, rectangle&#10;&#10;Description automatically generated">
              <a:extLst>
                <a:ext uri="{FF2B5EF4-FFF2-40B4-BE49-F238E27FC236}">
                  <a16:creationId xmlns:a16="http://schemas.microsoft.com/office/drawing/2014/main" id="{E36E8855-2094-52A9-1449-3BAE509B69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8329" y="-160623"/>
              <a:ext cx="8340793" cy="2457618"/>
            </a:xfrm>
            <a:prstGeom prst="rect">
              <a:avLst/>
            </a:prstGeom>
          </p:spPr>
        </p:pic>
        <p:sp>
          <p:nvSpPr>
            <p:cNvPr id="8" name="TextBox 7">
              <a:extLst>
                <a:ext uri="{FF2B5EF4-FFF2-40B4-BE49-F238E27FC236}">
                  <a16:creationId xmlns:a16="http://schemas.microsoft.com/office/drawing/2014/main" id="{A45B5651-EEBE-78A0-BA76-C54A6A88A934}"/>
                </a:ext>
              </a:extLst>
            </p:cNvPr>
            <p:cNvSpPr txBox="1"/>
            <p:nvPr/>
          </p:nvSpPr>
          <p:spPr>
            <a:xfrm>
              <a:off x="4692520" y="-167815"/>
              <a:ext cx="5998706" cy="439895"/>
            </a:xfrm>
            <a:prstGeom prst="rect">
              <a:avLst/>
            </a:prstGeom>
            <a:noFill/>
          </p:spPr>
          <p:txBody>
            <a:bodyPr wrap="square">
              <a:spAutoFit/>
            </a:bodyPr>
            <a:lstStyle/>
            <a:p>
              <a:pPr>
                <a:spcBef>
                  <a:spcPct val="0"/>
                </a:spcBef>
                <a:spcAft>
                  <a:spcPts val="400"/>
                </a:spcAft>
              </a:pPr>
              <a:r>
                <a:rPr lang="en-US" sz="3200" b="1" dirty="0">
                  <a:solidFill>
                    <a:srgbClr val="FF0000"/>
                  </a:solidFill>
                  <a:latin typeface="Times New Roman" panose="02020603050405020304" pitchFamily="18" charset="0"/>
                  <a:cs typeface="Times New Roman" panose="02020603050405020304" pitchFamily="18" charset="0"/>
                </a:rPr>
                <a:t>2. </a:t>
              </a:r>
              <a:r>
                <a:rPr lang="en-US" sz="3200" b="1" dirty="0" err="1">
                  <a:solidFill>
                    <a:srgbClr val="FF0000"/>
                  </a:solidFill>
                  <a:latin typeface="Times New Roman" panose="02020603050405020304" pitchFamily="18" charset="0"/>
                  <a:cs typeface="Times New Roman" panose="02020603050405020304" pitchFamily="18" charset="0"/>
                </a:rPr>
                <a:t>Lựa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chọn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cuốn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yêu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thích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nhóm</a:t>
              </a:r>
              <a:endParaRPr lang="en-US" sz="3200" b="1" dirty="0">
                <a:solidFill>
                  <a:srgbClr val="FF0000"/>
                </a:solidFill>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A3C5D231-2FFD-626E-43E5-F4A5011DBC5D}"/>
              </a:ext>
            </a:extLst>
          </p:cNvPr>
          <p:cNvGrpSpPr/>
          <p:nvPr/>
        </p:nvGrpSpPr>
        <p:grpSpPr>
          <a:xfrm>
            <a:off x="-437598" y="2748583"/>
            <a:ext cx="4143201" cy="2586167"/>
            <a:chOff x="-328751" y="2639647"/>
            <a:chExt cx="4356017" cy="3151553"/>
          </a:xfrm>
        </p:grpSpPr>
        <p:pic>
          <p:nvPicPr>
            <p:cNvPr id="10" name="Picture 9" descr="A picture containing text&#10;&#10;Description automatically generated">
              <a:extLst>
                <a:ext uri="{FF2B5EF4-FFF2-40B4-BE49-F238E27FC236}">
                  <a16:creationId xmlns:a16="http://schemas.microsoft.com/office/drawing/2014/main" id="{2F2DD1B3-11E0-154B-F0AC-6B62B249EB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751" y="2639647"/>
              <a:ext cx="4356017" cy="3151553"/>
            </a:xfrm>
            <a:prstGeom prst="rect">
              <a:avLst/>
            </a:prstGeom>
          </p:spPr>
        </p:pic>
        <p:sp>
          <p:nvSpPr>
            <p:cNvPr id="11" name="TextBox 10">
              <a:extLst>
                <a:ext uri="{FF2B5EF4-FFF2-40B4-BE49-F238E27FC236}">
                  <a16:creationId xmlns:a16="http://schemas.microsoft.com/office/drawing/2014/main" id="{C5025EB8-0A1F-C5FF-F197-28AC1FA4725E}"/>
                </a:ext>
              </a:extLst>
            </p:cNvPr>
            <p:cNvSpPr txBox="1"/>
            <p:nvPr/>
          </p:nvSpPr>
          <p:spPr>
            <a:xfrm>
              <a:off x="54412" y="4259399"/>
              <a:ext cx="3352798" cy="1007977"/>
            </a:xfrm>
            <a:prstGeom prst="rect">
              <a:avLst/>
            </a:prstGeom>
            <a:noFill/>
          </p:spPr>
          <p:txBody>
            <a:bodyPr wrap="square">
              <a:spAutoFit/>
            </a:bodyPr>
            <a:lstStyle/>
            <a:p>
              <a:pPr algn="ctr"/>
              <a:r>
                <a:rPr lang="en-US" sz="3200" b="1" i="0">
                  <a:solidFill>
                    <a:srgbClr val="FF0000"/>
                  </a:solidFill>
                  <a:effectLst/>
                  <a:latin typeface="Nunito Black" pitchFamily="2" charset="0"/>
                </a:rPr>
                <a:t>   Thảo luận nhóm</a:t>
              </a:r>
              <a:endParaRPr lang="vi-VN" sz="3200" b="1" i="0">
                <a:solidFill>
                  <a:srgbClr val="FF0000"/>
                </a:solidFill>
                <a:effectLst/>
                <a:latin typeface="Nunito Black" pitchFamily="2" charset="0"/>
              </a:endParaRPr>
            </a:p>
          </p:txBody>
        </p:sp>
      </p:grpSp>
      <p:sp>
        <p:nvSpPr>
          <p:cNvPr id="18" name="TextBox 17">
            <a:extLst>
              <a:ext uri="{FF2B5EF4-FFF2-40B4-BE49-F238E27FC236}">
                <a16:creationId xmlns:a16="http://schemas.microsoft.com/office/drawing/2014/main" id="{170381AE-E352-5660-6026-AF39DBCB8BA6}"/>
              </a:ext>
            </a:extLst>
          </p:cNvPr>
          <p:cNvSpPr txBox="1"/>
          <p:nvPr/>
        </p:nvSpPr>
        <p:spPr>
          <a:xfrm>
            <a:off x="2749732" y="680173"/>
            <a:ext cx="8077200" cy="954107"/>
          </a:xfrm>
          <a:prstGeom prst="rect">
            <a:avLst/>
          </a:prstGeom>
          <a:noFill/>
        </p:spPr>
        <p:txBody>
          <a:bodyPr wrap="square">
            <a:spAutoFit/>
          </a:bodyPr>
          <a:lstStyle/>
          <a:p>
            <a:r>
              <a:rPr lang="en-US" sz="2800" b="1" i="0" dirty="0">
                <a:solidFill>
                  <a:srgbClr val="00B0F0"/>
                </a:solidFill>
                <a:effectLst/>
                <a:latin typeface="Nunito Black" pitchFamily="2" charset="0"/>
              </a:rPr>
              <a:t> </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Mỗi</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thành</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viên</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giới</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thiệu</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về</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cuốn</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sách</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mình</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yêu</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thích</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và</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thuyết</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phục</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các</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bạn</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tìm</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đọc</a:t>
            </a:r>
            <a:r>
              <a:rPr lang="en-US" sz="2800" b="1" dirty="0">
                <a:solidFill>
                  <a:srgbClr val="00B0F0"/>
                </a:solidFill>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1376" y="2118296"/>
            <a:ext cx="8654255" cy="4587304"/>
          </a:xfrm>
          <a:prstGeom prst="rect">
            <a:avLst/>
          </a:prstGeom>
        </p:spPr>
      </p:pic>
      <p:sp>
        <p:nvSpPr>
          <p:cNvPr id="13" name="TextBox 12">
            <a:extLst>
              <a:ext uri="{FF2B5EF4-FFF2-40B4-BE49-F238E27FC236}">
                <a16:creationId xmlns:a16="http://schemas.microsoft.com/office/drawing/2014/main" id="{C5025EB8-0A1F-C5FF-F197-28AC1FA4725E}"/>
              </a:ext>
            </a:extLst>
          </p:cNvPr>
          <p:cNvSpPr txBox="1"/>
          <p:nvPr/>
        </p:nvSpPr>
        <p:spPr>
          <a:xfrm>
            <a:off x="3841650" y="2710367"/>
            <a:ext cx="7696200" cy="2246769"/>
          </a:xfrm>
          <a:prstGeom prst="rect">
            <a:avLst/>
          </a:prstGeom>
          <a:noFill/>
        </p:spPr>
        <p:txBody>
          <a:bodyPr wrap="square">
            <a:spAutoFit/>
          </a:bodyPr>
          <a:lstStyle/>
          <a:p>
            <a:pPr>
              <a:lnSpc>
                <a:spcPct val="150000"/>
              </a:lnSpc>
            </a:pPr>
            <a:r>
              <a:rPr lang="en-US" sz="3200" b="1" i="0" dirty="0">
                <a:solidFill>
                  <a:srgbClr val="7030A0"/>
                </a:solidFill>
                <a:effectLst/>
                <a:latin typeface="Nunito Black" pitchFamily="2" charset="0"/>
              </a:rPr>
              <a:t>   </a:t>
            </a:r>
            <a:r>
              <a:rPr lang="en-US" sz="3200" b="1" i="0" dirty="0">
                <a:solidFill>
                  <a:srgbClr val="7030A0"/>
                </a:solidFill>
                <a:effectLst/>
                <a:latin typeface="Times New Roman" panose="02020603050405020304" pitchFamily="18" charset="0"/>
                <a:cs typeface="Times New Roman" panose="02020603050405020304" pitchFamily="18" charset="0"/>
              </a:rPr>
              <a:t>- </a:t>
            </a:r>
            <a:r>
              <a:rPr lang="en-US" sz="3200" b="1" i="0" dirty="0" err="1">
                <a:solidFill>
                  <a:srgbClr val="7030A0"/>
                </a:solidFill>
                <a:effectLst/>
                <a:latin typeface="Times New Roman" panose="02020603050405020304" pitchFamily="18" charset="0"/>
                <a:cs typeface="Times New Roman" panose="02020603050405020304" pitchFamily="18" charset="0"/>
              </a:rPr>
              <a:t>Tên</a:t>
            </a:r>
            <a:r>
              <a:rPr lang="en-US" sz="3200" b="1" i="0" dirty="0">
                <a:solidFill>
                  <a:srgbClr val="7030A0"/>
                </a:solidFill>
                <a:effectLst/>
                <a:latin typeface="Times New Roman" panose="02020603050405020304" pitchFamily="18" charset="0"/>
                <a:cs typeface="Times New Roman" panose="02020603050405020304" pitchFamily="18" charset="0"/>
              </a:rPr>
              <a:t> </a:t>
            </a:r>
            <a:r>
              <a:rPr lang="en-US" sz="3200" b="1" i="0" dirty="0" err="1">
                <a:solidFill>
                  <a:srgbClr val="7030A0"/>
                </a:solidFill>
                <a:effectLst/>
                <a:latin typeface="Times New Roman" panose="02020603050405020304" pitchFamily="18" charset="0"/>
                <a:cs typeface="Times New Roman" panose="02020603050405020304" pitchFamily="18" charset="0"/>
              </a:rPr>
              <a:t>của</a:t>
            </a:r>
            <a:r>
              <a:rPr lang="en-US" sz="3200" b="1" i="0" dirty="0">
                <a:solidFill>
                  <a:srgbClr val="7030A0"/>
                </a:solidFill>
                <a:effectLst/>
                <a:latin typeface="Times New Roman" panose="02020603050405020304" pitchFamily="18" charset="0"/>
                <a:cs typeface="Times New Roman" panose="02020603050405020304" pitchFamily="18" charset="0"/>
              </a:rPr>
              <a:t> </a:t>
            </a:r>
            <a:r>
              <a:rPr lang="en-US" sz="3200" b="1" i="0" dirty="0" err="1">
                <a:solidFill>
                  <a:srgbClr val="7030A0"/>
                </a:solidFill>
                <a:effectLst/>
                <a:latin typeface="Times New Roman" panose="02020603050405020304" pitchFamily="18" charset="0"/>
                <a:cs typeface="Times New Roman" panose="02020603050405020304" pitchFamily="18" charset="0"/>
              </a:rPr>
              <a:t>cuốn</a:t>
            </a:r>
            <a:r>
              <a:rPr lang="en-US" sz="3200" b="1" i="0" dirty="0">
                <a:solidFill>
                  <a:srgbClr val="7030A0"/>
                </a:solidFill>
                <a:effectLst/>
                <a:latin typeface="Times New Roman" panose="02020603050405020304" pitchFamily="18" charset="0"/>
                <a:cs typeface="Times New Roman" panose="02020603050405020304" pitchFamily="18" charset="0"/>
              </a:rPr>
              <a:t> </a:t>
            </a:r>
            <a:r>
              <a:rPr lang="en-US" sz="3200" b="1" i="0" dirty="0" err="1">
                <a:solidFill>
                  <a:srgbClr val="7030A0"/>
                </a:solidFill>
                <a:effectLst/>
                <a:latin typeface="Times New Roman" panose="02020603050405020304" pitchFamily="18" charset="0"/>
                <a:cs typeface="Times New Roman" panose="02020603050405020304" pitchFamily="18" charset="0"/>
              </a:rPr>
              <a:t>sách</a:t>
            </a:r>
            <a:r>
              <a:rPr lang="en-US" sz="3200" b="1" dirty="0">
                <a:solidFill>
                  <a:srgbClr val="7030A0"/>
                </a:solidFill>
                <a:latin typeface="Times New Roman" panose="02020603050405020304" pitchFamily="18" charset="0"/>
                <a:cs typeface="Times New Roman" panose="02020603050405020304" pitchFamily="18" charset="0"/>
              </a:rPr>
              <a:t>.</a:t>
            </a:r>
            <a:endParaRPr lang="en-US" sz="3200" b="1" i="0" dirty="0">
              <a:solidFill>
                <a:srgbClr val="7030A0"/>
              </a:solidFill>
              <a:effectLst/>
              <a:latin typeface="Times New Roman" panose="02020603050405020304" pitchFamily="18" charset="0"/>
              <a:cs typeface="Times New Roman" panose="02020603050405020304" pitchFamily="18" charset="0"/>
            </a:endParaRPr>
          </a:p>
          <a:p>
            <a:pPr>
              <a:lnSpc>
                <a:spcPct val="150000"/>
              </a:lnSpc>
            </a:pPr>
            <a:r>
              <a:rPr lang="en-US" sz="3200" b="1" dirty="0">
                <a:solidFill>
                  <a:srgbClr val="7030A0"/>
                </a:solidFill>
                <a:latin typeface="Times New Roman" panose="02020603050405020304" pitchFamily="18" charset="0"/>
                <a:cs typeface="Times New Roman" panose="02020603050405020304" pitchFamily="18" charset="0"/>
              </a:rPr>
              <a:t>   - </a:t>
            </a:r>
            <a:r>
              <a:rPr lang="en-US" sz="3200" b="1" dirty="0" err="1">
                <a:solidFill>
                  <a:srgbClr val="7030A0"/>
                </a:solidFill>
                <a:latin typeface="Times New Roman" panose="02020603050405020304" pitchFamily="18" charset="0"/>
                <a:cs typeface="Times New Roman" panose="02020603050405020304" pitchFamily="18" charset="0"/>
              </a:rPr>
              <a:t>Tác</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giả</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của</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cuốn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sách</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đó</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là</a:t>
            </a:r>
            <a:r>
              <a:rPr lang="en-US" sz="3200" b="1" dirty="0">
                <a:solidFill>
                  <a:srgbClr val="7030A0"/>
                </a:solidFill>
                <a:latin typeface="Times New Roman" panose="02020603050405020304" pitchFamily="18" charset="0"/>
                <a:cs typeface="Times New Roman" panose="02020603050405020304" pitchFamily="18" charset="0"/>
              </a:rPr>
              <a:t> ai?</a:t>
            </a:r>
            <a:endParaRPr lang="en-US" sz="3200" b="1" i="0" dirty="0">
              <a:solidFill>
                <a:srgbClr val="7030A0"/>
              </a:solidFill>
              <a:effectLst/>
              <a:latin typeface="Times New Roman" panose="02020603050405020304" pitchFamily="18" charset="0"/>
              <a:cs typeface="Times New Roman" panose="02020603050405020304" pitchFamily="18" charset="0"/>
            </a:endParaRPr>
          </a:p>
          <a:p>
            <a:pPr>
              <a:lnSpc>
                <a:spcPct val="150000"/>
              </a:lnSpc>
            </a:pPr>
            <a:endParaRPr lang="vi-VN" sz="3200" b="1" i="0" dirty="0">
              <a:solidFill>
                <a:srgbClr val="7030A0"/>
              </a:solidFill>
              <a:effectLst/>
              <a:latin typeface="Nunito Black" pitchFamily="2" charset="0"/>
            </a:endParaRPr>
          </a:p>
        </p:txBody>
      </p:sp>
      <p:sp>
        <p:nvSpPr>
          <p:cNvPr id="14" name="TextBox 13">
            <a:extLst>
              <a:ext uri="{FF2B5EF4-FFF2-40B4-BE49-F238E27FC236}">
                <a16:creationId xmlns:a16="http://schemas.microsoft.com/office/drawing/2014/main" id="{C5025EB8-0A1F-C5FF-F197-28AC1FA4725E}"/>
              </a:ext>
            </a:extLst>
          </p:cNvPr>
          <p:cNvSpPr txBox="1"/>
          <p:nvPr/>
        </p:nvSpPr>
        <p:spPr>
          <a:xfrm>
            <a:off x="3750403" y="4320125"/>
            <a:ext cx="7696200" cy="584775"/>
          </a:xfrm>
          <a:prstGeom prst="rect">
            <a:avLst/>
          </a:prstGeom>
          <a:noFill/>
        </p:spPr>
        <p:txBody>
          <a:bodyPr wrap="square">
            <a:spAutoFit/>
          </a:bodyPr>
          <a:lstStyle/>
          <a:p>
            <a:pPr algn="ctr"/>
            <a:r>
              <a:rPr lang="en-US" sz="3200" b="1" i="0" dirty="0">
                <a:solidFill>
                  <a:srgbClr val="7030A0"/>
                </a:solidFill>
                <a:effectLst/>
                <a:latin typeface="Nunito Black" pitchFamily="2" charset="0"/>
              </a:rPr>
              <a:t>   </a:t>
            </a:r>
            <a:r>
              <a:rPr lang="en-US" sz="3200" b="1" i="0" dirty="0">
                <a:solidFill>
                  <a:srgbClr val="7030A0"/>
                </a:solidFill>
                <a:effectLst/>
                <a:latin typeface="Times New Roman" panose="02020603050405020304" pitchFamily="18" charset="0"/>
                <a:cs typeface="Times New Roman" panose="02020603050405020304" pitchFamily="18" charset="0"/>
              </a:rPr>
              <a:t>- </a:t>
            </a:r>
            <a:r>
              <a:rPr lang="en-US" sz="3200" b="1" i="0" dirty="0" err="1">
                <a:solidFill>
                  <a:srgbClr val="7030A0"/>
                </a:solidFill>
                <a:effectLst/>
                <a:latin typeface="Times New Roman" panose="02020603050405020304" pitchFamily="18" charset="0"/>
                <a:cs typeface="Times New Roman" panose="02020603050405020304" pitchFamily="18" charset="0"/>
              </a:rPr>
              <a:t>Nội</a:t>
            </a:r>
            <a:r>
              <a:rPr lang="en-US" sz="3200" b="1" i="0" dirty="0">
                <a:solidFill>
                  <a:srgbClr val="7030A0"/>
                </a:solidFill>
                <a:effectLst/>
                <a:latin typeface="Times New Roman" panose="02020603050405020304" pitchFamily="18" charset="0"/>
                <a:cs typeface="Times New Roman" panose="02020603050405020304" pitchFamily="18" charset="0"/>
              </a:rPr>
              <a:t> dung </a:t>
            </a:r>
            <a:r>
              <a:rPr lang="en-US" sz="3200" b="1" i="0" dirty="0" err="1">
                <a:solidFill>
                  <a:srgbClr val="7030A0"/>
                </a:solidFill>
                <a:effectLst/>
                <a:latin typeface="Times New Roman" panose="02020603050405020304" pitchFamily="18" charset="0"/>
                <a:cs typeface="Times New Roman" panose="02020603050405020304" pitchFamily="18" charset="0"/>
              </a:rPr>
              <a:t>cuốn</a:t>
            </a:r>
            <a:r>
              <a:rPr lang="en-US" sz="3200" b="1" i="0" dirty="0">
                <a:solidFill>
                  <a:srgbClr val="7030A0"/>
                </a:solidFill>
                <a:effectLst/>
                <a:latin typeface="Times New Roman" panose="02020603050405020304" pitchFamily="18" charset="0"/>
                <a:cs typeface="Times New Roman" panose="02020603050405020304" pitchFamily="18" charset="0"/>
              </a:rPr>
              <a:t> </a:t>
            </a:r>
            <a:r>
              <a:rPr lang="en-US" sz="3200" b="1" i="0" dirty="0" err="1">
                <a:solidFill>
                  <a:srgbClr val="7030A0"/>
                </a:solidFill>
                <a:effectLst/>
                <a:latin typeface="Times New Roman" panose="02020603050405020304" pitchFamily="18" charset="0"/>
                <a:cs typeface="Times New Roman" panose="02020603050405020304" pitchFamily="18" charset="0"/>
              </a:rPr>
              <a:t>sách</a:t>
            </a:r>
            <a:r>
              <a:rPr lang="en-US" sz="3200" b="1" i="0" dirty="0">
                <a:solidFill>
                  <a:srgbClr val="7030A0"/>
                </a:solidFill>
                <a:effectLst/>
                <a:latin typeface="Times New Roman" panose="02020603050405020304" pitchFamily="18" charset="0"/>
                <a:cs typeface="Times New Roman" panose="02020603050405020304" pitchFamily="18" charset="0"/>
              </a:rPr>
              <a:t> </a:t>
            </a:r>
            <a:r>
              <a:rPr lang="en-US" sz="3200" b="1" i="0" dirty="0" err="1">
                <a:solidFill>
                  <a:srgbClr val="7030A0"/>
                </a:solidFill>
                <a:effectLst/>
                <a:latin typeface="Times New Roman" panose="02020603050405020304" pitchFamily="18" charset="0"/>
                <a:cs typeface="Times New Roman" panose="02020603050405020304" pitchFamily="18" charset="0"/>
              </a:rPr>
              <a:t>viết</a:t>
            </a:r>
            <a:r>
              <a:rPr lang="en-US" sz="3200" b="1" i="0" dirty="0">
                <a:solidFill>
                  <a:srgbClr val="7030A0"/>
                </a:solidFill>
                <a:effectLst/>
                <a:latin typeface="Times New Roman" panose="02020603050405020304" pitchFamily="18" charset="0"/>
                <a:cs typeface="Times New Roman" panose="02020603050405020304" pitchFamily="18" charset="0"/>
              </a:rPr>
              <a:t> </a:t>
            </a:r>
            <a:r>
              <a:rPr lang="en-US" sz="3200" b="1" i="0" dirty="0" err="1">
                <a:solidFill>
                  <a:srgbClr val="7030A0"/>
                </a:solidFill>
                <a:effectLst/>
                <a:latin typeface="Times New Roman" panose="02020603050405020304" pitchFamily="18" charset="0"/>
                <a:cs typeface="Times New Roman" panose="02020603050405020304" pitchFamily="18" charset="0"/>
              </a:rPr>
              <a:t>về</a:t>
            </a:r>
            <a:r>
              <a:rPr lang="en-US" sz="3200" b="1" i="0" dirty="0">
                <a:solidFill>
                  <a:srgbClr val="7030A0"/>
                </a:solidFill>
                <a:effectLst/>
                <a:latin typeface="Times New Roman" panose="02020603050405020304" pitchFamily="18" charset="0"/>
                <a:cs typeface="Times New Roman" panose="02020603050405020304" pitchFamily="18" charset="0"/>
              </a:rPr>
              <a:t> </a:t>
            </a:r>
            <a:r>
              <a:rPr lang="en-US" sz="3200" b="1" i="0" dirty="0" err="1">
                <a:solidFill>
                  <a:srgbClr val="7030A0"/>
                </a:solidFill>
                <a:effectLst/>
                <a:latin typeface="Times New Roman" panose="02020603050405020304" pitchFamily="18" charset="0"/>
                <a:cs typeface="Times New Roman" panose="02020603050405020304" pitchFamily="18" charset="0"/>
              </a:rPr>
              <a:t>điều</a:t>
            </a:r>
            <a:r>
              <a:rPr lang="en-US" sz="3200" b="1" i="0" dirty="0">
                <a:solidFill>
                  <a:srgbClr val="7030A0"/>
                </a:solidFill>
                <a:effectLst/>
                <a:latin typeface="Times New Roman" panose="02020603050405020304" pitchFamily="18" charset="0"/>
                <a:cs typeface="Times New Roman" panose="02020603050405020304" pitchFamily="18" charset="0"/>
              </a:rPr>
              <a:t> </a:t>
            </a:r>
            <a:r>
              <a:rPr lang="en-US" sz="3200" b="1" i="0" dirty="0" err="1">
                <a:solidFill>
                  <a:srgbClr val="7030A0"/>
                </a:solidFill>
                <a:effectLst/>
                <a:latin typeface="Times New Roman" panose="02020603050405020304" pitchFamily="18" charset="0"/>
                <a:cs typeface="Times New Roman" panose="02020603050405020304" pitchFamily="18" charset="0"/>
              </a:rPr>
              <a:t>gì</a:t>
            </a:r>
            <a:r>
              <a:rPr lang="en-US" sz="3200" b="1" i="0" dirty="0">
                <a:solidFill>
                  <a:srgbClr val="7030A0"/>
                </a:solidFill>
                <a:effectLst/>
                <a:latin typeface="Times New Roman" panose="02020603050405020304" pitchFamily="18" charset="0"/>
                <a:cs typeface="Times New Roman" panose="02020603050405020304" pitchFamily="18" charset="0"/>
              </a:rPr>
              <a:t>?</a:t>
            </a:r>
            <a:endParaRPr lang="vi-VN" sz="3200" b="1" i="0" dirty="0">
              <a:solidFill>
                <a:srgbClr val="7030A0"/>
              </a:solidFill>
              <a:effectLst/>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C5025EB8-0A1F-C5FF-F197-28AC1FA4725E}"/>
              </a:ext>
            </a:extLst>
          </p:cNvPr>
          <p:cNvSpPr txBox="1"/>
          <p:nvPr/>
        </p:nvSpPr>
        <p:spPr>
          <a:xfrm>
            <a:off x="3651150" y="5092947"/>
            <a:ext cx="8077200" cy="584775"/>
          </a:xfrm>
          <a:prstGeom prst="rect">
            <a:avLst/>
          </a:prstGeom>
          <a:noFill/>
        </p:spPr>
        <p:txBody>
          <a:bodyPr wrap="square">
            <a:spAutoFit/>
          </a:bodyPr>
          <a:lstStyle/>
          <a:p>
            <a:pPr algn="ctr"/>
            <a:r>
              <a:rPr lang="en-US" sz="3200" b="1" i="0" dirty="0">
                <a:solidFill>
                  <a:srgbClr val="7030A0"/>
                </a:solidFill>
                <a:effectLst/>
                <a:latin typeface="Nunito Black" pitchFamily="2" charset="0"/>
              </a:rPr>
              <a:t>   - </a:t>
            </a:r>
            <a:r>
              <a:rPr lang="en-US" sz="3200" b="1" i="0" dirty="0" err="1">
                <a:solidFill>
                  <a:srgbClr val="7030A0"/>
                </a:solidFill>
                <a:effectLst/>
                <a:latin typeface="Times New Roman" panose="02020603050405020304" pitchFamily="18" charset="0"/>
                <a:cs typeface="Times New Roman" panose="02020603050405020304" pitchFamily="18" charset="0"/>
              </a:rPr>
              <a:t>Nêu</a:t>
            </a:r>
            <a:r>
              <a:rPr lang="en-US" sz="3200" b="1" i="0" dirty="0">
                <a:solidFill>
                  <a:srgbClr val="7030A0"/>
                </a:solidFill>
                <a:effectLst/>
                <a:latin typeface="Times New Roman" panose="02020603050405020304" pitchFamily="18" charset="0"/>
                <a:cs typeface="Times New Roman" panose="02020603050405020304" pitchFamily="18" charset="0"/>
              </a:rPr>
              <a:t> </a:t>
            </a:r>
            <a:r>
              <a:rPr lang="en-US" sz="3200" b="1" i="0" dirty="0" err="1">
                <a:solidFill>
                  <a:srgbClr val="7030A0"/>
                </a:solidFill>
                <a:effectLst/>
                <a:latin typeface="Times New Roman" panose="02020603050405020304" pitchFamily="18" charset="0"/>
                <a:cs typeface="Times New Roman" panose="02020603050405020304" pitchFamily="18" charset="0"/>
              </a:rPr>
              <a:t>một</a:t>
            </a:r>
            <a:r>
              <a:rPr lang="en-US" sz="3200" b="1" i="0" dirty="0">
                <a:solidFill>
                  <a:srgbClr val="7030A0"/>
                </a:solidFill>
                <a:effectLst/>
                <a:latin typeface="Times New Roman" panose="02020603050405020304" pitchFamily="18" charset="0"/>
                <a:cs typeface="Times New Roman" panose="02020603050405020304" pitchFamily="18" charset="0"/>
              </a:rPr>
              <a:t> </a:t>
            </a:r>
            <a:r>
              <a:rPr lang="en-US" sz="3200" b="1" i="0" dirty="0" err="1">
                <a:solidFill>
                  <a:srgbClr val="7030A0"/>
                </a:solidFill>
                <a:effectLst/>
                <a:latin typeface="Times New Roman" panose="02020603050405020304" pitchFamily="18" charset="0"/>
                <a:cs typeface="Times New Roman" panose="02020603050405020304" pitchFamily="18" charset="0"/>
              </a:rPr>
              <a:t>điểm</a:t>
            </a:r>
            <a:r>
              <a:rPr lang="en-US" sz="3200" b="1" i="0" dirty="0">
                <a:solidFill>
                  <a:srgbClr val="7030A0"/>
                </a:solidFill>
                <a:effectLst/>
                <a:latin typeface="Times New Roman" panose="02020603050405020304" pitchFamily="18" charset="0"/>
                <a:cs typeface="Times New Roman" panose="02020603050405020304" pitchFamily="18" charset="0"/>
              </a:rPr>
              <a:t> </a:t>
            </a:r>
            <a:r>
              <a:rPr lang="en-US" sz="3200" b="1" i="0" dirty="0" err="1">
                <a:solidFill>
                  <a:srgbClr val="7030A0"/>
                </a:solidFill>
                <a:effectLst/>
                <a:latin typeface="Times New Roman" panose="02020603050405020304" pitchFamily="18" charset="0"/>
                <a:cs typeface="Times New Roman" panose="02020603050405020304" pitchFamily="18" charset="0"/>
              </a:rPr>
              <a:t>thú</a:t>
            </a:r>
            <a:r>
              <a:rPr lang="en-US" sz="3200" b="1" i="0" dirty="0">
                <a:solidFill>
                  <a:srgbClr val="7030A0"/>
                </a:solidFill>
                <a:effectLst/>
                <a:latin typeface="Times New Roman" panose="02020603050405020304" pitchFamily="18" charset="0"/>
                <a:cs typeface="Times New Roman" panose="02020603050405020304" pitchFamily="18" charset="0"/>
              </a:rPr>
              <a:t> </a:t>
            </a:r>
            <a:r>
              <a:rPr lang="en-US" sz="3200" b="1" i="0" dirty="0" err="1">
                <a:solidFill>
                  <a:srgbClr val="7030A0"/>
                </a:solidFill>
                <a:effectLst/>
                <a:latin typeface="Times New Roman" panose="02020603050405020304" pitchFamily="18" charset="0"/>
                <a:cs typeface="Times New Roman" panose="02020603050405020304" pitchFamily="18" charset="0"/>
              </a:rPr>
              <a:t>vị</a:t>
            </a:r>
            <a:r>
              <a:rPr lang="en-US" sz="3200" b="1" i="0" dirty="0">
                <a:solidFill>
                  <a:srgbClr val="7030A0"/>
                </a:solidFill>
                <a:effectLst/>
                <a:latin typeface="Times New Roman" panose="02020603050405020304" pitchFamily="18" charset="0"/>
                <a:cs typeface="Times New Roman" panose="02020603050405020304" pitchFamily="18" charset="0"/>
              </a:rPr>
              <a:t> </a:t>
            </a:r>
            <a:r>
              <a:rPr lang="en-US" sz="3200" b="1" i="0" dirty="0" err="1">
                <a:solidFill>
                  <a:srgbClr val="7030A0"/>
                </a:solidFill>
                <a:effectLst/>
                <a:latin typeface="Times New Roman" panose="02020603050405020304" pitchFamily="18" charset="0"/>
                <a:cs typeface="Times New Roman" panose="02020603050405020304" pitchFamily="18" charset="0"/>
              </a:rPr>
              <a:t>của</a:t>
            </a:r>
            <a:r>
              <a:rPr lang="en-US" sz="3200" b="1" i="0" dirty="0">
                <a:solidFill>
                  <a:srgbClr val="7030A0"/>
                </a:solidFill>
                <a:effectLst/>
                <a:latin typeface="Times New Roman" panose="02020603050405020304" pitchFamily="18" charset="0"/>
                <a:cs typeface="Times New Roman" panose="02020603050405020304" pitchFamily="18" charset="0"/>
              </a:rPr>
              <a:t> </a:t>
            </a:r>
            <a:r>
              <a:rPr lang="en-US" sz="3200" b="1" i="0" dirty="0" err="1">
                <a:solidFill>
                  <a:srgbClr val="7030A0"/>
                </a:solidFill>
                <a:effectLst/>
                <a:latin typeface="Times New Roman" panose="02020603050405020304" pitchFamily="18" charset="0"/>
                <a:cs typeface="Times New Roman" panose="02020603050405020304" pitchFamily="18" charset="0"/>
              </a:rPr>
              <a:t>cuốn</a:t>
            </a:r>
            <a:r>
              <a:rPr lang="en-US" sz="3200" b="1" i="0" dirty="0">
                <a:solidFill>
                  <a:srgbClr val="7030A0"/>
                </a:solidFill>
                <a:effectLst/>
                <a:latin typeface="Times New Roman" panose="02020603050405020304" pitchFamily="18" charset="0"/>
                <a:cs typeface="Times New Roman" panose="02020603050405020304" pitchFamily="18" charset="0"/>
              </a:rPr>
              <a:t> </a:t>
            </a:r>
            <a:r>
              <a:rPr lang="en-US" sz="3200" b="1" i="0" dirty="0" err="1">
                <a:solidFill>
                  <a:srgbClr val="7030A0"/>
                </a:solidFill>
                <a:effectLst/>
                <a:latin typeface="Times New Roman" panose="02020603050405020304" pitchFamily="18" charset="0"/>
                <a:cs typeface="Times New Roman" panose="02020603050405020304" pitchFamily="18" charset="0"/>
              </a:rPr>
              <a:t>sách</a:t>
            </a:r>
            <a:r>
              <a:rPr lang="en-US" sz="3200" b="1" dirty="0">
                <a:solidFill>
                  <a:srgbClr val="7030A0"/>
                </a:solidFill>
                <a:latin typeface="Times New Roman" panose="02020603050405020304" pitchFamily="18" charset="0"/>
                <a:cs typeface="Times New Roman" panose="02020603050405020304" pitchFamily="18" charset="0"/>
              </a:rPr>
              <a:t>.</a:t>
            </a:r>
            <a:endParaRPr lang="vi-VN" sz="3200" b="1" i="0" dirty="0">
              <a:solidFill>
                <a:srgbClr val="7030A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767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barn(inVertical)">
                                      <p:cBhvr>
                                        <p:cTn id="37" dur="500"/>
                                        <p:tgtEl>
                                          <p:spTgt spid="1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3">
                                            <p:txEl>
                                              <p:pRg st="1" end="1"/>
                                            </p:txEl>
                                          </p:spTgt>
                                        </p:tgtEl>
                                        <p:attrNameLst>
                                          <p:attrName>style.visibility</p:attrName>
                                        </p:attrNameLst>
                                      </p:cBhvr>
                                      <p:to>
                                        <p:strVal val="visible"/>
                                      </p:to>
                                    </p:set>
                                    <p:animEffect transition="in" filter="barn(inVertical)">
                                      <p:cBhvr>
                                        <p:cTn id="42" dur="500"/>
                                        <p:tgtEl>
                                          <p:spTgt spid="13">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1000"/>
                                        <p:tgtEl>
                                          <p:spTgt spid="15"/>
                                        </p:tgtEl>
                                      </p:cBhvr>
                                    </p:animEffect>
                                    <p:anim calcmode="lin" valueType="num">
                                      <p:cBhvr>
                                        <p:cTn id="55" dur="1000" fill="hold"/>
                                        <p:tgtEl>
                                          <p:spTgt spid="15"/>
                                        </p:tgtEl>
                                        <p:attrNameLst>
                                          <p:attrName>ppt_x</p:attrName>
                                        </p:attrNameLst>
                                      </p:cBhvr>
                                      <p:tavLst>
                                        <p:tav tm="0">
                                          <p:val>
                                            <p:strVal val="#ppt_x"/>
                                          </p:val>
                                        </p:tav>
                                        <p:tav tm="100000">
                                          <p:val>
                                            <p:strVal val="#ppt_x"/>
                                          </p:val>
                                        </p:tav>
                                      </p:tavLst>
                                    </p:anim>
                                    <p:anim calcmode="lin" valueType="num">
                                      <p:cBhvr>
                                        <p:cTn id="5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Bách Khoa Tri Thức Cho Trẻ Em - Khám Phá Và Sáng Tạo (Tái Bản) | Tik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058" y="2438400"/>
            <a:ext cx="4267200" cy="4267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FF90CCCC-F80C-5D93-F968-0104FC2DEC16}"/>
              </a:ext>
            </a:extLst>
          </p:cNvPr>
          <p:cNvGrpSpPr/>
          <p:nvPr/>
        </p:nvGrpSpPr>
        <p:grpSpPr>
          <a:xfrm>
            <a:off x="-609600" y="-20526"/>
            <a:ext cx="11650552" cy="3007961"/>
            <a:chOff x="2508329" y="-167815"/>
            <a:chExt cx="8340793" cy="2262727"/>
          </a:xfrm>
        </p:grpSpPr>
        <p:pic>
          <p:nvPicPr>
            <p:cNvPr id="21" name="Picture 20" descr="Shape, rectangle&#10;&#10;Description automatically generated">
              <a:extLst>
                <a:ext uri="{FF2B5EF4-FFF2-40B4-BE49-F238E27FC236}">
                  <a16:creationId xmlns:a16="http://schemas.microsoft.com/office/drawing/2014/main" id="{E36E8855-2094-52A9-1449-3BAE509B69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8329" y="-160622"/>
              <a:ext cx="8340793" cy="2255534"/>
            </a:xfrm>
            <a:prstGeom prst="rect">
              <a:avLst/>
            </a:prstGeom>
          </p:spPr>
        </p:pic>
        <p:sp>
          <p:nvSpPr>
            <p:cNvPr id="8" name="TextBox 7">
              <a:extLst>
                <a:ext uri="{FF2B5EF4-FFF2-40B4-BE49-F238E27FC236}">
                  <a16:creationId xmlns:a16="http://schemas.microsoft.com/office/drawing/2014/main" id="{A45B5651-EEBE-78A0-BA76-C54A6A88A934}"/>
                </a:ext>
              </a:extLst>
            </p:cNvPr>
            <p:cNvSpPr txBox="1"/>
            <p:nvPr/>
          </p:nvSpPr>
          <p:spPr>
            <a:xfrm>
              <a:off x="4692520" y="-167815"/>
              <a:ext cx="5998706" cy="439895"/>
            </a:xfrm>
            <a:prstGeom prst="rect">
              <a:avLst/>
            </a:prstGeom>
            <a:noFill/>
          </p:spPr>
          <p:txBody>
            <a:bodyPr wrap="square">
              <a:spAutoFit/>
            </a:bodyPr>
            <a:lstStyle/>
            <a:p>
              <a:pPr>
                <a:spcBef>
                  <a:spcPct val="0"/>
                </a:spcBef>
                <a:spcAft>
                  <a:spcPts val="400"/>
                </a:spcAft>
              </a:pPr>
              <a:r>
                <a:rPr lang="en-US" sz="3200" b="1" dirty="0">
                  <a:solidFill>
                    <a:srgbClr val="FF0000"/>
                  </a:solidFill>
                  <a:latin typeface="Times New Roman" panose="02020603050405020304" pitchFamily="18" charset="0"/>
                  <a:cs typeface="Times New Roman" panose="02020603050405020304" pitchFamily="18" charset="0"/>
                </a:rPr>
                <a:t>2. </a:t>
              </a:r>
              <a:r>
                <a:rPr lang="en-US" sz="3200" b="1" dirty="0" err="1">
                  <a:solidFill>
                    <a:srgbClr val="FF0000"/>
                  </a:solidFill>
                  <a:latin typeface="Times New Roman" panose="02020603050405020304" pitchFamily="18" charset="0"/>
                  <a:cs typeface="Times New Roman" panose="02020603050405020304" pitchFamily="18" charset="0"/>
                </a:rPr>
                <a:t>Lựa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chọn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cuốn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yêu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thích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nhóm</a:t>
              </a:r>
              <a:endParaRPr lang="en-US" sz="3200" b="1" dirty="0">
                <a:solidFill>
                  <a:srgbClr val="FF0000"/>
                </a:solidFill>
                <a:latin typeface="Times New Roman" panose="02020603050405020304" pitchFamily="18" charset="0"/>
                <a:cs typeface="Times New Roman" panose="02020603050405020304" pitchFamily="18" charset="0"/>
              </a:endParaRPr>
            </a:p>
          </p:txBody>
        </p:sp>
      </p:grpSp>
      <p:sp>
        <p:nvSpPr>
          <p:cNvPr id="18" name="TextBox 17">
            <a:extLst>
              <a:ext uri="{FF2B5EF4-FFF2-40B4-BE49-F238E27FC236}">
                <a16:creationId xmlns:a16="http://schemas.microsoft.com/office/drawing/2014/main" id="{170381AE-E352-5660-6026-AF39DBCB8BA6}"/>
              </a:ext>
            </a:extLst>
          </p:cNvPr>
          <p:cNvSpPr txBox="1"/>
          <p:nvPr/>
        </p:nvSpPr>
        <p:spPr>
          <a:xfrm>
            <a:off x="2749732" y="680173"/>
            <a:ext cx="8077200" cy="954107"/>
          </a:xfrm>
          <a:prstGeom prst="rect">
            <a:avLst/>
          </a:prstGeom>
          <a:noFill/>
        </p:spPr>
        <p:txBody>
          <a:bodyPr wrap="square">
            <a:spAutoFit/>
          </a:bodyPr>
          <a:lstStyle/>
          <a:p>
            <a:r>
              <a:rPr lang="en-US" sz="2800" b="1" i="0" dirty="0">
                <a:solidFill>
                  <a:srgbClr val="00B0F0"/>
                </a:solidFill>
                <a:effectLst/>
                <a:latin typeface="Nunito Black" pitchFamily="2" charset="0"/>
              </a:rPr>
              <a:t> </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Mỗi</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thành</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viên</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giới</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thiệu</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về</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cuốn</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sách</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mình</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yêu</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thích</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và</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thuyết</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phục</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các</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bạn</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tìm</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đọc</a:t>
            </a:r>
            <a:r>
              <a:rPr lang="en-US" sz="2800" b="1" dirty="0">
                <a:solidFill>
                  <a:srgbClr val="00B0F0"/>
                </a:solidFill>
                <a:latin typeface="Times New Roman" panose="02020603050405020304" pitchFamily="18" charset="0"/>
                <a:cs typeface="Times New Roman" panose="02020603050405020304" pitchFamily="18" charset="0"/>
              </a:rPr>
              <a:t>.</a:t>
            </a:r>
          </a:p>
        </p:txBody>
      </p:sp>
      <p:pic>
        <p:nvPicPr>
          <p:cNvPr id="16" name="Picture 8" descr="https://i.pinimg.com/564x/a0/9d/93/a09d9334f220c9ca44ed05af594ffb1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3600" y="2753495"/>
            <a:ext cx="2447109" cy="4359602"/>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ular Callout 16"/>
          <p:cNvSpPr/>
          <p:nvPr/>
        </p:nvSpPr>
        <p:spPr>
          <a:xfrm>
            <a:off x="4889996" y="2290977"/>
            <a:ext cx="5093866" cy="2910218"/>
          </a:xfrm>
          <a:prstGeom prst="wedgeRoundRectCallout">
            <a:avLst>
              <a:gd name="adj1" fmla="val -45569"/>
              <a:gd name="adj2" fmla="val 27513"/>
              <a:gd name="adj3" fmla="val 16667"/>
            </a:avLst>
          </a:prstGeom>
          <a:solidFill>
            <a:schemeClr val="accent3">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002060"/>
                </a:solidFill>
                <a:latin typeface="Times New Roman" panose="02020603050405020304" pitchFamily="18" charset="0"/>
                <a:cs typeface="Times New Roman" panose="02020603050405020304" pitchFamily="18" charset="0"/>
              </a:rPr>
              <a:t>Cuốn sách có rất nhiều đề tài thú vị từ Trái Đất của chúng ta, Thực vật, Động vật, Khủng long, Con người và các vùng đất, Con người qua thời gian cho đến Cơ thể tôi, Khoa học, Không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gian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Máy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móc</a:t>
            </a:r>
            <a:r>
              <a:rPr lang="en-US" sz="24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9452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EBFA723-5A7B-472D-ABD7-1526B8D3A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33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5" name="Rectangle 24">
            <a:extLst>
              <a:ext uri="{FF2B5EF4-FFF2-40B4-BE49-F238E27FC236}">
                <a16:creationId xmlns:a16="http://schemas.microsoft.com/office/drawing/2014/main" id="{A6B27065-399A-4CF7-BF70-CF79B9848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3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7" name="Group 26">
            <a:extLst>
              <a:ext uri="{FF2B5EF4-FFF2-40B4-BE49-F238E27FC236}">
                <a16:creationId xmlns:a16="http://schemas.microsoft.com/office/drawing/2014/main" id="{CF22986C-DDF7-4109-9D6A-006800D6B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6" y="52996"/>
            <a:ext cx="6093363" cy="6805005"/>
            <a:chOff x="6095999" y="52996"/>
            <a:chExt cx="6093363" cy="6805005"/>
          </a:xfrm>
          <a:solidFill>
            <a:schemeClr val="accent5">
              <a:alpha val="10000"/>
            </a:schemeClr>
          </a:solidFill>
        </p:grpSpPr>
        <p:sp>
          <p:nvSpPr>
            <p:cNvPr id="28" name="Freeform: Shape 27">
              <a:extLst>
                <a:ext uri="{FF2B5EF4-FFF2-40B4-BE49-F238E27FC236}">
                  <a16:creationId xmlns:a16="http://schemas.microsoft.com/office/drawing/2014/main" id="{4C025298-F835-4B83-A3A3-6555157E0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9" name="Freeform: Shape 28">
              <a:extLst>
                <a:ext uri="{FF2B5EF4-FFF2-40B4-BE49-F238E27FC236}">
                  <a16:creationId xmlns:a16="http://schemas.microsoft.com/office/drawing/2014/main" id="{17106C81-A3F0-4DA0-9368-6BBCDB964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0" name="Freeform: Shape 29">
              <a:extLst>
                <a:ext uri="{FF2B5EF4-FFF2-40B4-BE49-F238E27FC236}">
                  <a16:creationId xmlns:a16="http://schemas.microsoft.com/office/drawing/2014/main" id="{4B3B35E8-1AF4-4D76-93A5-B0B088408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sp>
        <p:nvSpPr>
          <p:cNvPr id="6" name="TextBox 5">
            <a:extLst>
              <a:ext uri="{FF2B5EF4-FFF2-40B4-BE49-F238E27FC236}">
                <a16:creationId xmlns:a16="http://schemas.microsoft.com/office/drawing/2014/main" id="{6097257F-592C-1482-A3F3-C24A9DC077F5}"/>
              </a:ext>
            </a:extLst>
          </p:cNvPr>
          <p:cNvSpPr txBox="1"/>
          <p:nvPr/>
        </p:nvSpPr>
        <p:spPr>
          <a:xfrm>
            <a:off x="152400" y="2286000"/>
            <a:ext cx="4935166" cy="1786515"/>
          </a:xfrm>
          <a:prstGeom prst="rect">
            <a:avLst/>
          </a:prstGeom>
        </p:spPr>
        <p:txBody>
          <a:bodyPr vert="horz" lIns="60960" tIns="30480" rIns="60960" bIns="30480" rtlCol="0" anchor="t">
            <a:noAutofit/>
          </a:bodyPr>
          <a:lstStyle/>
          <a:p>
            <a:pPr algn="ctr">
              <a:lnSpc>
                <a:spcPct val="90000"/>
              </a:lnSpc>
              <a:spcBef>
                <a:spcPct val="0"/>
              </a:spcBef>
              <a:spcAft>
                <a:spcPts val="400"/>
              </a:spcAft>
            </a:pPr>
            <a:r>
              <a:rPr lang="en-US" sz="6600" b="1" dirty="0" err="1">
                <a:solidFill>
                  <a:srgbClr val="00B050"/>
                </a:solidFill>
                <a:latin typeface="Times New Roman" panose="02020603050405020304" pitchFamily="18" charset="0"/>
                <a:ea typeface="+mj-ea"/>
                <a:cs typeface="Times New Roman" panose="02020603050405020304" pitchFamily="18" charset="0"/>
              </a:rPr>
              <a:t>Mở</a:t>
            </a:r>
            <a:r>
              <a:rPr lang="en-US" sz="6600" b="1" dirty="0">
                <a:solidFill>
                  <a:srgbClr val="00B050"/>
                </a:solidFill>
                <a:latin typeface="Times New Roman" panose="02020603050405020304" pitchFamily="18" charset="0"/>
                <a:ea typeface="+mj-ea"/>
                <a:cs typeface="Times New Roman" panose="02020603050405020304" pitchFamily="18" charset="0"/>
              </a:rPr>
              <a:t> </a:t>
            </a:r>
            <a:r>
              <a:rPr lang="en-US" sz="6600" b="1" dirty="0" err="1">
                <a:solidFill>
                  <a:srgbClr val="00B050"/>
                </a:solidFill>
                <a:latin typeface="Times New Roman" panose="02020603050405020304" pitchFamily="18" charset="0"/>
                <a:ea typeface="+mj-ea"/>
                <a:cs typeface="Times New Roman" panose="02020603050405020304" pitchFamily="18" charset="0"/>
              </a:rPr>
              <a:t>rộng</a:t>
            </a:r>
            <a:r>
              <a:rPr lang="en-US" sz="6600" b="1" dirty="0">
                <a:solidFill>
                  <a:srgbClr val="00B050"/>
                </a:solidFill>
                <a:latin typeface="Times New Roman" panose="02020603050405020304" pitchFamily="18" charset="0"/>
                <a:ea typeface="+mj-ea"/>
                <a:cs typeface="Times New Roman" panose="02020603050405020304" pitchFamily="18" charset="0"/>
              </a:rPr>
              <a:t> </a:t>
            </a:r>
            <a:r>
              <a:rPr lang="en-US" sz="6600" b="1" dirty="0" err="1">
                <a:solidFill>
                  <a:srgbClr val="00B050"/>
                </a:solidFill>
                <a:latin typeface="Times New Roman" panose="02020603050405020304" pitchFamily="18" charset="0"/>
                <a:ea typeface="+mj-ea"/>
                <a:cs typeface="Times New Roman" panose="02020603050405020304" pitchFamily="18" charset="0"/>
              </a:rPr>
              <a:t>và</a:t>
            </a:r>
            <a:r>
              <a:rPr lang="en-US" sz="6600" b="1" dirty="0">
                <a:solidFill>
                  <a:srgbClr val="00B050"/>
                </a:solidFill>
                <a:latin typeface="Times New Roman" panose="02020603050405020304" pitchFamily="18" charset="0"/>
                <a:ea typeface="+mj-ea"/>
                <a:cs typeface="Times New Roman" panose="02020603050405020304" pitchFamily="18" charset="0"/>
              </a:rPr>
              <a:t> </a:t>
            </a:r>
          </a:p>
          <a:p>
            <a:pPr algn="ctr">
              <a:lnSpc>
                <a:spcPct val="90000"/>
              </a:lnSpc>
              <a:spcBef>
                <a:spcPct val="0"/>
              </a:spcBef>
              <a:spcAft>
                <a:spcPts val="400"/>
              </a:spcAft>
            </a:pPr>
            <a:r>
              <a:rPr lang="en-US" sz="6600" b="1" dirty="0" err="1">
                <a:solidFill>
                  <a:srgbClr val="00B050"/>
                </a:solidFill>
                <a:latin typeface="Times New Roman" panose="02020603050405020304" pitchFamily="18" charset="0"/>
                <a:ea typeface="+mj-ea"/>
                <a:cs typeface="Times New Roman" panose="02020603050405020304" pitchFamily="18" charset="0"/>
              </a:rPr>
              <a:t>tổng</a:t>
            </a:r>
            <a:r>
              <a:rPr lang="en-US" sz="6600" b="1" dirty="0">
                <a:solidFill>
                  <a:srgbClr val="00B050"/>
                </a:solidFill>
                <a:latin typeface="Times New Roman" panose="02020603050405020304" pitchFamily="18" charset="0"/>
                <a:ea typeface="+mj-ea"/>
                <a:cs typeface="Times New Roman" panose="02020603050405020304" pitchFamily="18" charset="0"/>
              </a:rPr>
              <a:t> </a:t>
            </a:r>
            <a:r>
              <a:rPr lang="en-US" sz="6600" b="1" dirty="0" err="1">
                <a:solidFill>
                  <a:srgbClr val="00B050"/>
                </a:solidFill>
                <a:latin typeface="Times New Roman" panose="02020603050405020304" pitchFamily="18" charset="0"/>
                <a:ea typeface="+mj-ea"/>
                <a:cs typeface="Times New Roman" panose="02020603050405020304" pitchFamily="18" charset="0"/>
              </a:rPr>
              <a:t>kết</a:t>
            </a:r>
            <a:r>
              <a:rPr lang="en-US" sz="6600" b="1" dirty="0">
                <a:solidFill>
                  <a:srgbClr val="00B050"/>
                </a:solidFill>
                <a:latin typeface="Times New Roman" panose="02020603050405020304" pitchFamily="18" charset="0"/>
                <a:ea typeface="+mj-ea"/>
                <a:cs typeface="Times New Roman" panose="02020603050405020304" pitchFamily="18" charset="0"/>
              </a:rPr>
              <a:t> </a:t>
            </a:r>
            <a:r>
              <a:rPr lang="en-US" sz="6600" b="1" dirty="0" err="1">
                <a:solidFill>
                  <a:srgbClr val="00B050"/>
                </a:solidFill>
                <a:latin typeface="Times New Roman" panose="02020603050405020304" pitchFamily="18" charset="0"/>
                <a:ea typeface="+mj-ea"/>
                <a:cs typeface="Times New Roman" panose="02020603050405020304" pitchFamily="18" charset="0"/>
              </a:rPr>
              <a:t>chủ</a:t>
            </a:r>
            <a:r>
              <a:rPr lang="en-US" sz="6600" b="1" dirty="0">
                <a:solidFill>
                  <a:srgbClr val="00B050"/>
                </a:solidFill>
                <a:latin typeface="Times New Roman" panose="02020603050405020304" pitchFamily="18" charset="0"/>
                <a:ea typeface="+mj-ea"/>
                <a:cs typeface="Times New Roman" panose="02020603050405020304" pitchFamily="18" charset="0"/>
              </a:rPr>
              <a:t> </a:t>
            </a:r>
            <a:r>
              <a:rPr lang="en-US" sz="6600" b="1" dirty="0" err="1">
                <a:solidFill>
                  <a:srgbClr val="00B050"/>
                </a:solidFill>
                <a:latin typeface="Times New Roman" panose="02020603050405020304" pitchFamily="18" charset="0"/>
                <a:ea typeface="+mj-ea"/>
                <a:cs typeface="Times New Roman" panose="02020603050405020304" pitchFamily="18" charset="0"/>
              </a:rPr>
              <a:t>đề</a:t>
            </a:r>
            <a:endParaRPr lang="en-US" sz="6600" b="1" dirty="0">
              <a:solidFill>
                <a:srgbClr val="00B050"/>
              </a:solidFill>
              <a:latin typeface="Times New Roman" panose="02020603050405020304" pitchFamily="18" charset="0"/>
              <a:ea typeface="+mj-ea"/>
              <a:cs typeface="Times New Roman" panose="02020603050405020304" pitchFamily="18" charset="0"/>
            </a:endParaRPr>
          </a:p>
        </p:txBody>
      </p:sp>
      <p:pic>
        <p:nvPicPr>
          <p:cNvPr id="3" name="Picture 4">
            <a:extLst>
              <a:ext uri="{FF2B5EF4-FFF2-40B4-BE49-F238E27FC236}">
                <a16:creationId xmlns:a16="http://schemas.microsoft.com/office/drawing/2014/main" id="{9F0E7063-9259-9FB9-494B-D2901BE719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53612" y="736600"/>
            <a:ext cx="5227189" cy="5239345"/>
          </a:xfrm>
          <a:prstGeom prst="rect">
            <a:avLst/>
          </a:prstGeom>
          <a:ln w="9525">
            <a:noFill/>
          </a:ln>
        </p:spPr>
      </p:pic>
    </p:spTree>
    <p:extLst>
      <p:ext uri="{BB962C8B-B14F-4D97-AF65-F5344CB8AC3E}">
        <p14:creationId xmlns:p14="http://schemas.microsoft.com/office/powerpoint/2010/main" val="24393699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7AF4A9D-5484-24DB-330B-9A4E8BAADD5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51" b="92836" l="5142" r="92376">
                        <a14:foregroundMark x1="20922" y1="59104" x2="20922" y2="59104"/>
                        <a14:foregroundMark x1="20922" y1="58209" x2="20922" y2="58209"/>
                        <a14:foregroundMark x1="20213" y1="67164" x2="20213" y2="67164"/>
                        <a14:foregroundMark x1="20213" y1="66866" x2="20213" y2="66866"/>
                        <a14:foregroundMark x1="5142" y1="61791" x2="5142" y2="61791"/>
                        <a14:foregroundMark x1="5674" y1="65373" x2="5674" y2="65373"/>
                        <a14:foregroundMark x1="30319" y1="70149" x2="30319" y2="70149"/>
                        <a14:foregroundMark x1="35461" y1="70746" x2="35461" y2="70746"/>
                        <a14:foregroundMark x1="35284" y1="70746" x2="35284" y2="70746"/>
                        <a14:foregroundMark x1="31560" y1="70448" x2="31560" y2="70448"/>
                        <a14:foregroundMark x1="31560" y1="70448" x2="31560" y2="70448"/>
                        <a14:foregroundMark x1="32979" y1="69552" x2="32979" y2="69552"/>
                        <a14:foregroundMark x1="32979" y1="69552" x2="32979" y2="69552"/>
                        <a14:foregroundMark x1="35461" y1="68358" x2="35461" y2="68358"/>
                        <a14:foregroundMark x1="37057" y1="67761" x2="34929" y2="67761"/>
                        <a14:foregroundMark x1="39716" y1="77612" x2="39716" y2="77612"/>
                        <a14:foregroundMark x1="39539" y1="80000" x2="39539" y2="80000"/>
                        <a14:foregroundMark x1="31560" y1="79403" x2="31560" y2="79403"/>
                        <a14:foregroundMark x1="31560" y1="82388" x2="31560" y2="82388"/>
                        <a14:foregroundMark x1="28546" y1="82687" x2="28546" y2="82687"/>
                        <a14:foregroundMark x1="19681" y1="83284" x2="19681" y2="83284"/>
                        <a14:foregroundMark x1="19504" y1="81791" x2="19504" y2="81791"/>
                        <a14:foregroundMark x1="16489" y1="88060" x2="16489" y2="88060"/>
                        <a14:foregroundMark x1="16844" y1="92836" x2="16844" y2="92836"/>
                        <a14:foregroundMark x1="16667" y1="90448" x2="16667" y2="90448"/>
                        <a14:foregroundMark x1="7979" y1="83284" x2="7979" y2="83284"/>
                        <a14:foregroundMark x1="8156" y1="83284" x2="8156" y2="83284"/>
                        <a14:foregroundMark x1="9929" y1="84478" x2="9929" y2="84478"/>
                        <a14:foregroundMark x1="9929" y1="84478" x2="9929" y2="84478"/>
                        <a14:foregroundMark x1="28723" y1="72239" x2="28723" y2="72239"/>
                        <a14:foregroundMark x1="28723" y1="72239" x2="28723" y2="72239"/>
                        <a14:foregroundMark x1="52305" y1="42388" x2="52305" y2="42388"/>
                        <a14:foregroundMark x1="52305" y1="42388" x2="52305" y2="42388"/>
                        <a14:foregroundMark x1="53191" y1="36716" x2="53191" y2="36716"/>
                        <a14:foregroundMark x1="53191" y1="36716" x2="53191" y2="34925"/>
                        <a14:foregroundMark x1="48759" y1="58209" x2="48759" y2="58209"/>
                        <a14:foregroundMark x1="48759" y1="58209" x2="48759" y2="58209"/>
                        <a14:foregroundMark x1="51596" y1="62090" x2="51596" y2="62090"/>
                        <a14:foregroundMark x1="51950" y1="62090" x2="51950" y2="62090"/>
                        <a14:foregroundMark x1="45390" y1="44179" x2="45745" y2="44179"/>
                        <a14:foregroundMark x1="45745" y1="44179" x2="45745" y2="44179"/>
                        <a14:foregroundMark x1="47872" y1="38507" x2="47872" y2="38507"/>
                        <a14:foregroundMark x1="48050" y1="38209" x2="48050" y2="38209"/>
                        <a14:foregroundMark x1="55851" y1="39701" x2="55851" y2="39701"/>
                        <a14:foregroundMark x1="56383" y1="40000" x2="56383" y2="40000"/>
                        <a14:foregroundMark x1="56915" y1="38806" x2="56915" y2="38806"/>
                        <a14:foregroundMark x1="56915" y1="38806" x2="56915" y2="38806"/>
                        <a14:foregroundMark x1="59929" y1="38806" x2="59929" y2="38806"/>
                        <a14:foregroundMark x1="60461" y1="38806" x2="60461" y2="38806"/>
                        <a14:foregroundMark x1="62943" y1="35821" x2="62943" y2="35821"/>
                        <a14:foregroundMark x1="63475" y1="34627" x2="63475" y2="34627"/>
                        <a14:foregroundMark x1="64894" y1="32537" x2="64894" y2="32537"/>
                        <a14:foregroundMark x1="64894" y1="32537" x2="64894" y2="32537"/>
                        <a14:foregroundMark x1="64539" y1="29552" x2="64539" y2="29552"/>
                        <a14:foregroundMark x1="64894" y1="26866" x2="64894" y2="26866"/>
                        <a14:foregroundMark x1="64539" y1="26567" x2="64539" y2="26567"/>
                        <a14:foregroundMark x1="50709" y1="72836" x2="50709" y2="72836"/>
                        <a14:foregroundMark x1="50355" y1="56418" x2="50355" y2="56418"/>
                        <a14:foregroundMark x1="71099" y1="70149" x2="71099" y2="70149"/>
                        <a14:foregroundMark x1="71099" y1="70149" x2="71631" y2="69851"/>
                        <a14:foregroundMark x1="73936" y1="69851" x2="74823" y2="68060"/>
                        <a14:foregroundMark x1="67908" y1="71940" x2="67908" y2="71940"/>
                        <a14:foregroundMark x1="65426" y1="71940" x2="65426" y2="71940"/>
                        <a14:foregroundMark x1="65957" y1="69552" x2="65957" y2="69552"/>
                        <a14:foregroundMark x1="66312" y1="68955" x2="67199" y2="67761"/>
                        <a14:foregroundMark x1="85993" y1="55224" x2="85993" y2="55224"/>
                        <a14:foregroundMark x1="88121" y1="55224" x2="88121" y2="55224"/>
                        <a14:foregroundMark x1="88121" y1="55224" x2="88652" y2="55224"/>
                        <a14:foregroundMark x1="91312" y1="54925" x2="91844" y2="54328"/>
                        <a14:foregroundMark x1="92376" y1="52836" x2="92376" y2="52836"/>
                        <a14:foregroundMark x1="92376" y1="50149" x2="92376" y2="50149"/>
                        <a14:foregroundMark x1="79255" y1="64776" x2="79255" y2="64776"/>
                        <a14:foregroundMark x1="79078" y1="64179" x2="78546" y2="63582"/>
                        <a14:foregroundMark x1="88652" y1="86567" x2="88652" y2="86567"/>
                        <a14:foregroundMark x1="88475" y1="86567" x2="88475" y2="86567"/>
                        <a14:foregroundMark x1="83865" y1="87463" x2="83865" y2="87463"/>
                        <a14:foregroundMark x1="84043" y1="90149" x2="84043" y2="90149"/>
                        <a14:foregroundMark x1="90957" y1="85373" x2="90957" y2="85373"/>
                        <a14:foregroundMark x1="80851" y1="83582" x2="80851" y2="83582"/>
                        <a14:foregroundMark x1="77482" y1="83582" x2="77482" y2="83582"/>
                        <a14:foregroundMark x1="90957" y1="84478" x2="90957" y2="84478"/>
                        <a14:foregroundMark x1="61525" y1="85075" x2="61525" y2="85075"/>
                        <a14:foregroundMark x1="61170" y1="82388" x2="61170" y2="82388"/>
                        <a14:foregroundMark x1="61525" y1="80299" x2="61525" y2="80299"/>
                        <a14:foregroundMark x1="61525" y1="78209" x2="61525" y2="78209"/>
                        <a14:foregroundMark x1="62057" y1="76418" x2="62057" y2="76418"/>
                        <a14:foregroundMark x1="84043" y1="61791" x2="84043" y2="61791"/>
                        <a14:foregroundMark x1="84574" y1="57612" x2="84574" y2="57612"/>
                        <a14:foregroundMark x1="84574" y1="56119" x2="84574" y2="56119"/>
                        <a14:foregroundMark x1="39539" y1="76119" x2="39539" y2="76119"/>
                        <a14:foregroundMark x1="39539" y1="82388" x2="39539" y2="82388"/>
                        <a14:foregroundMark x1="39539" y1="84776" x2="39539" y2="84776"/>
                      </a14:backgroundRemoval>
                    </a14:imgEffect>
                  </a14:imgLayer>
                </a14:imgProps>
              </a:ext>
              <a:ext uri="{28A0092B-C50C-407E-A947-70E740481C1C}">
                <a14:useLocalDpi xmlns:a14="http://schemas.microsoft.com/office/drawing/2010/main" val="0"/>
              </a:ext>
            </a:extLst>
          </a:blip>
          <a:srcRect/>
          <a:stretch>
            <a:fillRect/>
          </a:stretch>
        </p:blipFill>
        <p:spPr bwMode="auto">
          <a:xfrm>
            <a:off x="2675047" y="1495679"/>
            <a:ext cx="9669353" cy="574332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FF90CCCC-F80C-5D93-F968-0104FC2DEC16}"/>
              </a:ext>
            </a:extLst>
          </p:cNvPr>
          <p:cNvGrpSpPr/>
          <p:nvPr/>
        </p:nvGrpSpPr>
        <p:grpSpPr>
          <a:xfrm>
            <a:off x="-609600" y="-20526"/>
            <a:ext cx="11650552" cy="3007961"/>
            <a:chOff x="2508329" y="-167815"/>
            <a:chExt cx="8340793" cy="2262727"/>
          </a:xfrm>
        </p:grpSpPr>
        <p:pic>
          <p:nvPicPr>
            <p:cNvPr id="21" name="Picture 20" descr="Shape, rectangle&#10;&#10;Description automatically generated">
              <a:extLst>
                <a:ext uri="{FF2B5EF4-FFF2-40B4-BE49-F238E27FC236}">
                  <a16:creationId xmlns:a16="http://schemas.microsoft.com/office/drawing/2014/main" id="{E36E8855-2094-52A9-1449-3BAE509B69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8329" y="-160622"/>
              <a:ext cx="8340793" cy="2255534"/>
            </a:xfrm>
            <a:prstGeom prst="rect">
              <a:avLst/>
            </a:prstGeom>
          </p:spPr>
        </p:pic>
        <p:sp>
          <p:nvSpPr>
            <p:cNvPr id="8" name="TextBox 7">
              <a:extLst>
                <a:ext uri="{FF2B5EF4-FFF2-40B4-BE49-F238E27FC236}">
                  <a16:creationId xmlns:a16="http://schemas.microsoft.com/office/drawing/2014/main" id="{A45B5651-EEBE-78A0-BA76-C54A6A88A934}"/>
                </a:ext>
              </a:extLst>
            </p:cNvPr>
            <p:cNvSpPr txBox="1"/>
            <p:nvPr/>
          </p:nvSpPr>
          <p:spPr>
            <a:xfrm>
              <a:off x="4692520" y="-167815"/>
              <a:ext cx="5998706" cy="439895"/>
            </a:xfrm>
            <a:prstGeom prst="rect">
              <a:avLst/>
            </a:prstGeom>
            <a:noFill/>
          </p:spPr>
          <p:txBody>
            <a:bodyPr wrap="square">
              <a:spAutoFit/>
            </a:bodyPr>
            <a:lstStyle/>
            <a:p>
              <a:pPr>
                <a:spcBef>
                  <a:spcPct val="0"/>
                </a:spcBef>
                <a:spcAft>
                  <a:spcPts val="400"/>
                </a:spcAft>
              </a:pPr>
              <a:r>
                <a:rPr lang="en-US" sz="3200" b="1" dirty="0">
                  <a:solidFill>
                    <a:srgbClr val="FF0000"/>
                  </a:solidFill>
                  <a:latin typeface="Times New Roman" panose="02020603050405020304" pitchFamily="18" charset="0"/>
                  <a:cs typeface="Times New Roman" panose="02020603050405020304" pitchFamily="18" charset="0"/>
                </a:rPr>
                <a:t>2. </a:t>
              </a:r>
              <a:r>
                <a:rPr lang="en-US" sz="3200" b="1" dirty="0" err="1">
                  <a:solidFill>
                    <a:srgbClr val="FF0000"/>
                  </a:solidFill>
                  <a:latin typeface="Times New Roman" panose="02020603050405020304" pitchFamily="18" charset="0"/>
                  <a:cs typeface="Times New Roman" panose="02020603050405020304" pitchFamily="18" charset="0"/>
                </a:rPr>
                <a:t>Lựa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chọn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cuốn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yêu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thích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nhóm</a:t>
              </a:r>
              <a:endParaRPr lang="en-US" sz="3200" b="1" dirty="0">
                <a:solidFill>
                  <a:srgbClr val="FF0000"/>
                </a:solidFill>
                <a:latin typeface="Times New Roman" panose="02020603050405020304" pitchFamily="18" charset="0"/>
                <a:cs typeface="Times New Roman" panose="02020603050405020304" pitchFamily="18" charset="0"/>
              </a:endParaRPr>
            </a:p>
          </p:txBody>
        </p:sp>
      </p:grpSp>
      <p:sp>
        <p:nvSpPr>
          <p:cNvPr id="18" name="TextBox 17">
            <a:extLst>
              <a:ext uri="{FF2B5EF4-FFF2-40B4-BE49-F238E27FC236}">
                <a16:creationId xmlns:a16="http://schemas.microsoft.com/office/drawing/2014/main" id="{170381AE-E352-5660-6026-AF39DBCB8BA6}"/>
              </a:ext>
            </a:extLst>
          </p:cNvPr>
          <p:cNvSpPr txBox="1"/>
          <p:nvPr/>
        </p:nvSpPr>
        <p:spPr>
          <a:xfrm>
            <a:off x="2749732" y="680173"/>
            <a:ext cx="8077200" cy="954107"/>
          </a:xfrm>
          <a:prstGeom prst="rect">
            <a:avLst/>
          </a:prstGeom>
          <a:noFill/>
        </p:spPr>
        <p:txBody>
          <a:bodyPr wrap="square">
            <a:spAutoFit/>
          </a:bodyPr>
          <a:lstStyle/>
          <a:p>
            <a:r>
              <a:rPr lang="en-US" sz="2800" b="1" i="0" dirty="0">
                <a:solidFill>
                  <a:srgbClr val="00B0F0"/>
                </a:solidFill>
                <a:effectLst/>
                <a:latin typeface="Nunito Black" pitchFamily="2" charset="0"/>
              </a:rPr>
              <a:t> </a:t>
            </a:r>
            <a:r>
              <a:rPr lang="vi-VN" sz="2800" b="1" dirty="0">
                <a:solidFill>
                  <a:srgbClr val="00B0F0"/>
                </a:solidFill>
                <a:latin typeface="Times New Roman" panose="02020603050405020304" pitchFamily="18" charset="0"/>
                <a:cs typeface="Times New Roman" panose="02020603050405020304" pitchFamily="18" charset="0"/>
              </a:rPr>
              <a:t>- Bình chọn người giới thiệu sách thú vị nhất.</a:t>
            </a:r>
          </a:p>
          <a:p>
            <a:r>
              <a:rPr lang="vi-VN" sz="2800" b="1" dirty="0">
                <a:solidFill>
                  <a:srgbClr val="00B0F0"/>
                </a:solidFill>
                <a:latin typeface="Times New Roman" panose="02020603050405020304" pitchFamily="18" charset="0"/>
                <a:cs typeface="Times New Roman" panose="02020603050405020304" pitchFamily="18" charset="0"/>
              </a:rPr>
              <a:t>- Lựa chọn cuốn sách yêu thích của nhóm.</a:t>
            </a:r>
          </a:p>
        </p:txBody>
      </p:sp>
      <p:sp>
        <p:nvSpPr>
          <p:cNvPr id="13" name="Rounded Rectangular Callout 16">
            <a:extLst>
              <a:ext uri="{FF2B5EF4-FFF2-40B4-BE49-F238E27FC236}">
                <a16:creationId xmlns:a16="http://schemas.microsoft.com/office/drawing/2014/main" id="{D9F438AA-A811-9CA2-70BD-D24181DB5431}"/>
              </a:ext>
            </a:extLst>
          </p:cNvPr>
          <p:cNvSpPr/>
          <p:nvPr/>
        </p:nvSpPr>
        <p:spPr>
          <a:xfrm>
            <a:off x="2895600" y="2064087"/>
            <a:ext cx="3200400" cy="1295400"/>
          </a:xfrm>
          <a:prstGeom prst="wedgeRoundRectCallout">
            <a:avLst>
              <a:gd name="adj1" fmla="val 79490"/>
              <a:gd name="adj2" fmla="val 12286"/>
              <a:gd name="adj3" fmla="val 16667"/>
            </a:avLst>
          </a:prstGeom>
          <a:solidFill>
            <a:schemeClr val="accent3">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rgbClr val="002060"/>
                </a:solidFill>
                <a:latin typeface="Times New Roman" panose="02020603050405020304" pitchFamily="18" charset="0"/>
                <a:cs typeface="Times New Roman" panose="02020603050405020304" pitchFamily="18" charset="0"/>
              </a:rPr>
              <a:t>Người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giới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thiệu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sách</a:t>
            </a:r>
            <a:r>
              <a:rPr lang="en-US" sz="2400" b="1" dirty="0">
                <a:solidFill>
                  <a:srgbClr val="002060"/>
                </a:solidFill>
                <a:latin typeface="Times New Roman" panose="02020603050405020304" pitchFamily="18" charset="0"/>
                <a:cs typeface="Times New Roman" panose="02020603050405020304" pitchFamily="18" charset="0"/>
              </a:rPr>
              <a:t> hay </a:t>
            </a:r>
            <a:r>
              <a:rPr lang="en-US" sz="2400" b="1" dirty="0" err="1">
                <a:solidFill>
                  <a:srgbClr val="002060"/>
                </a:solidFill>
                <a:latin typeface="Times New Roman" panose="02020603050405020304" pitchFamily="18" charset="0"/>
                <a:cs typeface="Times New Roman" panose="02020603050405020304" pitchFamily="18" charset="0"/>
              </a:rPr>
              <a:t>nhất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là</a:t>
            </a:r>
            <a:r>
              <a:rPr lang="en-US" sz="2400" b="1" dirty="0">
                <a:solidFill>
                  <a:srgbClr val="002060"/>
                </a:solidFill>
                <a:latin typeface="Times New Roman" panose="02020603050405020304" pitchFamily="18" charset="0"/>
                <a:cs typeface="Times New Roman" panose="02020603050405020304" pitchFamily="18" charset="0"/>
              </a:rPr>
              <a:t> ai?</a:t>
            </a:r>
          </a:p>
        </p:txBody>
      </p:sp>
      <p:pic>
        <p:nvPicPr>
          <p:cNvPr id="1030" name="Picture 6">
            <a:extLst>
              <a:ext uri="{FF2B5EF4-FFF2-40B4-BE49-F238E27FC236}">
                <a16:creationId xmlns:a16="http://schemas.microsoft.com/office/drawing/2014/main" id="{89E804D7-2B8E-1970-92D1-6391188442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83" y="4267200"/>
            <a:ext cx="2590800"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02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EBFA723-5A7B-472D-ABD7-1526B8D3A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33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5" name="Rectangle 24">
            <a:extLst>
              <a:ext uri="{FF2B5EF4-FFF2-40B4-BE49-F238E27FC236}">
                <a16:creationId xmlns:a16="http://schemas.microsoft.com/office/drawing/2014/main" id="{A6B27065-399A-4CF7-BF70-CF79B9848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3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7" name="Group 26">
            <a:extLst>
              <a:ext uri="{FF2B5EF4-FFF2-40B4-BE49-F238E27FC236}">
                <a16:creationId xmlns:a16="http://schemas.microsoft.com/office/drawing/2014/main" id="{CF22986C-DDF7-4109-9D6A-006800D6B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6" y="52996"/>
            <a:ext cx="6093363" cy="6805005"/>
            <a:chOff x="6095999" y="52996"/>
            <a:chExt cx="6093363" cy="6805005"/>
          </a:xfrm>
          <a:solidFill>
            <a:schemeClr val="accent5">
              <a:alpha val="10000"/>
            </a:schemeClr>
          </a:solidFill>
        </p:grpSpPr>
        <p:sp>
          <p:nvSpPr>
            <p:cNvPr id="28" name="Freeform: Shape 27">
              <a:extLst>
                <a:ext uri="{FF2B5EF4-FFF2-40B4-BE49-F238E27FC236}">
                  <a16:creationId xmlns:a16="http://schemas.microsoft.com/office/drawing/2014/main" id="{4C025298-F835-4B83-A3A3-6555157E0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9" name="Freeform: Shape 28">
              <a:extLst>
                <a:ext uri="{FF2B5EF4-FFF2-40B4-BE49-F238E27FC236}">
                  <a16:creationId xmlns:a16="http://schemas.microsoft.com/office/drawing/2014/main" id="{17106C81-A3F0-4DA0-9368-6BBCDB964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0" name="Freeform: Shape 29">
              <a:extLst>
                <a:ext uri="{FF2B5EF4-FFF2-40B4-BE49-F238E27FC236}">
                  <a16:creationId xmlns:a16="http://schemas.microsoft.com/office/drawing/2014/main" id="{4B3B35E8-1AF4-4D76-93A5-B0B088408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sp>
        <p:nvSpPr>
          <p:cNvPr id="6" name="TextBox 5">
            <a:extLst>
              <a:ext uri="{FF2B5EF4-FFF2-40B4-BE49-F238E27FC236}">
                <a16:creationId xmlns:a16="http://schemas.microsoft.com/office/drawing/2014/main" id="{6097257F-592C-1482-A3F3-C24A9DC077F5}"/>
              </a:ext>
            </a:extLst>
          </p:cNvPr>
          <p:cNvSpPr txBox="1"/>
          <p:nvPr/>
        </p:nvSpPr>
        <p:spPr>
          <a:xfrm>
            <a:off x="-838200" y="2743200"/>
            <a:ext cx="7213600" cy="1786515"/>
          </a:xfrm>
          <a:prstGeom prst="rect">
            <a:avLst/>
          </a:prstGeom>
        </p:spPr>
        <p:txBody>
          <a:bodyPr vert="horz" lIns="60960" tIns="30480" rIns="60960" bIns="30480" rtlCol="0" anchor="t">
            <a:noAutofit/>
          </a:bodyPr>
          <a:lstStyle/>
          <a:p>
            <a:pPr algn="ctr">
              <a:lnSpc>
                <a:spcPct val="90000"/>
              </a:lnSpc>
              <a:spcBef>
                <a:spcPct val="0"/>
              </a:spcBef>
              <a:spcAft>
                <a:spcPts val="400"/>
              </a:spcAft>
            </a:pPr>
            <a:r>
              <a:rPr lang="en-US" sz="6600" b="1" dirty="0">
                <a:solidFill>
                  <a:srgbClr val="00B050"/>
                </a:solidFill>
                <a:latin typeface="Times New Roman" panose="02020603050405020304" pitchFamily="18" charset="0"/>
                <a:ea typeface="+mj-ea"/>
                <a:cs typeface="Times New Roman" panose="02020603050405020304" pitchFamily="18" charset="0"/>
              </a:rPr>
              <a:t>Cam </a:t>
            </a:r>
            <a:r>
              <a:rPr lang="en-US" sz="6600" b="1" dirty="0" err="1">
                <a:solidFill>
                  <a:srgbClr val="00B050"/>
                </a:solidFill>
                <a:latin typeface="Times New Roman" panose="02020603050405020304" pitchFamily="18" charset="0"/>
                <a:ea typeface="+mj-ea"/>
                <a:cs typeface="Times New Roman" panose="02020603050405020304" pitchFamily="18" charset="0"/>
              </a:rPr>
              <a:t>kết</a:t>
            </a:r>
            <a:r>
              <a:rPr lang="en-US" sz="6600" b="1" dirty="0">
                <a:solidFill>
                  <a:srgbClr val="00B050"/>
                </a:solidFill>
                <a:latin typeface="Times New Roman" panose="02020603050405020304" pitchFamily="18" charset="0"/>
                <a:ea typeface="+mj-ea"/>
                <a:cs typeface="Times New Roman" panose="02020603050405020304" pitchFamily="18" charset="0"/>
              </a:rPr>
              <a:t> </a:t>
            </a:r>
            <a:r>
              <a:rPr lang="en-US" sz="6600" b="1" dirty="0" err="1">
                <a:solidFill>
                  <a:srgbClr val="00B050"/>
                </a:solidFill>
                <a:latin typeface="Times New Roman" panose="02020603050405020304" pitchFamily="18" charset="0"/>
                <a:ea typeface="+mj-ea"/>
                <a:cs typeface="Times New Roman" panose="02020603050405020304" pitchFamily="18" charset="0"/>
              </a:rPr>
              <a:t>và</a:t>
            </a:r>
            <a:r>
              <a:rPr lang="en-US" sz="6600" b="1" dirty="0">
                <a:solidFill>
                  <a:srgbClr val="00B050"/>
                </a:solidFill>
                <a:latin typeface="Times New Roman" panose="02020603050405020304" pitchFamily="18" charset="0"/>
                <a:ea typeface="+mj-ea"/>
                <a:cs typeface="Times New Roman" panose="02020603050405020304" pitchFamily="18" charset="0"/>
              </a:rPr>
              <a:t> </a:t>
            </a:r>
          </a:p>
          <a:p>
            <a:pPr algn="ctr">
              <a:lnSpc>
                <a:spcPct val="90000"/>
              </a:lnSpc>
              <a:spcBef>
                <a:spcPct val="0"/>
              </a:spcBef>
              <a:spcAft>
                <a:spcPts val="400"/>
              </a:spcAft>
            </a:pPr>
            <a:r>
              <a:rPr lang="en-US" sz="6600" b="1" dirty="0" err="1">
                <a:solidFill>
                  <a:srgbClr val="00B050"/>
                </a:solidFill>
                <a:latin typeface="Times New Roman" panose="02020603050405020304" pitchFamily="18" charset="0"/>
                <a:ea typeface="+mj-ea"/>
                <a:cs typeface="Times New Roman" panose="02020603050405020304" pitchFamily="18" charset="0"/>
              </a:rPr>
              <a:t>hành</a:t>
            </a:r>
            <a:r>
              <a:rPr lang="en-US" sz="6600" b="1" dirty="0">
                <a:solidFill>
                  <a:srgbClr val="00B050"/>
                </a:solidFill>
                <a:latin typeface="Times New Roman" panose="02020603050405020304" pitchFamily="18" charset="0"/>
                <a:ea typeface="+mj-ea"/>
                <a:cs typeface="Times New Roman" panose="02020603050405020304" pitchFamily="18" charset="0"/>
              </a:rPr>
              <a:t> </a:t>
            </a:r>
            <a:r>
              <a:rPr lang="en-US" sz="6600" b="1" dirty="0" err="1">
                <a:solidFill>
                  <a:srgbClr val="00B050"/>
                </a:solidFill>
                <a:latin typeface="Times New Roman" panose="02020603050405020304" pitchFamily="18" charset="0"/>
                <a:ea typeface="+mj-ea"/>
                <a:cs typeface="Times New Roman" panose="02020603050405020304" pitchFamily="18" charset="0"/>
              </a:rPr>
              <a:t>động</a:t>
            </a:r>
            <a:endParaRPr lang="en-US" sz="6600" b="1" dirty="0">
              <a:solidFill>
                <a:srgbClr val="00B050"/>
              </a:solidFill>
              <a:latin typeface="Times New Roman" panose="02020603050405020304" pitchFamily="18" charset="0"/>
              <a:ea typeface="+mj-ea"/>
              <a:cs typeface="Times New Roman" panose="02020603050405020304" pitchFamily="18" charset="0"/>
            </a:endParaRPr>
          </a:p>
        </p:txBody>
      </p:sp>
      <p:pic>
        <p:nvPicPr>
          <p:cNvPr id="3" name="Picture 4">
            <a:extLst>
              <a:ext uri="{FF2B5EF4-FFF2-40B4-BE49-F238E27FC236}">
                <a16:creationId xmlns:a16="http://schemas.microsoft.com/office/drawing/2014/main" id="{9F0E7063-9259-9FB9-494B-D2901BE719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53612" y="736600"/>
            <a:ext cx="5227189" cy="5239345"/>
          </a:xfrm>
          <a:prstGeom prst="rect">
            <a:avLst/>
          </a:prstGeom>
          <a:ln w="9525">
            <a:noFill/>
          </a:ln>
        </p:spPr>
      </p:pic>
    </p:spTree>
    <p:extLst>
      <p:ext uri="{BB962C8B-B14F-4D97-AF65-F5344CB8AC3E}">
        <p14:creationId xmlns:p14="http://schemas.microsoft.com/office/powerpoint/2010/main" val="38238084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D2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6558111" y="1590866"/>
            <a:ext cx="451280" cy="566676"/>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11014046" y="3269065"/>
            <a:ext cx="451280" cy="5666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379298"/>
            <a:ext cx="12268200" cy="648690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5800" y="674319"/>
            <a:ext cx="607845" cy="663323"/>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921024" y="55446"/>
            <a:ext cx="1270976" cy="1282195"/>
          </a:xfrm>
          <a:prstGeom prst="rect">
            <a:avLst/>
          </a:prstGeom>
        </p:spPr>
      </p:pic>
      <p:sp>
        <p:nvSpPr>
          <p:cNvPr id="11" name="TextBox 10">
            <a:extLst>
              <a:ext uri="{FF2B5EF4-FFF2-40B4-BE49-F238E27FC236}">
                <a16:creationId xmlns:a16="http://schemas.microsoft.com/office/drawing/2014/main" id="{C4DD4B89-9277-D3BB-3684-6A8F705F85B7}"/>
              </a:ext>
            </a:extLst>
          </p:cNvPr>
          <p:cNvSpPr txBox="1"/>
          <p:nvPr/>
        </p:nvSpPr>
        <p:spPr>
          <a:xfrm>
            <a:off x="708498" y="850922"/>
            <a:ext cx="10610801" cy="2578078"/>
          </a:xfrm>
          <a:prstGeom prst="rect">
            <a:avLst/>
          </a:prstGeom>
          <a:noFill/>
        </p:spPr>
        <p:txBody>
          <a:bodyPr wrap="square">
            <a:spAutoFit/>
          </a:bodyPr>
          <a:lstStyle/>
          <a:p>
            <a:pPr algn="ctr">
              <a:lnSpc>
                <a:spcPct val="150000"/>
              </a:lnSpc>
            </a:pPr>
            <a:r>
              <a:rPr lang="en-US" sz="4000" b="1" dirty="0">
                <a:solidFill>
                  <a:srgbClr val="FF0000"/>
                </a:solidFill>
                <a:latin typeface="Times New Roman" panose="02020603050405020304" pitchFamily="18" charset="0"/>
                <a:cs typeface="Times New Roman" panose="02020603050405020304" pitchFamily="18" charset="0"/>
              </a:rPr>
              <a:t>TUẦN 4</a:t>
            </a:r>
          </a:p>
          <a:p>
            <a:pPr algn="ctr">
              <a:lnSpc>
                <a:spcPct val="150000"/>
              </a:lnSpc>
            </a:pPr>
            <a:r>
              <a:rPr lang="en-US" sz="3600" b="1" dirty="0">
                <a:solidFill>
                  <a:srgbClr val="00B050"/>
                </a:solidFill>
                <a:latin typeface="Times New Roman" panose="02020603050405020304" pitchFamily="18" charset="0"/>
                <a:cs typeface="Times New Roman" panose="02020603050405020304" pitchFamily="18" charset="0"/>
              </a:rPr>
              <a:t>ĐỌC SÁCH THEO SỞ THÍCH </a:t>
            </a:r>
          </a:p>
          <a:p>
            <a:pPr algn="ctr">
              <a:lnSpc>
                <a:spcPct val="150000"/>
              </a:lnSpc>
            </a:pPr>
            <a:r>
              <a:rPr lang="en-US" sz="3600" b="1" dirty="0">
                <a:solidFill>
                  <a:srgbClr val="00B050"/>
                </a:solidFill>
                <a:latin typeface="Times New Roman" panose="02020603050405020304" pitchFamily="18" charset="0"/>
                <a:cs typeface="Times New Roman" panose="02020603050405020304" pitchFamily="18" charset="0"/>
              </a:rPr>
              <a:t> DANH MỤC SÁCH THEO SỞ THÍCH</a:t>
            </a:r>
          </a:p>
        </p:txBody>
      </p:sp>
      <p:pic>
        <p:nvPicPr>
          <p:cNvPr id="2050" name="Picture 2" descr="Hình ảnh Trẻ Em đọc Sách PNG, Vector, PSD, và biểu tượng để tải về miễn phí  | pngtree">
            <a:extLst>
              <a:ext uri="{FF2B5EF4-FFF2-40B4-BE49-F238E27FC236}">
                <a16:creationId xmlns:a16="http://schemas.microsoft.com/office/drawing/2014/main" id="{2FA87827-29DE-E1ED-1620-3F58AF3E59CB}"/>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3833" r="97000">
                        <a14:foregroundMark x1="72083" y1="57417" x2="78583" y2="69667"/>
                        <a14:foregroundMark x1="89167" y1="72667" x2="95333" y2="86167"/>
                        <a14:foregroundMark x1="95000" y1="78750" x2="97083" y2="78583"/>
                        <a14:foregroundMark x1="3833" y1="78167" x2="15083" y2="80083"/>
                        <a14:foregroundMark x1="7083" y1="70917" x2="9500" y2="73583"/>
                      </a14:backgroundRemoval>
                    </a14:imgEffect>
                  </a14:imgLayer>
                </a14:imgProps>
              </a:ext>
              <a:ext uri="{28A0092B-C50C-407E-A947-70E740481C1C}">
                <a14:useLocalDpi xmlns:a14="http://schemas.microsoft.com/office/drawing/2010/main" val="0"/>
              </a:ext>
            </a:extLst>
          </a:blip>
          <a:srcRect t="31111" b="11111"/>
          <a:stretch/>
        </p:blipFill>
        <p:spPr bwMode="auto">
          <a:xfrm>
            <a:off x="3048000" y="3276600"/>
            <a:ext cx="5791200" cy="3346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03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repeatCount="indefinite" fill="hold" grpId="1" nodeType="afterEffect">
                                  <p:stCondLst>
                                    <p:cond delay="0"/>
                                  </p:stCondLst>
                                  <p:endCondLst>
                                    <p:cond evt="onNext" delay="0">
                                      <p:tgtEl>
                                        <p:sldTgt/>
                                      </p:tgtEl>
                                    </p:cond>
                                  </p:end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Shape, square&#10;&#10;Description automatically generated">
            <a:extLst>
              <a:ext uri="{FF2B5EF4-FFF2-40B4-BE49-F238E27FC236}">
                <a16:creationId xmlns:a16="http://schemas.microsoft.com/office/drawing/2014/main" id="{9E0EAE40-B402-CD2C-3823-3AC0C17ADC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14681" y="-56521"/>
            <a:ext cx="11844679" cy="3028320"/>
          </a:xfrm>
          <a:prstGeom prst="rect">
            <a:avLst/>
          </a:prstGeom>
        </p:spPr>
      </p:pic>
      <p:sp>
        <p:nvSpPr>
          <p:cNvPr id="8" name="TextBox 7">
            <a:extLst>
              <a:ext uri="{FF2B5EF4-FFF2-40B4-BE49-F238E27FC236}">
                <a16:creationId xmlns:a16="http://schemas.microsoft.com/office/drawing/2014/main" id="{A45B5651-EEBE-78A0-BA76-C54A6A88A934}"/>
              </a:ext>
            </a:extLst>
          </p:cNvPr>
          <p:cNvSpPr txBox="1"/>
          <p:nvPr/>
        </p:nvSpPr>
        <p:spPr>
          <a:xfrm>
            <a:off x="1487825" y="202353"/>
            <a:ext cx="9216350" cy="1672253"/>
          </a:xfrm>
          <a:prstGeom prst="rect">
            <a:avLst/>
          </a:prstGeom>
          <a:noFill/>
        </p:spPr>
        <p:txBody>
          <a:bodyPr wrap="square">
            <a:spAutoFit/>
          </a:bodyPr>
          <a:lstStyle/>
          <a:p>
            <a:pPr algn="ctr">
              <a:spcBef>
                <a:spcPct val="0"/>
              </a:spcBef>
              <a:spcAft>
                <a:spcPts val="400"/>
              </a:spcAft>
            </a:pPr>
            <a:r>
              <a:rPr lang="en-US" sz="3200" b="1" dirty="0">
                <a:solidFill>
                  <a:srgbClr val="FF0000"/>
                </a:solidFill>
                <a:latin typeface="Nunito Black" pitchFamily="2" charset="0"/>
              </a:rPr>
              <a:t>  </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Tìm</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những</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cuốn</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sách</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theo</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sở</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thích</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của</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em</a:t>
            </a:r>
            <a:endParaRPr lang="en-US" sz="3200" b="1" dirty="0">
              <a:solidFill>
                <a:srgbClr val="00B050"/>
              </a:solidFill>
              <a:latin typeface="Times New Roman" panose="02020603050405020304" pitchFamily="18" charset="0"/>
              <a:cs typeface="Times New Roman" panose="02020603050405020304" pitchFamily="18" charset="0"/>
            </a:endParaRPr>
          </a:p>
          <a:p>
            <a:pPr marL="457200" indent="-457200" algn="ctr">
              <a:spcBef>
                <a:spcPct val="0"/>
              </a:spcBef>
              <a:spcAft>
                <a:spcPts val="400"/>
              </a:spcAft>
              <a:buFontTx/>
              <a:buChar char="-"/>
            </a:pPr>
            <a:r>
              <a:rPr lang="en-US" sz="3200" b="1" dirty="0" err="1">
                <a:solidFill>
                  <a:srgbClr val="00B050"/>
                </a:solidFill>
                <a:latin typeface="Times New Roman" panose="02020603050405020304" pitchFamily="18" charset="0"/>
                <a:cs typeface="Times New Roman" panose="02020603050405020304" pitchFamily="18" charset="0"/>
              </a:rPr>
              <a:t>Đọc</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sách</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và</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ghi</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chép</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lại</a:t>
            </a:r>
            <a:r>
              <a:rPr lang="en-US" sz="3200" b="1" dirty="0">
                <a:solidFill>
                  <a:srgbClr val="00B050"/>
                </a:solidFill>
                <a:latin typeface="Times New Roman" panose="02020603050405020304" pitchFamily="18" charset="0"/>
                <a:cs typeface="Times New Roman" panose="02020603050405020304" pitchFamily="18" charset="0"/>
              </a:rPr>
              <a:t>:</a:t>
            </a:r>
          </a:p>
          <a:p>
            <a:pPr marL="457200" indent="-457200" algn="ctr">
              <a:spcBef>
                <a:spcPct val="0"/>
              </a:spcBef>
              <a:spcAft>
                <a:spcPts val="400"/>
              </a:spcAft>
              <a:buFontTx/>
              <a:buChar char="-"/>
            </a:pPr>
            <a:endParaRPr lang="en-US" sz="3200" b="1" dirty="0">
              <a:solidFill>
                <a:srgbClr val="00B050"/>
              </a:solidFill>
              <a:latin typeface="Nunito Black" pitchFamily="2" charset="0"/>
            </a:endParaRPr>
          </a:p>
        </p:txBody>
      </p:sp>
      <p:sp>
        <p:nvSpPr>
          <p:cNvPr id="2" name="Oval 1">
            <a:extLst>
              <a:ext uri="{FF2B5EF4-FFF2-40B4-BE49-F238E27FC236}">
                <a16:creationId xmlns:a16="http://schemas.microsoft.com/office/drawing/2014/main" id="{5893613B-0D2E-1CE4-2A5A-A5019520C611}"/>
              </a:ext>
            </a:extLst>
          </p:cNvPr>
          <p:cNvSpPr/>
          <p:nvPr/>
        </p:nvSpPr>
        <p:spPr>
          <a:xfrm>
            <a:off x="2237033" y="1194069"/>
            <a:ext cx="1524000" cy="1458199"/>
          </a:xfrm>
          <a:prstGeom prst="ellipse">
            <a:avLst/>
          </a:prstGeom>
          <a:solidFill>
            <a:srgbClr val="FEB8E0"/>
          </a:solidFill>
          <a:ln w="57150">
            <a:noFill/>
          </a:ln>
          <a:effectLst>
            <a:glow rad="101600">
              <a:schemeClr val="accent2">
                <a:satMod val="175000"/>
                <a:alpha val="40000"/>
              </a:schemeClr>
            </a:glow>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Tên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cuốn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sách</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id="{38785352-C9D5-D928-4D5C-AC7136D41267}"/>
              </a:ext>
            </a:extLst>
          </p:cNvPr>
          <p:cNvSpPr/>
          <p:nvPr/>
        </p:nvSpPr>
        <p:spPr>
          <a:xfrm>
            <a:off x="5029200" y="1255884"/>
            <a:ext cx="1524000" cy="1458199"/>
          </a:xfrm>
          <a:prstGeom prst="ellipse">
            <a:avLst/>
          </a:prstGeom>
          <a:solidFill>
            <a:srgbClr val="FBE967"/>
          </a:solidFill>
          <a:ln w="38100">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Tên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tác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giả</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38CD0C66-9500-9384-701F-2A956643527B}"/>
              </a:ext>
            </a:extLst>
          </p:cNvPr>
          <p:cNvSpPr/>
          <p:nvPr/>
        </p:nvSpPr>
        <p:spPr>
          <a:xfrm>
            <a:off x="7936746" y="1173180"/>
            <a:ext cx="1752599" cy="1547529"/>
          </a:xfrm>
          <a:prstGeom prst="ellipse">
            <a:avLst/>
          </a:prstGeom>
          <a:solidFill>
            <a:schemeClr val="accent5">
              <a:lumMod val="20000"/>
              <a:lumOff val="80000"/>
            </a:schemeClr>
          </a:solidFill>
          <a:ln w="38100">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Những</a:t>
            </a:r>
            <a:r>
              <a:rPr lang="en-US" sz="2400" b="1" dirty="0">
                <a:solidFill>
                  <a:schemeClr val="tx1"/>
                </a:solidFill>
                <a:latin typeface="Times New Roman" panose="02020603050405020304" pitchFamily="18" charset="0"/>
                <a:cs typeface="Times New Roman" panose="02020603050405020304" pitchFamily="18" charset="0"/>
              </a:rPr>
              <a:t> chi </a:t>
            </a:r>
            <a:r>
              <a:rPr lang="en-US" sz="2400" b="1" dirty="0" err="1">
                <a:solidFill>
                  <a:schemeClr val="tx1"/>
                </a:solidFill>
                <a:latin typeface="Times New Roman" panose="02020603050405020304" pitchFamily="18" charset="0"/>
                <a:cs typeface="Times New Roman" panose="02020603050405020304" pitchFamily="18" charset="0"/>
              </a:rPr>
              <a:t>tiết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thú</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vị</a:t>
            </a:r>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568EFE44-C1EA-8DF3-765B-43A70E084590}"/>
              </a:ext>
            </a:extLst>
          </p:cNvPr>
          <p:cNvPicPr>
            <a:picLocks noChangeAspect="1"/>
          </p:cNvPicPr>
          <p:nvPr/>
        </p:nvPicPr>
        <p:blipFill>
          <a:blip r:embed="rId3"/>
          <a:stretch>
            <a:fillRect/>
          </a:stretch>
        </p:blipFill>
        <p:spPr>
          <a:xfrm>
            <a:off x="2237033" y="2932640"/>
            <a:ext cx="7909217" cy="3751582"/>
          </a:xfrm>
          <a:prstGeom prst="rect">
            <a:avLst/>
          </a:prstGeom>
          <a:ln>
            <a:noFill/>
          </a:ln>
          <a:effectLst>
            <a:softEdge rad="112500"/>
          </a:effectLst>
        </p:spPr>
      </p:pic>
    </p:spTree>
    <p:extLst>
      <p:ext uri="{BB962C8B-B14F-4D97-AF65-F5344CB8AC3E}">
        <p14:creationId xmlns:p14="http://schemas.microsoft.com/office/powerpoint/2010/main" val="315119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barn(inVertical)">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barn(inVertical)">
                                      <p:cBhvr>
                                        <p:cTn id="20" dur="500"/>
                                        <p:tgtEl>
                                          <p:spTgt spid="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8">
            <a:extLst>
              <a:ext uri="{FF2B5EF4-FFF2-40B4-BE49-F238E27FC236}">
                <a16:creationId xmlns:a16="http://schemas.microsoft.com/office/drawing/2014/main" id="{DB382400-D81D-4BC2-B825-139D3DCAC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2" name="Group 30">
            <a:extLst>
              <a:ext uri="{FF2B5EF4-FFF2-40B4-BE49-F238E27FC236}">
                <a16:creationId xmlns:a16="http://schemas.microsoft.com/office/drawing/2014/main" id="{C77639EA-C9D1-44CA-BBC0-30625E7CDB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p:nvSpPr>
            <p:cNvPr id="32" name="Rectangle 31">
              <a:extLst>
                <a:ext uri="{FF2B5EF4-FFF2-40B4-BE49-F238E27FC236}">
                  <a16:creationId xmlns:a16="http://schemas.microsoft.com/office/drawing/2014/main" id="{E4CB3E84-719D-44B6-A2F1-15E226F2ED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algn="ctr" defTabSz="304815"/>
              <a:endParaRPr lang="en-US" sz="800"/>
            </a:p>
          </p:txBody>
        </p:sp>
        <p:sp>
          <p:nvSpPr>
            <p:cNvPr id="43" name="Rectangle 32">
              <a:extLst>
                <a:ext uri="{FF2B5EF4-FFF2-40B4-BE49-F238E27FC236}">
                  <a16:creationId xmlns:a16="http://schemas.microsoft.com/office/drawing/2014/main" id="{FEDE45E2-0D26-42CE-B95F-81CE7BD3E2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304815"/>
              <a:endParaRPr lang="en-US" sz="800" dirty="0"/>
            </a:p>
          </p:txBody>
        </p:sp>
      </p:grpSp>
      <p:sp>
        <p:nvSpPr>
          <p:cNvPr id="6" name="TextBox 5">
            <a:extLst>
              <a:ext uri="{FF2B5EF4-FFF2-40B4-BE49-F238E27FC236}">
                <a16:creationId xmlns:a16="http://schemas.microsoft.com/office/drawing/2014/main" id="{7F27FF3D-ED3F-D0F7-B58F-118489064008}"/>
              </a:ext>
            </a:extLst>
          </p:cNvPr>
          <p:cNvSpPr txBox="1"/>
          <p:nvPr/>
        </p:nvSpPr>
        <p:spPr>
          <a:xfrm>
            <a:off x="-749382" y="3125709"/>
            <a:ext cx="9138534" cy="2977426"/>
          </a:xfrm>
          <a:prstGeom prst="rect">
            <a:avLst/>
          </a:prstGeom>
        </p:spPr>
        <p:txBody>
          <a:bodyPr vert="horz" lIns="60960" tIns="30480" rIns="60960" bIns="30480" rtlCol="0" anchor="t">
            <a:normAutofit/>
          </a:bodyPr>
          <a:lstStyle/>
          <a:p>
            <a:pPr algn="ctr">
              <a:lnSpc>
                <a:spcPct val="90000"/>
              </a:lnSpc>
              <a:spcBef>
                <a:spcPct val="0"/>
              </a:spcBef>
              <a:spcAft>
                <a:spcPts val="400"/>
              </a:spcAft>
            </a:pPr>
            <a:r>
              <a:rPr lang="en-US" sz="5400" b="1" dirty="0" err="1">
                <a:solidFill>
                  <a:srgbClr val="FF0000"/>
                </a:solidFill>
                <a:latin typeface="Times New Roman" panose="02020603050405020304" pitchFamily="18" charset="0"/>
                <a:ea typeface="+mj-ea"/>
                <a:cs typeface="Times New Roman" panose="02020603050405020304" pitchFamily="18" charset="0"/>
              </a:rPr>
              <a:t>Tiết</a:t>
            </a:r>
            <a:r>
              <a:rPr lang="en-US" sz="5400" b="1" dirty="0">
                <a:solidFill>
                  <a:srgbClr val="FF0000"/>
                </a:solidFill>
                <a:latin typeface="Times New Roman" panose="02020603050405020304" pitchFamily="18" charset="0"/>
                <a:ea typeface="+mj-ea"/>
                <a:cs typeface="Times New Roman" panose="02020603050405020304" pitchFamily="18" charset="0"/>
              </a:rPr>
              <a:t> 3</a:t>
            </a:r>
          </a:p>
          <a:p>
            <a:pPr algn="ctr">
              <a:lnSpc>
                <a:spcPct val="120000"/>
              </a:lnSpc>
              <a:spcBef>
                <a:spcPct val="0"/>
              </a:spcBef>
              <a:spcAft>
                <a:spcPts val="400"/>
              </a:spcAft>
            </a:pPr>
            <a:r>
              <a:rPr lang="en-US" sz="5400" b="1" dirty="0">
                <a:solidFill>
                  <a:srgbClr val="FF0000"/>
                </a:solidFill>
                <a:latin typeface="Times New Roman" panose="02020603050405020304" pitchFamily="18" charset="0"/>
                <a:ea typeface="+mj-ea"/>
                <a:cs typeface="Times New Roman" panose="02020603050405020304" pitchFamily="18" charset="0"/>
              </a:rPr>
              <a:t>SINH HOẠT LỚP</a:t>
            </a:r>
          </a:p>
        </p:txBody>
      </p:sp>
      <p:sp>
        <p:nvSpPr>
          <p:cNvPr id="44" name="Freeform: Shape 34">
            <a:extLst>
              <a:ext uri="{FF2B5EF4-FFF2-40B4-BE49-F238E27FC236}">
                <a16:creationId xmlns:a16="http://schemas.microsoft.com/office/drawing/2014/main" id="{A0144B8D-ABC9-4F44-8451-5B06A9C80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9036" y="1286055"/>
            <a:ext cx="4482957" cy="5571944"/>
          </a:xfrm>
          <a:custGeom>
            <a:avLst/>
            <a:gdLst>
              <a:gd name="connsiteX0" fmla="*/ 3095991 w 4482957"/>
              <a:gd name="connsiteY0" fmla="*/ 0 h 5571944"/>
              <a:gd name="connsiteX1" fmla="*/ 3156069 w 4482957"/>
              <a:gd name="connsiteY1" fmla="*/ 5631 h 5571944"/>
              <a:gd name="connsiteX2" fmla="*/ 3214272 w 4482957"/>
              <a:gd name="connsiteY2" fmla="*/ 20652 h 5571944"/>
              <a:gd name="connsiteX3" fmla="*/ 3270598 w 4482957"/>
              <a:gd name="connsiteY3" fmla="*/ 43182 h 5571944"/>
              <a:gd name="connsiteX4" fmla="*/ 3328798 w 4482957"/>
              <a:gd name="connsiteY4" fmla="*/ 71344 h 5571944"/>
              <a:gd name="connsiteX5" fmla="*/ 3383247 w 4482957"/>
              <a:gd name="connsiteY5" fmla="*/ 103262 h 5571944"/>
              <a:gd name="connsiteX6" fmla="*/ 3439573 w 4482957"/>
              <a:gd name="connsiteY6" fmla="*/ 137057 h 5571944"/>
              <a:gd name="connsiteX7" fmla="*/ 3495897 w 4482957"/>
              <a:gd name="connsiteY7" fmla="*/ 167096 h 5571944"/>
              <a:gd name="connsiteX8" fmla="*/ 3552221 w 4482957"/>
              <a:gd name="connsiteY8" fmla="*/ 197137 h 5571944"/>
              <a:gd name="connsiteX9" fmla="*/ 3606669 w 4482957"/>
              <a:gd name="connsiteY9" fmla="*/ 219666 h 5571944"/>
              <a:gd name="connsiteX10" fmla="*/ 3666749 w 4482957"/>
              <a:gd name="connsiteY10" fmla="*/ 234686 h 5571944"/>
              <a:gd name="connsiteX11" fmla="*/ 3724950 w 4482957"/>
              <a:gd name="connsiteY11" fmla="*/ 242197 h 5571944"/>
              <a:gd name="connsiteX12" fmla="*/ 3786907 w 4482957"/>
              <a:gd name="connsiteY12" fmla="*/ 242197 h 5571944"/>
              <a:gd name="connsiteX13" fmla="*/ 3850743 w 4482957"/>
              <a:gd name="connsiteY13" fmla="*/ 238443 h 5571944"/>
              <a:gd name="connsiteX14" fmla="*/ 3914577 w 4482957"/>
              <a:gd name="connsiteY14" fmla="*/ 230932 h 5571944"/>
              <a:gd name="connsiteX15" fmla="*/ 3978413 w 4482957"/>
              <a:gd name="connsiteY15" fmla="*/ 221545 h 5571944"/>
              <a:gd name="connsiteX16" fmla="*/ 4042247 w 4482957"/>
              <a:gd name="connsiteY16" fmla="*/ 214035 h 5571944"/>
              <a:gd name="connsiteX17" fmla="*/ 4106083 w 4482957"/>
              <a:gd name="connsiteY17" fmla="*/ 208401 h 5571944"/>
              <a:gd name="connsiteX18" fmla="*/ 4166161 w 4482957"/>
              <a:gd name="connsiteY18" fmla="*/ 210279 h 5571944"/>
              <a:gd name="connsiteX19" fmla="*/ 4224364 w 4482957"/>
              <a:gd name="connsiteY19" fmla="*/ 217789 h 5571944"/>
              <a:gd name="connsiteX20" fmla="*/ 4280690 w 4482957"/>
              <a:gd name="connsiteY20" fmla="*/ 234686 h 5571944"/>
              <a:gd name="connsiteX21" fmla="*/ 4327628 w 4482957"/>
              <a:gd name="connsiteY21" fmla="*/ 259094 h 5571944"/>
              <a:gd name="connsiteX22" fmla="*/ 4372686 w 4482957"/>
              <a:gd name="connsiteY22" fmla="*/ 291012 h 5571944"/>
              <a:gd name="connsiteX23" fmla="*/ 4412114 w 4482957"/>
              <a:gd name="connsiteY23" fmla="*/ 328561 h 5571944"/>
              <a:gd name="connsiteX24" fmla="*/ 4451542 w 4482957"/>
              <a:gd name="connsiteY24" fmla="*/ 371743 h 5571944"/>
              <a:gd name="connsiteX25" fmla="*/ 4482957 w 4482957"/>
              <a:gd name="connsiteY25" fmla="*/ 411426 h 5571944"/>
              <a:gd name="connsiteX26" fmla="*/ 4482957 w 4482957"/>
              <a:gd name="connsiteY26" fmla="*/ 5571944 h 5571944"/>
              <a:gd name="connsiteX27" fmla="*/ 1544560 w 4482957"/>
              <a:gd name="connsiteY27" fmla="*/ 5571944 h 5571944"/>
              <a:gd name="connsiteX28" fmla="*/ 1517016 w 4482957"/>
              <a:gd name="connsiteY28" fmla="*/ 5547992 h 5571944"/>
              <a:gd name="connsiteX29" fmla="*/ 1475711 w 4482957"/>
              <a:gd name="connsiteY29" fmla="*/ 5514197 h 5571944"/>
              <a:gd name="connsiteX30" fmla="*/ 1428774 w 4482957"/>
              <a:gd name="connsiteY30" fmla="*/ 5487914 h 5571944"/>
              <a:gd name="connsiteX31" fmla="*/ 1378082 w 4482957"/>
              <a:gd name="connsiteY31" fmla="*/ 5465383 h 5571944"/>
              <a:gd name="connsiteX32" fmla="*/ 1323635 w 4482957"/>
              <a:gd name="connsiteY32" fmla="*/ 5446609 h 5571944"/>
              <a:gd name="connsiteX33" fmla="*/ 1267309 w 4482957"/>
              <a:gd name="connsiteY33" fmla="*/ 5429711 h 5571944"/>
              <a:gd name="connsiteX34" fmla="*/ 1210986 w 4482957"/>
              <a:gd name="connsiteY34" fmla="*/ 5414691 h 5571944"/>
              <a:gd name="connsiteX35" fmla="*/ 1152783 w 4482957"/>
              <a:gd name="connsiteY35" fmla="*/ 5399670 h 5571944"/>
              <a:gd name="connsiteX36" fmla="*/ 1098336 w 4482957"/>
              <a:gd name="connsiteY36" fmla="*/ 5382773 h 5571944"/>
              <a:gd name="connsiteX37" fmla="*/ 1043887 w 4482957"/>
              <a:gd name="connsiteY37" fmla="*/ 5363998 h 5571944"/>
              <a:gd name="connsiteX38" fmla="*/ 993197 w 4482957"/>
              <a:gd name="connsiteY38" fmla="*/ 5341467 h 5571944"/>
              <a:gd name="connsiteX39" fmla="*/ 948135 w 4482957"/>
              <a:gd name="connsiteY39" fmla="*/ 5313305 h 5571944"/>
              <a:gd name="connsiteX40" fmla="*/ 906830 w 4482957"/>
              <a:gd name="connsiteY40" fmla="*/ 5279510 h 5571944"/>
              <a:gd name="connsiteX41" fmla="*/ 873037 w 4482957"/>
              <a:gd name="connsiteY41" fmla="*/ 5238207 h 5571944"/>
              <a:gd name="connsiteX42" fmla="*/ 844875 w 4482957"/>
              <a:gd name="connsiteY42" fmla="*/ 5193146 h 5571944"/>
              <a:gd name="connsiteX43" fmla="*/ 822344 w 4482957"/>
              <a:gd name="connsiteY43" fmla="*/ 5142453 h 5571944"/>
              <a:gd name="connsiteX44" fmla="*/ 803570 w 4482957"/>
              <a:gd name="connsiteY44" fmla="*/ 5088007 h 5571944"/>
              <a:gd name="connsiteX45" fmla="*/ 786672 w 4482957"/>
              <a:gd name="connsiteY45" fmla="*/ 5033560 h 5571944"/>
              <a:gd name="connsiteX46" fmla="*/ 771652 w 4482957"/>
              <a:gd name="connsiteY46" fmla="*/ 4975357 h 5571944"/>
              <a:gd name="connsiteX47" fmla="*/ 756631 w 4482957"/>
              <a:gd name="connsiteY47" fmla="*/ 4919033 h 5571944"/>
              <a:gd name="connsiteX48" fmla="*/ 739734 w 4482957"/>
              <a:gd name="connsiteY48" fmla="*/ 4862708 h 5571944"/>
              <a:gd name="connsiteX49" fmla="*/ 720959 w 4482957"/>
              <a:gd name="connsiteY49" fmla="*/ 4808259 h 5571944"/>
              <a:gd name="connsiteX50" fmla="*/ 698428 w 4482957"/>
              <a:gd name="connsiteY50" fmla="*/ 4757566 h 5571944"/>
              <a:gd name="connsiteX51" fmla="*/ 672143 w 4482957"/>
              <a:gd name="connsiteY51" fmla="*/ 4710630 h 5571944"/>
              <a:gd name="connsiteX52" fmla="*/ 638351 w 4482957"/>
              <a:gd name="connsiteY52" fmla="*/ 4669325 h 5571944"/>
              <a:gd name="connsiteX53" fmla="*/ 600799 w 4482957"/>
              <a:gd name="connsiteY53" fmla="*/ 4626142 h 5571944"/>
              <a:gd name="connsiteX54" fmla="*/ 557617 w 4482957"/>
              <a:gd name="connsiteY54" fmla="*/ 4588593 h 5571944"/>
              <a:gd name="connsiteX55" fmla="*/ 510678 w 4482957"/>
              <a:gd name="connsiteY55" fmla="*/ 4552921 h 5571944"/>
              <a:gd name="connsiteX56" fmla="*/ 463742 w 4482957"/>
              <a:gd name="connsiteY56" fmla="*/ 4517249 h 5571944"/>
              <a:gd name="connsiteX57" fmla="*/ 416805 w 4482957"/>
              <a:gd name="connsiteY57" fmla="*/ 4481577 h 5571944"/>
              <a:gd name="connsiteX58" fmla="*/ 371744 w 4482957"/>
              <a:gd name="connsiteY58" fmla="*/ 4445903 h 5571944"/>
              <a:gd name="connsiteX59" fmla="*/ 328562 w 4482957"/>
              <a:gd name="connsiteY59" fmla="*/ 4406477 h 5571944"/>
              <a:gd name="connsiteX60" fmla="*/ 291012 w 4482957"/>
              <a:gd name="connsiteY60" fmla="*/ 4367050 h 5571944"/>
              <a:gd name="connsiteX61" fmla="*/ 259096 w 4482957"/>
              <a:gd name="connsiteY61" fmla="*/ 4321989 h 5571944"/>
              <a:gd name="connsiteX62" fmla="*/ 234689 w 4482957"/>
              <a:gd name="connsiteY62" fmla="*/ 4275053 h 5571944"/>
              <a:gd name="connsiteX63" fmla="*/ 217791 w 4482957"/>
              <a:gd name="connsiteY63" fmla="*/ 4218729 h 5571944"/>
              <a:gd name="connsiteX64" fmla="*/ 210281 w 4482957"/>
              <a:gd name="connsiteY64" fmla="*/ 4160526 h 5571944"/>
              <a:gd name="connsiteX65" fmla="*/ 208402 w 4482957"/>
              <a:gd name="connsiteY65" fmla="*/ 4100444 h 5571944"/>
              <a:gd name="connsiteX66" fmla="*/ 214035 w 4482957"/>
              <a:gd name="connsiteY66" fmla="*/ 4036610 h 5571944"/>
              <a:gd name="connsiteX67" fmla="*/ 221545 w 4482957"/>
              <a:gd name="connsiteY67" fmla="*/ 3972776 h 5571944"/>
              <a:gd name="connsiteX68" fmla="*/ 230932 w 4482957"/>
              <a:gd name="connsiteY68" fmla="*/ 3908940 h 5571944"/>
              <a:gd name="connsiteX69" fmla="*/ 238443 w 4482957"/>
              <a:gd name="connsiteY69" fmla="*/ 3845106 h 5571944"/>
              <a:gd name="connsiteX70" fmla="*/ 242199 w 4482957"/>
              <a:gd name="connsiteY70" fmla="*/ 3781272 h 5571944"/>
              <a:gd name="connsiteX71" fmla="*/ 242199 w 4482957"/>
              <a:gd name="connsiteY71" fmla="*/ 3719313 h 5571944"/>
              <a:gd name="connsiteX72" fmla="*/ 234689 w 4482957"/>
              <a:gd name="connsiteY72" fmla="*/ 3661113 h 5571944"/>
              <a:gd name="connsiteX73" fmla="*/ 219668 w 4482957"/>
              <a:gd name="connsiteY73" fmla="*/ 3602910 h 5571944"/>
              <a:gd name="connsiteX74" fmla="*/ 197138 w 4482957"/>
              <a:gd name="connsiteY74" fmla="*/ 3548461 h 5571944"/>
              <a:gd name="connsiteX75" fmla="*/ 168976 w 4482957"/>
              <a:gd name="connsiteY75" fmla="*/ 3492137 h 5571944"/>
              <a:gd name="connsiteX76" fmla="*/ 137057 w 4482957"/>
              <a:gd name="connsiteY76" fmla="*/ 3435814 h 5571944"/>
              <a:gd name="connsiteX77" fmla="*/ 103264 w 4482957"/>
              <a:gd name="connsiteY77" fmla="*/ 3379488 h 5571944"/>
              <a:gd name="connsiteX78" fmla="*/ 71346 w 4482957"/>
              <a:gd name="connsiteY78" fmla="*/ 3325039 h 5571944"/>
              <a:gd name="connsiteX79" fmla="*/ 43182 w 4482957"/>
              <a:gd name="connsiteY79" fmla="*/ 3266839 h 5571944"/>
              <a:gd name="connsiteX80" fmla="*/ 20654 w 4482957"/>
              <a:gd name="connsiteY80" fmla="*/ 3210513 h 5571944"/>
              <a:gd name="connsiteX81" fmla="*/ 5634 w 4482957"/>
              <a:gd name="connsiteY81" fmla="*/ 3152310 h 5571944"/>
              <a:gd name="connsiteX82" fmla="*/ 0 w 4482957"/>
              <a:gd name="connsiteY82" fmla="*/ 3092230 h 5571944"/>
              <a:gd name="connsiteX83" fmla="*/ 5634 w 4482957"/>
              <a:gd name="connsiteY83" fmla="*/ 3032152 h 5571944"/>
              <a:gd name="connsiteX84" fmla="*/ 20654 w 4482957"/>
              <a:gd name="connsiteY84" fmla="*/ 2973950 h 5571944"/>
              <a:gd name="connsiteX85" fmla="*/ 43182 w 4482957"/>
              <a:gd name="connsiteY85" fmla="*/ 2917624 h 5571944"/>
              <a:gd name="connsiteX86" fmla="*/ 71346 w 4482957"/>
              <a:gd name="connsiteY86" fmla="*/ 2859423 h 5571944"/>
              <a:gd name="connsiteX87" fmla="*/ 103264 w 4482957"/>
              <a:gd name="connsiteY87" fmla="*/ 2804974 h 5571944"/>
              <a:gd name="connsiteX88" fmla="*/ 137057 w 4482957"/>
              <a:gd name="connsiteY88" fmla="*/ 2748651 h 5571944"/>
              <a:gd name="connsiteX89" fmla="*/ 168976 w 4482957"/>
              <a:gd name="connsiteY89" fmla="*/ 2692325 h 5571944"/>
              <a:gd name="connsiteX90" fmla="*/ 197138 w 4482957"/>
              <a:gd name="connsiteY90" fmla="*/ 2636001 h 5571944"/>
              <a:gd name="connsiteX91" fmla="*/ 219668 w 4482957"/>
              <a:gd name="connsiteY91" fmla="*/ 2581552 h 5571944"/>
              <a:gd name="connsiteX92" fmla="*/ 234689 w 4482957"/>
              <a:gd name="connsiteY92" fmla="*/ 2523350 h 5571944"/>
              <a:gd name="connsiteX93" fmla="*/ 242199 w 4482957"/>
              <a:gd name="connsiteY93" fmla="*/ 2465149 h 5571944"/>
              <a:gd name="connsiteX94" fmla="*/ 242199 w 4482957"/>
              <a:gd name="connsiteY94" fmla="*/ 2403192 h 5571944"/>
              <a:gd name="connsiteX95" fmla="*/ 238443 w 4482957"/>
              <a:gd name="connsiteY95" fmla="*/ 2339356 h 5571944"/>
              <a:gd name="connsiteX96" fmla="*/ 230932 w 4482957"/>
              <a:gd name="connsiteY96" fmla="*/ 2275522 h 5571944"/>
              <a:gd name="connsiteX97" fmla="*/ 221545 w 4482957"/>
              <a:gd name="connsiteY97" fmla="*/ 2211686 h 5571944"/>
              <a:gd name="connsiteX98" fmla="*/ 214035 w 4482957"/>
              <a:gd name="connsiteY98" fmla="*/ 2147852 h 5571944"/>
              <a:gd name="connsiteX99" fmla="*/ 208402 w 4482957"/>
              <a:gd name="connsiteY99" fmla="*/ 2084018 h 5571944"/>
              <a:gd name="connsiteX100" fmla="*/ 210281 w 4482957"/>
              <a:gd name="connsiteY100" fmla="*/ 2023938 h 5571944"/>
              <a:gd name="connsiteX101" fmla="*/ 217791 w 4482957"/>
              <a:gd name="connsiteY101" fmla="*/ 1965736 h 5571944"/>
              <a:gd name="connsiteX102" fmla="*/ 234689 w 4482957"/>
              <a:gd name="connsiteY102" fmla="*/ 1909410 h 5571944"/>
              <a:gd name="connsiteX103" fmla="*/ 259096 w 4482957"/>
              <a:gd name="connsiteY103" fmla="*/ 1862474 h 5571944"/>
              <a:gd name="connsiteX104" fmla="*/ 291012 w 4482957"/>
              <a:gd name="connsiteY104" fmla="*/ 1817414 h 5571944"/>
              <a:gd name="connsiteX105" fmla="*/ 328562 w 4482957"/>
              <a:gd name="connsiteY105" fmla="*/ 1777986 h 5571944"/>
              <a:gd name="connsiteX106" fmla="*/ 371744 w 4482957"/>
              <a:gd name="connsiteY106" fmla="*/ 1738560 h 5571944"/>
              <a:gd name="connsiteX107" fmla="*/ 416805 w 4482957"/>
              <a:gd name="connsiteY107" fmla="*/ 1702885 h 5571944"/>
              <a:gd name="connsiteX108" fmla="*/ 463742 w 4482957"/>
              <a:gd name="connsiteY108" fmla="*/ 1667213 h 5571944"/>
              <a:gd name="connsiteX109" fmla="*/ 510678 w 4482957"/>
              <a:gd name="connsiteY109" fmla="*/ 1631541 h 5571944"/>
              <a:gd name="connsiteX110" fmla="*/ 557617 w 4482957"/>
              <a:gd name="connsiteY110" fmla="*/ 1595869 h 5571944"/>
              <a:gd name="connsiteX111" fmla="*/ 600799 w 4482957"/>
              <a:gd name="connsiteY111" fmla="*/ 1558320 h 5571944"/>
              <a:gd name="connsiteX112" fmla="*/ 638351 w 4482957"/>
              <a:gd name="connsiteY112" fmla="*/ 1515138 h 5571944"/>
              <a:gd name="connsiteX113" fmla="*/ 672143 w 4482957"/>
              <a:gd name="connsiteY113" fmla="*/ 1473832 h 5571944"/>
              <a:gd name="connsiteX114" fmla="*/ 698428 w 4482957"/>
              <a:gd name="connsiteY114" fmla="*/ 1426896 h 5571944"/>
              <a:gd name="connsiteX115" fmla="*/ 720959 w 4482957"/>
              <a:gd name="connsiteY115" fmla="*/ 1376203 h 5571944"/>
              <a:gd name="connsiteX116" fmla="*/ 739734 w 4482957"/>
              <a:gd name="connsiteY116" fmla="*/ 1321755 h 5571944"/>
              <a:gd name="connsiteX117" fmla="*/ 756631 w 4482957"/>
              <a:gd name="connsiteY117" fmla="*/ 1265429 h 5571944"/>
              <a:gd name="connsiteX118" fmla="*/ 771652 w 4482957"/>
              <a:gd name="connsiteY118" fmla="*/ 1209105 h 5571944"/>
              <a:gd name="connsiteX119" fmla="*/ 786672 w 4482957"/>
              <a:gd name="connsiteY119" fmla="*/ 1150903 h 5571944"/>
              <a:gd name="connsiteX120" fmla="*/ 803570 w 4482957"/>
              <a:gd name="connsiteY120" fmla="*/ 1096456 h 5571944"/>
              <a:gd name="connsiteX121" fmla="*/ 822344 w 4482957"/>
              <a:gd name="connsiteY121" fmla="*/ 1042007 h 5571944"/>
              <a:gd name="connsiteX122" fmla="*/ 844875 w 4482957"/>
              <a:gd name="connsiteY122" fmla="*/ 991317 h 5571944"/>
              <a:gd name="connsiteX123" fmla="*/ 873037 w 4482957"/>
              <a:gd name="connsiteY123" fmla="*/ 946257 h 5571944"/>
              <a:gd name="connsiteX124" fmla="*/ 906830 w 4482957"/>
              <a:gd name="connsiteY124" fmla="*/ 904952 h 5571944"/>
              <a:gd name="connsiteX125" fmla="*/ 948135 w 4482957"/>
              <a:gd name="connsiteY125" fmla="*/ 871157 h 5571944"/>
              <a:gd name="connsiteX126" fmla="*/ 993197 w 4482957"/>
              <a:gd name="connsiteY126" fmla="*/ 842995 h 5571944"/>
              <a:gd name="connsiteX127" fmla="*/ 1043887 w 4482957"/>
              <a:gd name="connsiteY127" fmla="*/ 820464 h 5571944"/>
              <a:gd name="connsiteX128" fmla="*/ 1098336 w 4482957"/>
              <a:gd name="connsiteY128" fmla="*/ 801690 h 5571944"/>
              <a:gd name="connsiteX129" fmla="*/ 1152783 w 4482957"/>
              <a:gd name="connsiteY129" fmla="*/ 784792 h 5571944"/>
              <a:gd name="connsiteX130" fmla="*/ 1210986 w 4482957"/>
              <a:gd name="connsiteY130" fmla="*/ 769772 h 5571944"/>
              <a:gd name="connsiteX131" fmla="*/ 1267309 w 4482957"/>
              <a:gd name="connsiteY131" fmla="*/ 754751 h 5571944"/>
              <a:gd name="connsiteX132" fmla="*/ 1323635 w 4482957"/>
              <a:gd name="connsiteY132" fmla="*/ 737854 h 5571944"/>
              <a:gd name="connsiteX133" fmla="*/ 1378082 w 4482957"/>
              <a:gd name="connsiteY133" fmla="*/ 719079 h 5571944"/>
              <a:gd name="connsiteX134" fmla="*/ 1428774 w 4482957"/>
              <a:gd name="connsiteY134" fmla="*/ 696549 h 5571944"/>
              <a:gd name="connsiteX135" fmla="*/ 1475711 w 4482957"/>
              <a:gd name="connsiteY135" fmla="*/ 670266 h 5571944"/>
              <a:gd name="connsiteX136" fmla="*/ 1517016 w 4482957"/>
              <a:gd name="connsiteY136" fmla="*/ 636471 h 5571944"/>
              <a:gd name="connsiteX137" fmla="*/ 1560199 w 4482957"/>
              <a:gd name="connsiteY137" fmla="*/ 598919 h 5571944"/>
              <a:gd name="connsiteX138" fmla="*/ 1597750 w 4482957"/>
              <a:gd name="connsiteY138" fmla="*/ 555737 h 5571944"/>
              <a:gd name="connsiteX139" fmla="*/ 1633422 w 4482957"/>
              <a:gd name="connsiteY139" fmla="*/ 510678 h 5571944"/>
              <a:gd name="connsiteX140" fmla="*/ 1669094 w 4482957"/>
              <a:gd name="connsiteY140" fmla="*/ 463741 h 5571944"/>
              <a:gd name="connsiteX141" fmla="*/ 1704766 w 4482957"/>
              <a:gd name="connsiteY141" fmla="*/ 416803 h 5571944"/>
              <a:gd name="connsiteX142" fmla="*/ 1740438 w 4482957"/>
              <a:gd name="connsiteY142" fmla="*/ 371743 h 5571944"/>
              <a:gd name="connsiteX143" fmla="*/ 1779867 w 4482957"/>
              <a:gd name="connsiteY143" fmla="*/ 328561 h 5571944"/>
              <a:gd name="connsiteX144" fmla="*/ 1819293 w 4482957"/>
              <a:gd name="connsiteY144" fmla="*/ 291012 h 5571944"/>
              <a:gd name="connsiteX145" fmla="*/ 1864354 w 4482957"/>
              <a:gd name="connsiteY145" fmla="*/ 259094 h 5571944"/>
              <a:gd name="connsiteX146" fmla="*/ 1911291 w 4482957"/>
              <a:gd name="connsiteY146" fmla="*/ 234686 h 5571944"/>
              <a:gd name="connsiteX147" fmla="*/ 1967617 w 4482957"/>
              <a:gd name="connsiteY147" fmla="*/ 217789 h 5571944"/>
              <a:gd name="connsiteX148" fmla="*/ 2025819 w 4482957"/>
              <a:gd name="connsiteY148" fmla="*/ 210279 h 5571944"/>
              <a:gd name="connsiteX149" fmla="*/ 2085897 w 4482957"/>
              <a:gd name="connsiteY149" fmla="*/ 208401 h 5571944"/>
              <a:gd name="connsiteX150" fmla="*/ 2149731 w 4482957"/>
              <a:gd name="connsiteY150" fmla="*/ 214035 h 5571944"/>
              <a:gd name="connsiteX151" fmla="*/ 2213567 w 4482957"/>
              <a:gd name="connsiteY151" fmla="*/ 221545 h 5571944"/>
              <a:gd name="connsiteX152" fmla="*/ 2277403 w 4482957"/>
              <a:gd name="connsiteY152" fmla="*/ 230932 h 5571944"/>
              <a:gd name="connsiteX153" fmla="*/ 2341237 w 4482957"/>
              <a:gd name="connsiteY153" fmla="*/ 238443 h 5571944"/>
              <a:gd name="connsiteX154" fmla="*/ 2405071 w 4482957"/>
              <a:gd name="connsiteY154" fmla="*/ 242197 h 5571944"/>
              <a:gd name="connsiteX155" fmla="*/ 2467030 w 4482957"/>
              <a:gd name="connsiteY155" fmla="*/ 242197 h 5571944"/>
              <a:gd name="connsiteX156" fmla="*/ 2525233 w 4482957"/>
              <a:gd name="connsiteY156" fmla="*/ 234686 h 5571944"/>
              <a:gd name="connsiteX157" fmla="*/ 2583436 w 4482957"/>
              <a:gd name="connsiteY157" fmla="*/ 219666 h 5571944"/>
              <a:gd name="connsiteX158" fmla="*/ 2639760 w 4482957"/>
              <a:gd name="connsiteY158" fmla="*/ 197137 h 5571944"/>
              <a:gd name="connsiteX159" fmla="*/ 2696083 w 4482957"/>
              <a:gd name="connsiteY159" fmla="*/ 167096 h 5571944"/>
              <a:gd name="connsiteX160" fmla="*/ 2752409 w 4482957"/>
              <a:gd name="connsiteY160" fmla="*/ 137057 h 5571944"/>
              <a:gd name="connsiteX161" fmla="*/ 2808733 w 4482957"/>
              <a:gd name="connsiteY161" fmla="*/ 103262 h 5571944"/>
              <a:gd name="connsiteX162" fmla="*/ 2863182 w 4482957"/>
              <a:gd name="connsiteY162" fmla="*/ 71344 h 5571944"/>
              <a:gd name="connsiteX163" fmla="*/ 2921385 w 4482957"/>
              <a:gd name="connsiteY163" fmla="*/ 43182 h 5571944"/>
              <a:gd name="connsiteX164" fmla="*/ 2977708 w 4482957"/>
              <a:gd name="connsiteY164" fmla="*/ 20652 h 5571944"/>
              <a:gd name="connsiteX165" fmla="*/ 3035911 w 4482957"/>
              <a:gd name="connsiteY165" fmla="*/ 5631 h 557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482957" h="5571944">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2957" y="411426"/>
                </a:lnTo>
                <a:lnTo>
                  <a:pt x="4482957" y="5571944"/>
                </a:lnTo>
                <a:lnTo>
                  <a:pt x="1544560" y="5571944"/>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45" name="Freeform: Shape 36">
            <a:extLst>
              <a:ext uri="{FF2B5EF4-FFF2-40B4-BE49-F238E27FC236}">
                <a16:creationId xmlns:a16="http://schemas.microsoft.com/office/drawing/2014/main" id="{30581CF1-C445-4EA2-8A1B-47EFAA87E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2288" y="0"/>
            <a:ext cx="5344102" cy="3217319"/>
          </a:xfrm>
          <a:custGeom>
            <a:avLst/>
            <a:gdLst>
              <a:gd name="connsiteX0" fmla="*/ 209034 w 5344102"/>
              <a:gd name="connsiteY0" fmla="*/ 0 h 3217319"/>
              <a:gd name="connsiteX1" fmla="*/ 5135071 w 5344102"/>
              <a:gd name="connsiteY1" fmla="*/ 0 h 3217319"/>
              <a:gd name="connsiteX2" fmla="*/ 5135071 w 5344102"/>
              <a:gd name="connsiteY2" fmla="*/ 7298 h 3217319"/>
              <a:gd name="connsiteX3" fmla="*/ 5141552 w 5344102"/>
              <a:gd name="connsiteY3" fmla="*/ 57529 h 3217319"/>
              <a:gd name="connsiteX4" fmla="*/ 5154514 w 5344102"/>
              <a:gd name="connsiteY4" fmla="*/ 107762 h 3217319"/>
              <a:gd name="connsiteX5" fmla="*/ 5173960 w 5344102"/>
              <a:gd name="connsiteY5" fmla="*/ 154755 h 3217319"/>
              <a:gd name="connsiteX6" fmla="*/ 5199887 w 5344102"/>
              <a:gd name="connsiteY6" fmla="*/ 203366 h 3217319"/>
              <a:gd name="connsiteX7" fmla="*/ 5225812 w 5344102"/>
              <a:gd name="connsiteY7" fmla="*/ 251980 h 3217319"/>
              <a:gd name="connsiteX8" fmla="*/ 5254980 w 5344102"/>
              <a:gd name="connsiteY8" fmla="*/ 300590 h 3217319"/>
              <a:gd name="connsiteX9" fmla="*/ 5282526 w 5344102"/>
              <a:gd name="connsiteY9" fmla="*/ 347583 h 3217319"/>
              <a:gd name="connsiteX10" fmla="*/ 5306833 w 5344102"/>
              <a:gd name="connsiteY10" fmla="*/ 397815 h 3217319"/>
              <a:gd name="connsiteX11" fmla="*/ 5326276 w 5344102"/>
              <a:gd name="connsiteY11" fmla="*/ 446428 h 3217319"/>
              <a:gd name="connsiteX12" fmla="*/ 5339241 w 5344102"/>
              <a:gd name="connsiteY12" fmla="*/ 496660 h 3217319"/>
              <a:gd name="connsiteX13" fmla="*/ 5344102 w 5344102"/>
              <a:gd name="connsiteY13" fmla="*/ 548512 h 3217319"/>
              <a:gd name="connsiteX14" fmla="*/ 5339241 w 5344102"/>
              <a:gd name="connsiteY14" fmla="*/ 600365 h 3217319"/>
              <a:gd name="connsiteX15" fmla="*/ 5326276 w 5344102"/>
              <a:gd name="connsiteY15" fmla="*/ 650598 h 3217319"/>
              <a:gd name="connsiteX16" fmla="*/ 5306833 w 5344102"/>
              <a:gd name="connsiteY16" fmla="*/ 699211 h 3217319"/>
              <a:gd name="connsiteX17" fmla="*/ 5282526 w 5344102"/>
              <a:gd name="connsiteY17" fmla="*/ 749442 h 3217319"/>
              <a:gd name="connsiteX18" fmla="*/ 5254980 w 5344102"/>
              <a:gd name="connsiteY18" fmla="*/ 796435 h 3217319"/>
              <a:gd name="connsiteX19" fmla="*/ 5225812 w 5344102"/>
              <a:gd name="connsiteY19" fmla="*/ 845048 h 3217319"/>
              <a:gd name="connsiteX20" fmla="*/ 5199887 w 5344102"/>
              <a:gd name="connsiteY20" fmla="*/ 893659 h 3217319"/>
              <a:gd name="connsiteX21" fmla="*/ 5173960 w 5344102"/>
              <a:gd name="connsiteY21" fmla="*/ 942270 h 3217319"/>
              <a:gd name="connsiteX22" fmla="*/ 5154514 w 5344102"/>
              <a:gd name="connsiteY22" fmla="*/ 989263 h 3217319"/>
              <a:gd name="connsiteX23" fmla="*/ 5141552 w 5344102"/>
              <a:gd name="connsiteY23" fmla="*/ 1039497 h 3217319"/>
              <a:gd name="connsiteX24" fmla="*/ 5135071 w 5344102"/>
              <a:gd name="connsiteY24" fmla="*/ 1089727 h 3217319"/>
              <a:gd name="connsiteX25" fmla="*/ 5135071 w 5344102"/>
              <a:gd name="connsiteY25" fmla="*/ 1143202 h 3217319"/>
              <a:gd name="connsiteX26" fmla="*/ 5138311 w 5344102"/>
              <a:gd name="connsiteY26" fmla="*/ 1198295 h 3217319"/>
              <a:gd name="connsiteX27" fmla="*/ 5144792 w 5344102"/>
              <a:gd name="connsiteY27" fmla="*/ 1253388 h 3217319"/>
              <a:gd name="connsiteX28" fmla="*/ 5152894 w 5344102"/>
              <a:gd name="connsiteY28" fmla="*/ 1308483 h 3217319"/>
              <a:gd name="connsiteX29" fmla="*/ 5159375 w 5344102"/>
              <a:gd name="connsiteY29" fmla="*/ 1363576 h 3217319"/>
              <a:gd name="connsiteX30" fmla="*/ 5164237 w 5344102"/>
              <a:gd name="connsiteY30" fmla="*/ 1418669 h 3217319"/>
              <a:gd name="connsiteX31" fmla="*/ 5162616 w 5344102"/>
              <a:gd name="connsiteY31" fmla="*/ 1470524 h 3217319"/>
              <a:gd name="connsiteX32" fmla="*/ 5156135 w 5344102"/>
              <a:gd name="connsiteY32" fmla="*/ 1520757 h 3217319"/>
              <a:gd name="connsiteX33" fmla="*/ 5141552 w 5344102"/>
              <a:gd name="connsiteY33" fmla="*/ 1569369 h 3217319"/>
              <a:gd name="connsiteX34" fmla="*/ 5120486 w 5344102"/>
              <a:gd name="connsiteY34" fmla="*/ 1609878 h 3217319"/>
              <a:gd name="connsiteX35" fmla="*/ 5092939 w 5344102"/>
              <a:gd name="connsiteY35" fmla="*/ 1648768 h 3217319"/>
              <a:gd name="connsiteX36" fmla="*/ 5060529 w 5344102"/>
              <a:gd name="connsiteY36" fmla="*/ 1682797 h 3217319"/>
              <a:gd name="connsiteX37" fmla="*/ 5023262 w 5344102"/>
              <a:gd name="connsiteY37" fmla="*/ 1716824 h 3217319"/>
              <a:gd name="connsiteX38" fmla="*/ 4984371 w 5344102"/>
              <a:gd name="connsiteY38" fmla="*/ 1747613 h 3217319"/>
              <a:gd name="connsiteX39" fmla="*/ 4943861 w 5344102"/>
              <a:gd name="connsiteY39" fmla="*/ 1778400 h 3217319"/>
              <a:gd name="connsiteX40" fmla="*/ 4901732 w 5344102"/>
              <a:gd name="connsiteY40" fmla="*/ 1809188 h 3217319"/>
              <a:gd name="connsiteX41" fmla="*/ 4862842 w 5344102"/>
              <a:gd name="connsiteY41" fmla="*/ 1839975 h 3217319"/>
              <a:gd name="connsiteX42" fmla="*/ 4825572 w 5344102"/>
              <a:gd name="connsiteY42" fmla="*/ 1872383 h 3217319"/>
              <a:gd name="connsiteX43" fmla="*/ 4793164 w 5344102"/>
              <a:gd name="connsiteY43" fmla="*/ 1909652 h 3217319"/>
              <a:gd name="connsiteX44" fmla="*/ 4763996 w 5344102"/>
              <a:gd name="connsiteY44" fmla="*/ 1945301 h 3217319"/>
              <a:gd name="connsiteX45" fmla="*/ 4741309 w 5344102"/>
              <a:gd name="connsiteY45" fmla="*/ 1985810 h 3217319"/>
              <a:gd name="connsiteX46" fmla="*/ 4721865 w 5344102"/>
              <a:gd name="connsiteY46" fmla="*/ 2029562 h 3217319"/>
              <a:gd name="connsiteX47" fmla="*/ 4705661 w 5344102"/>
              <a:gd name="connsiteY47" fmla="*/ 2076555 h 3217319"/>
              <a:gd name="connsiteX48" fmla="*/ 4691078 w 5344102"/>
              <a:gd name="connsiteY48" fmla="*/ 2125168 h 3217319"/>
              <a:gd name="connsiteX49" fmla="*/ 4678114 w 5344102"/>
              <a:gd name="connsiteY49" fmla="*/ 2173779 h 3217319"/>
              <a:gd name="connsiteX50" fmla="*/ 4665151 w 5344102"/>
              <a:gd name="connsiteY50" fmla="*/ 2224012 h 3217319"/>
              <a:gd name="connsiteX51" fmla="*/ 4650566 w 5344102"/>
              <a:gd name="connsiteY51" fmla="*/ 2271004 h 3217319"/>
              <a:gd name="connsiteX52" fmla="*/ 4634363 w 5344102"/>
              <a:gd name="connsiteY52" fmla="*/ 2317994 h 3217319"/>
              <a:gd name="connsiteX53" fmla="*/ 4614920 w 5344102"/>
              <a:gd name="connsiteY53" fmla="*/ 2361746 h 3217319"/>
              <a:gd name="connsiteX54" fmla="*/ 4590613 w 5344102"/>
              <a:gd name="connsiteY54" fmla="*/ 2400637 h 3217319"/>
              <a:gd name="connsiteX55" fmla="*/ 4561447 w 5344102"/>
              <a:gd name="connsiteY55" fmla="*/ 2436284 h 3217319"/>
              <a:gd name="connsiteX56" fmla="*/ 4525797 w 5344102"/>
              <a:gd name="connsiteY56" fmla="*/ 2465451 h 3217319"/>
              <a:gd name="connsiteX57" fmla="*/ 4486906 w 5344102"/>
              <a:gd name="connsiteY57" fmla="*/ 2489757 h 3217319"/>
              <a:gd name="connsiteX58" fmla="*/ 4443155 w 5344102"/>
              <a:gd name="connsiteY58" fmla="*/ 2509203 h 3217319"/>
              <a:gd name="connsiteX59" fmla="*/ 4396163 w 5344102"/>
              <a:gd name="connsiteY59" fmla="*/ 2525407 h 3217319"/>
              <a:gd name="connsiteX60" fmla="*/ 4349173 w 5344102"/>
              <a:gd name="connsiteY60" fmla="*/ 2539990 h 3217319"/>
              <a:gd name="connsiteX61" fmla="*/ 4298939 w 5344102"/>
              <a:gd name="connsiteY61" fmla="*/ 2552954 h 3217319"/>
              <a:gd name="connsiteX62" fmla="*/ 4250326 w 5344102"/>
              <a:gd name="connsiteY62" fmla="*/ 2565918 h 3217319"/>
              <a:gd name="connsiteX63" fmla="*/ 4201715 w 5344102"/>
              <a:gd name="connsiteY63" fmla="*/ 2580502 h 3217319"/>
              <a:gd name="connsiteX64" fmla="*/ 4154724 w 5344102"/>
              <a:gd name="connsiteY64" fmla="*/ 2596705 h 3217319"/>
              <a:gd name="connsiteX65" fmla="*/ 4110972 w 5344102"/>
              <a:gd name="connsiteY65" fmla="*/ 2616151 h 3217319"/>
              <a:gd name="connsiteX66" fmla="*/ 4070464 w 5344102"/>
              <a:gd name="connsiteY66" fmla="*/ 2638835 h 3217319"/>
              <a:gd name="connsiteX67" fmla="*/ 4034814 w 5344102"/>
              <a:gd name="connsiteY67" fmla="*/ 2668002 h 3217319"/>
              <a:gd name="connsiteX68" fmla="*/ 3997545 w 5344102"/>
              <a:gd name="connsiteY68" fmla="*/ 2700411 h 3217319"/>
              <a:gd name="connsiteX69" fmla="*/ 3965136 w 5344102"/>
              <a:gd name="connsiteY69" fmla="*/ 2737680 h 3217319"/>
              <a:gd name="connsiteX70" fmla="*/ 3934348 w 5344102"/>
              <a:gd name="connsiteY70" fmla="*/ 2776570 h 3217319"/>
              <a:gd name="connsiteX71" fmla="*/ 3903560 w 5344102"/>
              <a:gd name="connsiteY71" fmla="*/ 2817079 h 3217319"/>
              <a:gd name="connsiteX72" fmla="*/ 3872773 w 5344102"/>
              <a:gd name="connsiteY72" fmla="*/ 2857590 h 3217319"/>
              <a:gd name="connsiteX73" fmla="*/ 3841985 w 5344102"/>
              <a:gd name="connsiteY73" fmla="*/ 2896480 h 3217319"/>
              <a:gd name="connsiteX74" fmla="*/ 3807956 w 5344102"/>
              <a:gd name="connsiteY74" fmla="*/ 2933749 h 3217319"/>
              <a:gd name="connsiteX75" fmla="*/ 3773927 w 5344102"/>
              <a:gd name="connsiteY75" fmla="*/ 2966156 h 3217319"/>
              <a:gd name="connsiteX76" fmla="*/ 3735039 w 5344102"/>
              <a:gd name="connsiteY76" fmla="*/ 2993703 h 3217319"/>
              <a:gd name="connsiteX77" fmla="*/ 3694528 w 5344102"/>
              <a:gd name="connsiteY77" fmla="*/ 3014769 h 3217319"/>
              <a:gd name="connsiteX78" fmla="*/ 3645915 w 5344102"/>
              <a:gd name="connsiteY78" fmla="*/ 3029353 h 3217319"/>
              <a:gd name="connsiteX79" fmla="*/ 3595682 w 5344102"/>
              <a:gd name="connsiteY79" fmla="*/ 3035835 h 3217319"/>
              <a:gd name="connsiteX80" fmla="*/ 3543830 w 5344102"/>
              <a:gd name="connsiteY80" fmla="*/ 3037455 h 3217319"/>
              <a:gd name="connsiteX81" fmla="*/ 3488736 w 5344102"/>
              <a:gd name="connsiteY81" fmla="*/ 3032593 h 3217319"/>
              <a:gd name="connsiteX82" fmla="*/ 3433642 w 5344102"/>
              <a:gd name="connsiteY82" fmla="*/ 3026113 h 3217319"/>
              <a:gd name="connsiteX83" fmla="*/ 3378548 w 5344102"/>
              <a:gd name="connsiteY83" fmla="*/ 3018009 h 3217319"/>
              <a:gd name="connsiteX84" fmla="*/ 3323455 w 5344102"/>
              <a:gd name="connsiteY84" fmla="*/ 3011529 h 3217319"/>
              <a:gd name="connsiteX85" fmla="*/ 3268360 w 5344102"/>
              <a:gd name="connsiteY85" fmla="*/ 3008288 h 3217319"/>
              <a:gd name="connsiteX86" fmla="*/ 3214887 w 5344102"/>
              <a:gd name="connsiteY86" fmla="*/ 3008288 h 3217319"/>
              <a:gd name="connsiteX87" fmla="*/ 3164655 w 5344102"/>
              <a:gd name="connsiteY87" fmla="*/ 3014769 h 3217319"/>
              <a:gd name="connsiteX88" fmla="*/ 3112802 w 5344102"/>
              <a:gd name="connsiteY88" fmla="*/ 3027733 h 3217319"/>
              <a:gd name="connsiteX89" fmla="*/ 3065810 w 5344102"/>
              <a:gd name="connsiteY89" fmla="*/ 3047177 h 3217319"/>
              <a:gd name="connsiteX90" fmla="*/ 3017198 w 5344102"/>
              <a:gd name="connsiteY90" fmla="*/ 3073104 h 3217319"/>
              <a:gd name="connsiteX91" fmla="*/ 2968587 w 5344102"/>
              <a:gd name="connsiteY91" fmla="*/ 3099031 h 3217319"/>
              <a:gd name="connsiteX92" fmla="*/ 2919974 w 5344102"/>
              <a:gd name="connsiteY92" fmla="*/ 3128197 h 3217319"/>
              <a:gd name="connsiteX93" fmla="*/ 2872980 w 5344102"/>
              <a:gd name="connsiteY93" fmla="*/ 3155745 h 3217319"/>
              <a:gd name="connsiteX94" fmla="*/ 2822750 w 5344102"/>
              <a:gd name="connsiteY94" fmla="*/ 3180050 h 3217319"/>
              <a:gd name="connsiteX95" fmla="*/ 2774137 w 5344102"/>
              <a:gd name="connsiteY95" fmla="*/ 3199496 h 3217319"/>
              <a:gd name="connsiteX96" fmla="*/ 2723903 w 5344102"/>
              <a:gd name="connsiteY96" fmla="*/ 3212459 h 3217319"/>
              <a:gd name="connsiteX97" fmla="*/ 2672052 w 5344102"/>
              <a:gd name="connsiteY97" fmla="*/ 3217319 h 3217319"/>
              <a:gd name="connsiteX98" fmla="*/ 2620199 w 5344102"/>
              <a:gd name="connsiteY98" fmla="*/ 3212459 h 3217319"/>
              <a:gd name="connsiteX99" fmla="*/ 2569966 w 5344102"/>
              <a:gd name="connsiteY99" fmla="*/ 3199496 h 3217319"/>
              <a:gd name="connsiteX100" fmla="*/ 2521355 w 5344102"/>
              <a:gd name="connsiteY100" fmla="*/ 3180050 h 3217319"/>
              <a:gd name="connsiteX101" fmla="*/ 2471122 w 5344102"/>
              <a:gd name="connsiteY101" fmla="*/ 3155745 h 3217319"/>
              <a:gd name="connsiteX102" fmla="*/ 2424129 w 5344102"/>
              <a:gd name="connsiteY102" fmla="*/ 3128197 h 3217319"/>
              <a:gd name="connsiteX103" fmla="*/ 2375517 w 5344102"/>
              <a:gd name="connsiteY103" fmla="*/ 3099031 h 3217319"/>
              <a:gd name="connsiteX104" fmla="*/ 2326904 w 5344102"/>
              <a:gd name="connsiteY104" fmla="*/ 3073104 h 3217319"/>
              <a:gd name="connsiteX105" fmla="*/ 2278293 w 5344102"/>
              <a:gd name="connsiteY105" fmla="*/ 3047177 h 3217319"/>
              <a:gd name="connsiteX106" fmla="*/ 2229682 w 5344102"/>
              <a:gd name="connsiteY106" fmla="*/ 3027733 h 3217319"/>
              <a:gd name="connsiteX107" fmla="*/ 2179449 w 5344102"/>
              <a:gd name="connsiteY107" fmla="*/ 3014769 h 3217319"/>
              <a:gd name="connsiteX108" fmla="*/ 2129216 w 5344102"/>
              <a:gd name="connsiteY108" fmla="*/ 3008288 h 3217319"/>
              <a:gd name="connsiteX109" fmla="*/ 2075741 w 5344102"/>
              <a:gd name="connsiteY109" fmla="*/ 3008288 h 3217319"/>
              <a:gd name="connsiteX110" fmla="*/ 2020648 w 5344102"/>
              <a:gd name="connsiteY110" fmla="*/ 3011529 h 3217319"/>
              <a:gd name="connsiteX111" fmla="*/ 1965555 w 5344102"/>
              <a:gd name="connsiteY111" fmla="*/ 3018009 h 3217319"/>
              <a:gd name="connsiteX112" fmla="*/ 1910460 w 5344102"/>
              <a:gd name="connsiteY112" fmla="*/ 3026113 h 3217319"/>
              <a:gd name="connsiteX113" fmla="*/ 1855365 w 5344102"/>
              <a:gd name="connsiteY113" fmla="*/ 3032593 h 3217319"/>
              <a:gd name="connsiteX114" fmla="*/ 1800272 w 5344102"/>
              <a:gd name="connsiteY114" fmla="*/ 3037455 h 3217319"/>
              <a:gd name="connsiteX115" fmla="*/ 1748420 w 5344102"/>
              <a:gd name="connsiteY115" fmla="*/ 3035835 h 3217319"/>
              <a:gd name="connsiteX116" fmla="*/ 1698188 w 5344102"/>
              <a:gd name="connsiteY116" fmla="*/ 3029353 h 3217319"/>
              <a:gd name="connsiteX117" fmla="*/ 1649575 w 5344102"/>
              <a:gd name="connsiteY117" fmla="*/ 3014769 h 3217319"/>
              <a:gd name="connsiteX118" fmla="*/ 1609065 w 5344102"/>
              <a:gd name="connsiteY118" fmla="*/ 2993703 h 3217319"/>
              <a:gd name="connsiteX119" fmla="*/ 1570174 w 5344102"/>
              <a:gd name="connsiteY119" fmla="*/ 2966156 h 3217319"/>
              <a:gd name="connsiteX120" fmla="*/ 1536147 w 5344102"/>
              <a:gd name="connsiteY120" fmla="*/ 2933749 h 3217319"/>
              <a:gd name="connsiteX121" fmla="*/ 1502117 w 5344102"/>
              <a:gd name="connsiteY121" fmla="*/ 2896480 h 3217319"/>
              <a:gd name="connsiteX122" fmla="*/ 1471330 w 5344102"/>
              <a:gd name="connsiteY122" fmla="*/ 2857590 h 3217319"/>
              <a:gd name="connsiteX123" fmla="*/ 1440542 w 5344102"/>
              <a:gd name="connsiteY123" fmla="*/ 2817079 h 3217319"/>
              <a:gd name="connsiteX124" fmla="*/ 1409755 w 5344102"/>
              <a:gd name="connsiteY124" fmla="*/ 2776570 h 3217319"/>
              <a:gd name="connsiteX125" fmla="*/ 1378968 w 5344102"/>
              <a:gd name="connsiteY125" fmla="*/ 2737680 h 3217319"/>
              <a:gd name="connsiteX126" fmla="*/ 1346559 w 5344102"/>
              <a:gd name="connsiteY126" fmla="*/ 2700411 h 3217319"/>
              <a:gd name="connsiteX127" fmla="*/ 1309289 w 5344102"/>
              <a:gd name="connsiteY127" fmla="*/ 2668002 h 3217319"/>
              <a:gd name="connsiteX128" fmla="*/ 1273640 w 5344102"/>
              <a:gd name="connsiteY128" fmla="*/ 2638835 h 3217319"/>
              <a:gd name="connsiteX129" fmla="*/ 1233130 w 5344102"/>
              <a:gd name="connsiteY129" fmla="*/ 2616151 h 3217319"/>
              <a:gd name="connsiteX130" fmla="*/ 1189379 w 5344102"/>
              <a:gd name="connsiteY130" fmla="*/ 2596705 h 3217319"/>
              <a:gd name="connsiteX131" fmla="*/ 1142388 w 5344102"/>
              <a:gd name="connsiteY131" fmla="*/ 2580502 h 3217319"/>
              <a:gd name="connsiteX132" fmla="*/ 1093775 w 5344102"/>
              <a:gd name="connsiteY132" fmla="*/ 2565918 h 3217319"/>
              <a:gd name="connsiteX133" fmla="*/ 1045164 w 5344102"/>
              <a:gd name="connsiteY133" fmla="*/ 2552954 h 3217319"/>
              <a:gd name="connsiteX134" fmla="*/ 994931 w 5344102"/>
              <a:gd name="connsiteY134" fmla="*/ 2539990 h 3217319"/>
              <a:gd name="connsiteX135" fmla="*/ 947939 w 5344102"/>
              <a:gd name="connsiteY135" fmla="*/ 2525407 h 3217319"/>
              <a:gd name="connsiteX136" fmla="*/ 900946 w 5344102"/>
              <a:gd name="connsiteY136" fmla="*/ 2509203 h 3217319"/>
              <a:gd name="connsiteX137" fmla="*/ 857197 w 5344102"/>
              <a:gd name="connsiteY137" fmla="*/ 2489757 h 3217319"/>
              <a:gd name="connsiteX138" fmla="*/ 818305 w 5344102"/>
              <a:gd name="connsiteY138" fmla="*/ 2465451 h 3217319"/>
              <a:gd name="connsiteX139" fmla="*/ 782657 w 5344102"/>
              <a:gd name="connsiteY139" fmla="*/ 2436284 h 3217319"/>
              <a:gd name="connsiteX140" fmla="*/ 753491 w 5344102"/>
              <a:gd name="connsiteY140" fmla="*/ 2400637 h 3217319"/>
              <a:gd name="connsiteX141" fmla="*/ 729185 w 5344102"/>
              <a:gd name="connsiteY141" fmla="*/ 2361746 h 3217319"/>
              <a:gd name="connsiteX142" fmla="*/ 709739 w 5344102"/>
              <a:gd name="connsiteY142" fmla="*/ 2317994 h 3217319"/>
              <a:gd name="connsiteX143" fmla="*/ 693536 w 5344102"/>
              <a:gd name="connsiteY143" fmla="*/ 2271004 h 3217319"/>
              <a:gd name="connsiteX144" fmla="*/ 678952 w 5344102"/>
              <a:gd name="connsiteY144" fmla="*/ 2224012 h 3217319"/>
              <a:gd name="connsiteX145" fmla="*/ 665989 w 5344102"/>
              <a:gd name="connsiteY145" fmla="*/ 2173779 h 3217319"/>
              <a:gd name="connsiteX146" fmla="*/ 653024 w 5344102"/>
              <a:gd name="connsiteY146" fmla="*/ 2125168 h 3217319"/>
              <a:gd name="connsiteX147" fmla="*/ 638441 w 5344102"/>
              <a:gd name="connsiteY147" fmla="*/ 2076555 h 3217319"/>
              <a:gd name="connsiteX148" fmla="*/ 622237 w 5344102"/>
              <a:gd name="connsiteY148" fmla="*/ 2029562 h 3217319"/>
              <a:gd name="connsiteX149" fmla="*/ 602791 w 5344102"/>
              <a:gd name="connsiteY149" fmla="*/ 1985810 h 3217319"/>
              <a:gd name="connsiteX150" fmla="*/ 580106 w 5344102"/>
              <a:gd name="connsiteY150" fmla="*/ 1945301 h 3217319"/>
              <a:gd name="connsiteX151" fmla="*/ 550941 w 5344102"/>
              <a:gd name="connsiteY151" fmla="*/ 1909652 h 3217319"/>
              <a:gd name="connsiteX152" fmla="*/ 518531 w 5344102"/>
              <a:gd name="connsiteY152" fmla="*/ 1872383 h 3217319"/>
              <a:gd name="connsiteX153" fmla="*/ 481262 w 5344102"/>
              <a:gd name="connsiteY153" fmla="*/ 1839975 h 3217319"/>
              <a:gd name="connsiteX154" fmla="*/ 440750 w 5344102"/>
              <a:gd name="connsiteY154" fmla="*/ 1809188 h 3217319"/>
              <a:gd name="connsiteX155" fmla="*/ 400241 w 5344102"/>
              <a:gd name="connsiteY155" fmla="*/ 1778400 h 3217319"/>
              <a:gd name="connsiteX156" fmla="*/ 359731 w 5344102"/>
              <a:gd name="connsiteY156" fmla="*/ 1747613 h 3217319"/>
              <a:gd name="connsiteX157" fmla="*/ 320841 w 5344102"/>
              <a:gd name="connsiteY157" fmla="*/ 1716824 h 3217319"/>
              <a:gd name="connsiteX158" fmla="*/ 283572 w 5344102"/>
              <a:gd name="connsiteY158" fmla="*/ 1682797 h 3217319"/>
              <a:gd name="connsiteX159" fmla="*/ 251164 w 5344102"/>
              <a:gd name="connsiteY159" fmla="*/ 1648768 h 3217319"/>
              <a:gd name="connsiteX160" fmla="*/ 223618 w 5344102"/>
              <a:gd name="connsiteY160" fmla="*/ 1609878 h 3217319"/>
              <a:gd name="connsiteX161" fmla="*/ 202553 w 5344102"/>
              <a:gd name="connsiteY161" fmla="*/ 1569369 h 3217319"/>
              <a:gd name="connsiteX162" fmla="*/ 187969 w 5344102"/>
              <a:gd name="connsiteY162" fmla="*/ 1520757 h 3217319"/>
              <a:gd name="connsiteX163" fmla="*/ 181487 w 5344102"/>
              <a:gd name="connsiteY163" fmla="*/ 1470524 h 3217319"/>
              <a:gd name="connsiteX164" fmla="*/ 179866 w 5344102"/>
              <a:gd name="connsiteY164" fmla="*/ 1418669 h 3217319"/>
              <a:gd name="connsiteX165" fmla="*/ 184727 w 5344102"/>
              <a:gd name="connsiteY165" fmla="*/ 1363576 h 3217319"/>
              <a:gd name="connsiteX166" fmla="*/ 191209 w 5344102"/>
              <a:gd name="connsiteY166" fmla="*/ 1308483 h 3217319"/>
              <a:gd name="connsiteX167" fmla="*/ 199310 w 5344102"/>
              <a:gd name="connsiteY167" fmla="*/ 1253388 h 3217319"/>
              <a:gd name="connsiteX168" fmla="*/ 205793 w 5344102"/>
              <a:gd name="connsiteY168" fmla="*/ 1198295 h 3217319"/>
              <a:gd name="connsiteX169" fmla="*/ 209034 w 5344102"/>
              <a:gd name="connsiteY169" fmla="*/ 1143202 h 3217319"/>
              <a:gd name="connsiteX170" fmla="*/ 209034 w 5344102"/>
              <a:gd name="connsiteY170" fmla="*/ 1089727 h 3217319"/>
              <a:gd name="connsiteX171" fmla="*/ 202553 w 5344102"/>
              <a:gd name="connsiteY171" fmla="*/ 1039497 h 3217319"/>
              <a:gd name="connsiteX172" fmla="*/ 189589 w 5344102"/>
              <a:gd name="connsiteY172" fmla="*/ 989263 h 3217319"/>
              <a:gd name="connsiteX173" fmla="*/ 170144 w 5344102"/>
              <a:gd name="connsiteY173" fmla="*/ 942270 h 3217319"/>
              <a:gd name="connsiteX174" fmla="*/ 145838 w 5344102"/>
              <a:gd name="connsiteY174" fmla="*/ 893659 h 3217319"/>
              <a:gd name="connsiteX175" fmla="*/ 118290 w 5344102"/>
              <a:gd name="connsiteY175" fmla="*/ 845048 h 3217319"/>
              <a:gd name="connsiteX176" fmla="*/ 89124 w 5344102"/>
              <a:gd name="connsiteY176" fmla="*/ 796435 h 3217319"/>
              <a:gd name="connsiteX177" fmla="*/ 61577 w 5344102"/>
              <a:gd name="connsiteY177" fmla="*/ 749442 h 3217319"/>
              <a:gd name="connsiteX178" fmla="*/ 37269 w 5344102"/>
              <a:gd name="connsiteY178" fmla="*/ 699211 h 3217319"/>
              <a:gd name="connsiteX179" fmla="*/ 17826 w 5344102"/>
              <a:gd name="connsiteY179" fmla="*/ 650598 h 3217319"/>
              <a:gd name="connsiteX180" fmla="*/ 4863 w 5344102"/>
              <a:gd name="connsiteY180" fmla="*/ 600365 h 3217319"/>
              <a:gd name="connsiteX181" fmla="*/ 0 w 5344102"/>
              <a:gd name="connsiteY181" fmla="*/ 548512 h 3217319"/>
              <a:gd name="connsiteX182" fmla="*/ 4863 w 5344102"/>
              <a:gd name="connsiteY182" fmla="*/ 496660 h 3217319"/>
              <a:gd name="connsiteX183" fmla="*/ 17826 w 5344102"/>
              <a:gd name="connsiteY183" fmla="*/ 446428 h 3217319"/>
              <a:gd name="connsiteX184" fmla="*/ 37269 w 5344102"/>
              <a:gd name="connsiteY184" fmla="*/ 397815 h 3217319"/>
              <a:gd name="connsiteX185" fmla="*/ 61577 w 5344102"/>
              <a:gd name="connsiteY185" fmla="*/ 347583 h 3217319"/>
              <a:gd name="connsiteX186" fmla="*/ 89124 w 5344102"/>
              <a:gd name="connsiteY186" fmla="*/ 300590 h 3217319"/>
              <a:gd name="connsiteX187" fmla="*/ 118290 w 5344102"/>
              <a:gd name="connsiteY187" fmla="*/ 251980 h 3217319"/>
              <a:gd name="connsiteX188" fmla="*/ 145838 w 5344102"/>
              <a:gd name="connsiteY188" fmla="*/ 203366 h 3217319"/>
              <a:gd name="connsiteX189" fmla="*/ 170144 w 5344102"/>
              <a:gd name="connsiteY189" fmla="*/ 154755 h 3217319"/>
              <a:gd name="connsiteX190" fmla="*/ 189589 w 5344102"/>
              <a:gd name="connsiteY190" fmla="*/ 107762 h 3217319"/>
              <a:gd name="connsiteX191" fmla="*/ 202553 w 5344102"/>
              <a:gd name="connsiteY191" fmla="*/ 57529 h 3217319"/>
              <a:gd name="connsiteX192" fmla="*/ 209034 w 5344102"/>
              <a:gd name="connsiteY192" fmla="*/ 7298 h 321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344102" h="3217319">
                <a:moveTo>
                  <a:pt x="209034" y="0"/>
                </a:moveTo>
                <a:lnTo>
                  <a:pt x="5135071" y="0"/>
                </a:lnTo>
                <a:lnTo>
                  <a:pt x="5135071" y="7298"/>
                </a:lnTo>
                <a:lnTo>
                  <a:pt x="5141552" y="57529"/>
                </a:lnTo>
                <a:lnTo>
                  <a:pt x="5154514" y="107762"/>
                </a:lnTo>
                <a:lnTo>
                  <a:pt x="5173960" y="154755"/>
                </a:lnTo>
                <a:lnTo>
                  <a:pt x="5199887" y="203366"/>
                </a:lnTo>
                <a:lnTo>
                  <a:pt x="5225812" y="251980"/>
                </a:lnTo>
                <a:lnTo>
                  <a:pt x="5254980" y="300590"/>
                </a:lnTo>
                <a:lnTo>
                  <a:pt x="5282526" y="347583"/>
                </a:lnTo>
                <a:lnTo>
                  <a:pt x="5306833" y="397815"/>
                </a:lnTo>
                <a:lnTo>
                  <a:pt x="5326276" y="446428"/>
                </a:lnTo>
                <a:lnTo>
                  <a:pt x="5339241" y="496660"/>
                </a:lnTo>
                <a:lnTo>
                  <a:pt x="5344102" y="548512"/>
                </a:lnTo>
                <a:lnTo>
                  <a:pt x="5339241" y="600365"/>
                </a:lnTo>
                <a:lnTo>
                  <a:pt x="5326276" y="650598"/>
                </a:lnTo>
                <a:lnTo>
                  <a:pt x="5306833" y="699211"/>
                </a:lnTo>
                <a:lnTo>
                  <a:pt x="5282526" y="749442"/>
                </a:lnTo>
                <a:lnTo>
                  <a:pt x="5254980" y="796435"/>
                </a:lnTo>
                <a:lnTo>
                  <a:pt x="5225812" y="845048"/>
                </a:lnTo>
                <a:lnTo>
                  <a:pt x="5199887" y="893659"/>
                </a:lnTo>
                <a:lnTo>
                  <a:pt x="5173960" y="942270"/>
                </a:lnTo>
                <a:lnTo>
                  <a:pt x="5154514" y="989263"/>
                </a:lnTo>
                <a:lnTo>
                  <a:pt x="5141552" y="1039497"/>
                </a:lnTo>
                <a:lnTo>
                  <a:pt x="5135071" y="1089727"/>
                </a:lnTo>
                <a:lnTo>
                  <a:pt x="5135071" y="1143202"/>
                </a:lnTo>
                <a:lnTo>
                  <a:pt x="5138311" y="1198295"/>
                </a:lnTo>
                <a:lnTo>
                  <a:pt x="5144792" y="1253388"/>
                </a:lnTo>
                <a:lnTo>
                  <a:pt x="5152894" y="1308483"/>
                </a:lnTo>
                <a:lnTo>
                  <a:pt x="5159375" y="1363576"/>
                </a:lnTo>
                <a:lnTo>
                  <a:pt x="5164237" y="1418669"/>
                </a:lnTo>
                <a:lnTo>
                  <a:pt x="5162616" y="1470524"/>
                </a:lnTo>
                <a:lnTo>
                  <a:pt x="5156135" y="1520757"/>
                </a:lnTo>
                <a:lnTo>
                  <a:pt x="5141552" y="1569369"/>
                </a:lnTo>
                <a:lnTo>
                  <a:pt x="5120486" y="1609878"/>
                </a:lnTo>
                <a:lnTo>
                  <a:pt x="5092939" y="1648768"/>
                </a:lnTo>
                <a:lnTo>
                  <a:pt x="5060529" y="1682797"/>
                </a:lnTo>
                <a:lnTo>
                  <a:pt x="5023262" y="1716824"/>
                </a:lnTo>
                <a:lnTo>
                  <a:pt x="4984371" y="1747613"/>
                </a:lnTo>
                <a:lnTo>
                  <a:pt x="4943861" y="1778400"/>
                </a:lnTo>
                <a:lnTo>
                  <a:pt x="4901732" y="1809188"/>
                </a:lnTo>
                <a:lnTo>
                  <a:pt x="4862842" y="1839975"/>
                </a:lnTo>
                <a:lnTo>
                  <a:pt x="4825572" y="1872383"/>
                </a:lnTo>
                <a:lnTo>
                  <a:pt x="4793164" y="1909652"/>
                </a:lnTo>
                <a:lnTo>
                  <a:pt x="4763996" y="1945301"/>
                </a:lnTo>
                <a:lnTo>
                  <a:pt x="4741309" y="1985810"/>
                </a:lnTo>
                <a:lnTo>
                  <a:pt x="4721865" y="2029562"/>
                </a:lnTo>
                <a:lnTo>
                  <a:pt x="4705661" y="2076555"/>
                </a:lnTo>
                <a:lnTo>
                  <a:pt x="4691078" y="2125168"/>
                </a:lnTo>
                <a:lnTo>
                  <a:pt x="4678114" y="2173779"/>
                </a:lnTo>
                <a:lnTo>
                  <a:pt x="4665151" y="2224012"/>
                </a:lnTo>
                <a:lnTo>
                  <a:pt x="4650566" y="2271004"/>
                </a:lnTo>
                <a:lnTo>
                  <a:pt x="4634363" y="2317994"/>
                </a:lnTo>
                <a:lnTo>
                  <a:pt x="4614920" y="2361746"/>
                </a:lnTo>
                <a:lnTo>
                  <a:pt x="4590613" y="2400637"/>
                </a:lnTo>
                <a:lnTo>
                  <a:pt x="4561447" y="2436284"/>
                </a:lnTo>
                <a:lnTo>
                  <a:pt x="4525797" y="2465451"/>
                </a:lnTo>
                <a:lnTo>
                  <a:pt x="4486906" y="2489757"/>
                </a:lnTo>
                <a:lnTo>
                  <a:pt x="4443155" y="2509203"/>
                </a:lnTo>
                <a:lnTo>
                  <a:pt x="4396163" y="2525407"/>
                </a:lnTo>
                <a:lnTo>
                  <a:pt x="4349173" y="2539990"/>
                </a:lnTo>
                <a:lnTo>
                  <a:pt x="4298939" y="2552954"/>
                </a:lnTo>
                <a:lnTo>
                  <a:pt x="4250326" y="2565918"/>
                </a:lnTo>
                <a:lnTo>
                  <a:pt x="4201715" y="2580502"/>
                </a:lnTo>
                <a:lnTo>
                  <a:pt x="4154724" y="2596705"/>
                </a:lnTo>
                <a:lnTo>
                  <a:pt x="4110972" y="2616151"/>
                </a:lnTo>
                <a:lnTo>
                  <a:pt x="4070464" y="2638835"/>
                </a:lnTo>
                <a:lnTo>
                  <a:pt x="4034814" y="2668002"/>
                </a:lnTo>
                <a:lnTo>
                  <a:pt x="3997545" y="2700411"/>
                </a:lnTo>
                <a:lnTo>
                  <a:pt x="3965136" y="2737680"/>
                </a:lnTo>
                <a:lnTo>
                  <a:pt x="3934348" y="2776570"/>
                </a:lnTo>
                <a:lnTo>
                  <a:pt x="3903560" y="2817079"/>
                </a:lnTo>
                <a:lnTo>
                  <a:pt x="3872773" y="2857590"/>
                </a:lnTo>
                <a:lnTo>
                  <a:pt x="3841985" y="2896480"/>
                </a:lnTo>
                <a:lnTo>
                  <a:pt x="3807956" y="2933749"/>
                </a:lnTo>
                <a:lnTo>
                  <a:pt x="3773927" y="2966156"/>
                </a:lnTo>
                <a:lnTo>
                  <a:pt x="3735039" y="2993703"/>
                </a:lnTo>
                <a:lnTo>
                  <a:pt x="3694528" y="3014769"/>
                </a:lnTo>
                <a:lnTo>
                  <a:pt x="3645915" y="3029353"/>
                </a:lnTo>
                <a:lnTo>
                  <a:pt x="3595682" y="3035835"/>
                </a:lnTo>
                <a:lnTo>
                  <a:pt x="3543830" y="3037455"/>
                </a:lnTo>
                <a:lnTo>
                  <a:pt x="3488736" y="3032593"/>
                </a:lnTo>
                <a:lnTo>
                  <a:pt x="3433642" y="3026113"/>
                </a:lnTo>
                <a:lnTo>
                  <a:pt x="3378548" y="3018009"/>
                </a:lnTo>
                <a:lnTo>
                  <a:pt x="3323455" y="3011529"/>
                </a:lnTo>
                <a:lnTo>
                  <a:pt x="3268360" y="3008288"/>
                </a:lnTo>
                <a:lnTo>
                  <a:pt x="3214887" y="3008288"/>
                </a:lnTo>
                <a:lnTo>
                  <a:pt x="3164655" y="3014769"/>
                </a:lnTo>
                <a:lnTo>
                  <a:pt x="3112802" y="3027733"/>
                </a:lnTo>
                <a:lnTo>
                  <a:pt x="3065810" y="3047177"/>
                </a:lnTo>
                <a:lnTo>
                  <a:pt x="3017198" y="3073104"/>
                </a:lnTo>
                <a:lnTo>
                  <a:pt x="2968587" y="3099031"/>
                </a:lnTo>
                <a:lnTo>
                  <a:pt x="2919974" y="3128197"/>
                </a:lnTo>
                <a:lnTo>
                  <a:pt x="2872980" y="3155745"/>
                </a:lnTo>
                <a:lnTo>
                  <a:pt x="2822750" y="3180050"/>
                </a:lnTo>
                <a:lnTo>
                  <a:pt x="2774137" y="3199496"/>
                </a:lnTo>
                <a:lnTo>
                  <a:pt x="2723903" y="3212459"/>
                </a:lnTo>
                <a:lnTo>
                  <a:pt x="2672052" y="3217319"/>
                </a:lnTo>
                <a:lnTo>
                  <a:pt x="2620199" y="3212459"/>
                </a:lnTo>
                <a:lnTo>
                  <a:pt x="2569966" y="3199496"/>
                </a:lnTo>
                <a:lnTo>
                  <a:pt x="2521355" y="3180050"/>
                </a:lnTo>
                <a:lnTo>
                  <a:pt x="2471122" y="3155745"/>
                </a:lnTo>
                <a:lnTo>
                  <a:pt x="2424129" y="3128197"/>
                </a:lnTo>
                <a:lnTo>
                  <a:pt x="2375517" y="3099031"/>
                </a:lnTo>
                <a:lnTo>
                  <a:pt x="2326904" y="3073104"/>
                </a:lnTo>
                <a:lnTo>
                  <a:pt x="2278293" y="3047177"/>
                </a:lnTo>
                <a:lnTo>
                  <a:pt x="2229682" y="3027733"/>
                </a:lnTo>
                <a:lnTo>
                  <a:pt x="2179449" y="3014769"/>
                </a:lnTo>
                <a:lnTo>
                  <a:pt x="2129216" y="3008288"/>
                </a:lnTo>
                <a:lnTo>
                  <a:pt x="2075741" y="3008288"/>
                </a:lnTo>
                <a:lnTo>
                  <a:pt x="2020648" y="3011529"/>
                </a:lnTo>
                <a:lnTo>
                  <a:pt x="1965555" y="3018009"/>
                </a:lnTo>
                <a:lnTo>
                  <a:pt x="1910460" y="3026113"/>
                </a:lnTo>
                <a:lnTo>
                  <a:pt x="1855365" y="3032593"/>
                </a:lnTo>
                <a:lnTo>
                  <a:pt x="1800272" y="3037455"/>
                </a:lnTo>
                <a:lnTo>
                  <a:pt x="1748420" y="3035835"/>
                </a:lnTo>
                <a:lnTo>
                  <a:pt x="1698188" y="3029353"/>
                </a:lnTo>
                <a:lnTo>
                  <a:pt x="1649575" y="3014769"/>
                </a:lnTo>
                <a:lnTo>
                  <a:pt x="1609065" y="2993703"/>
                </a:lnTo>
                <a:lnTo>
                  <a:pt x="1570174" y="2966156"/>
                </a:lnTo>
                <a:lnTo>
                  <a:pt x="1536147" y="2933749"/>
                </a:lnTo>
                <a:lnTo>
                  <a:pt x="1502117" y="2896480"/>
                </a:lnTo>
                <a:lnTo>
                  <a:pt x="1471330" y="2857590"/>
                </a:lnTo>
                <a:lnTo>
                  <a:pt x="1440542" y="2817079"/>
                </a:lnTo>
                <a:lnTo>
                  <a:pt x="1409755" y="2776570"/>
                </a:lnTo>
                <a:lnTo>
                  <a:pt x="1378968" y="2737680"/>
                </a:lnTo>
                <a:lnTo>
                  <a:pt x="1346559" y="2700411"/>
                </a:lnTo>
                <a:lnTo>
                  <a:pt x="1309289" y="2668002"/>
                </a:lnTo>
                <a:lnTo>
                  <a:pt x="1273640" y="2638835"/>
                </a:lnTo>
                <a:lnTo>
                  <a:pt x="1233130" y="2616151"/>
                </a:lnTo>
                <a:lnTo>
                  <a:pt x="1189379" y="2596705"/>
                </a:lnTo>
                <a:lnTo>
                  <a:pt x="1142388" y="2580502"/>
                </a:lnTo>
                <a:lnTo>
                  <a:pt x="1093775" y="2565918"/>
                </a:lnTo>
                <a:lnTo>
                  <a:pt x="1045164" y="2552954"/>
                </a:lnTo>
                <a:lnTo>
                  <a:pt x="994931" y="2539990"/>
                </a:lnTo>
                <a:lnTo>
                  <a:pt x="947939" y="2525407"/>
                </a:lnTo>
                <a:lnTo>
                  <a:pt x="900946" y="2509203"/>
                </a:lnTo>
                <a:lnTo>
                  <a:pt x="857197" y="2489757"/>
                </a:lnTo>
                <a:lnTo>
                  <a:pt x="818305" y="2465451"/>
                </a:lnTo>
                <a:lnTo>
                  <a:pt x="782657" y="2436284"/>
                </a:lnTo>
                <a:lnTo>
                  <a:pt x="753491" y="2400637"/>
                </a:lnTo>
                <a:lnTo>
                  <a:pt x="729185" y="2361746"/>
                </a:lnTo>
                <a:lnTo>
                  <a:pt x="709739" y="2317994"/>
                </a:lnTo>
                <a:lnTo>
                  <a:pt x="693536" y="2271004"/>
                </a:lnTo>
                <a:lnTo>
                  <a:pt x="678952" y="2224012"/>
                </a:lnTo>
                <a:lnTo>
                  <a:pt x="665989" y="2173779"/>
                </a:lnTo>
                <a:lnTo>
                  <a:pt x="653024" y="2125168"/>
                </a:lnTo>
                <a:lnTo>
                  <a:pt x="638441" y="2076555"/>
                </a:lnTo>
                <a:lnTo>
                  <a:pt x="622237" y="2029562"/>
                </a:lnTo>
                <a:lnTo>
                  <a:pt x="602791" y="1985810"/>
                </a:lnTo>
                <a:lnTo>
                  <a:pt x="580106" y="1945301"/>
                </a:lnTo>
                <a:lnTo>
                  <a:pt x="550941" y="1909652"/>
                </a:lnTo>
                <a:lnTo>
                  <a:pt x="518531" y="1872383"/>
                </a:lnTo>
                <a:lnTo>
                  <a:pt x="481262" y="1839975"/>
                </a:lnTo>
                <a:lnTo>
                  <a:pt x="440750" y="1809188"/>
                </a:lnTo>
                <a:lnTo>
                  <a:pt x="400241" y="1778400"/>
                </a:lnTo>
                <a:lnTo>
                  <a:pt x="359731" y="1747613"/>
                </a:lnTo>
                <a:lnTo>
                  <a:pt x="320841" y="1716824"/>
                </a:lnTo>
                <a:lnTo>
                  <a:pt x="283572" y="1682797"/>
                </a:lnTo>
                <a:lnTo>
                  <a:pt x="251164" y="1648768"/>
                </a:lnTo>
                <a:lnTo>
                  <a:pt x="223618" y="1609878"/>
                </a:lnTo>
                <a:lnTo>
                  <a:pt x="202553" y="1569369"/>
                </a:lnTo>
                <a:lnTo>
                  <a:pt x="187969" y="1520757"/>
                </a:lnTo>
                <a:lnTo>
                  <a:pt x="181487" y="1470524"/>
                </a:lnTo>
                <a:lnTo>
                  <a:pt x="179866" y="1418669"/>
                </a:lnTo>
                <a:lnTo>
                  <a:pt x="184727" y="1363576"/>
                </a:lnTo>
                <a:lnTo>
                  <a:pt x="191209" y="1308483"/>
                </a:lnTo>
                <a:lnTo>
                  <a:pt x="199310" y="1253388"/>
                </a:lnTo>
                <a:lnTo>
                  <a:pt x="205793" y="1198295"/>
                </a:lnTo>
                <a:lnTo>
                  <a:pt x="209034" y="1143202"/>
                </a:lnTo>
                <a:lnTo>
                  <a:pt x="209034" y="1089727"/>
                </a:lnTo>
                <a:lnTo>
                  <a:pt x="202553" y="1039497"/>
                </a:lnTo>
                <a:lnTo>
                  <a:pt x="189589" y="989263"/>
                </a:lnTo>
                <a:lnTo>
                  <a:pt x="170144" y="942270"/>
                </a:lnTo>
                <a:lnTo>
                  <a:pt x="145838" y="893659"/>
                </a:lnTo>
                <a:lnTo>
                  <a:pt x="118290" y="845048"/>
                </a:lnTo>
                <a:lnTo>
                  <a:pt x="89124" y="796435"/>
                </a:lnTo>
                <a:lnTo>
                  <a:pt x="61577" y="749442"/>
                </a:lnTo>
                <a:lnTo>
                  <a:pt x="37269" y="699211"/>
                </a:lnTo>
                <a:lnTo>
                  <a:pt x="17826" y="650598"/>
                </a:lnTo>
                <a:lnTo>
                  <a:pt x="4863" y="600365"/>
                </a:lnTo>
                <a:lnTo>
                  <a:pt x="0" y="548512"/>
                </a:lnTo>
                <a:lnTo>
                  <a:pt x="4863" y="496660"/>
                </a:lnTo>
                <a:lnTo>
                  <a:pt x="17826" y="446428"/>
                </a:lnTo>
                <a:lnTo>
                  <a:pt x="37269" y="397815"/>
                </a:lnTo>
                <a:lnTo>
                  <a:pt x="61577" y="347583"/>
                </a:lnTo>
                <a:lnTo>
                  <a:pt x="89124" y="300590"/>
                </a:lnTo>
                <a:lnTo>
                  <a:pt x="118290" y="251980"/>
                </a:lnTo>
                <a:lnTo>
                  <a:pt x="145838" y="203366"/>
                </a:lnTo>
                <a:lnTo>
                  <a:pt x="170144" y="154755"/>
                </a:lnTo>
                <a:lnTo>
                  <a:pt x="189589" y="107762"/>
                </a:lnTo>
                <a:lnTo>
                  <a:pt x="202553" y="57529"/>
                </a:lnTo>
                <a:lnTo>
                  <a:pt x="209034" y="7298"/>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39" name="Freeform: Shape 38">
            <a:extLst>
              <a:ext uri="{FF2B5EF4-FFF2-40B4-BE49-F238E27FC236}">
                <a16:creationId xmlns:a16="http://schemas.microsoft.com/office/drawing/2014/main" id="{83F81929-E8DA-4450-9CAE-78112B6E48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4670" y="0"/>
            <a:ext cx="5019316" cy="3055154"/>
          </a:xfrm>
          <a:custGeom>
            <a:avLst/>
            <a:gdLst>
              <a:gd name="connsiteX0" fmla="*/ 196330 w 5019316"/>
              <a:gd name="connsiteY0" fmla="*/ 0 h 3055154"/>
              <a:gd name="connsiteX1" fmla="*/ 4822988 w 5019316"/>
              <a:gd name="connsiteY1" fmla="*/ 0 h 3055154"/>
              <a:gd name="connsiteX2" fmla="*/ 4822988 w 5019316"/>
              <a:gd name="connsiteY2" fmla="*/ 40184 h 3055154"/>
              <a:gd name="connsiteX3" fmla="*/ 4829076 w 5019316"/>
              <a:gd name="connsiteY3" fmla="*/ 87363 h 3055154"/>
              <a:gd name="connsiteX4" fmla="*/ 4841250 w 5019316"/>
              <a:gd name="connsiteY4" fmla="*/ 134544 h 3055154"/>
              <a:gd name="connsiteX5" fmla="*/ 4859514 w 5019316"/>
              <a:gd name="connsiteY5" fmla="*/ 178682 h 3055154"/>
              <a:gd name="connsiteX6" fmla="*/ 4883865 w 5019316"/>
              <a:gd name="connsiteY6" fmla="*/ 224339 h 3055154"/>
              <a:gd name="connsiteX7" fmla="*/ 4908215 w 5019316"/>
              <a:gd name="connsiteY7" fmla="*/ 269998 h 3055154"/>
              <a:gd name="connsiteX8" fmla="*/ 4935610 w 5019316"/>
              <a:gd name="connsiteY8" fmla="*/ 315655 h 3055154"/>
              <a:gd name="connsiteX9" fmla="*/ 4961482 w 5019316"/>
              <a:gd name="connsiteY9" fmla="*/ 359793 h 3055154"/>
              <a:gd name="connsiteX10" fmla="*/ 4984312 w 5019316"/>
              <a:gd name="connsiteY10" fmla="*/ 406972 h 3055154"/>
              <a:gd name="connsiteX11" fmla="*/ 5002574 w 5019316"/>
              <a:gd name="connsiteY11" fmla="*/ 452631 h 3055154"/>
              <a:gd name="connsiteX12" fmla="*/ 5014750 w 5019316"/>
              <a:gd name="connsiteY12" fmla="*/ 499811 h 3055154"/>
              <a:gd name="connsiteX13" fmla="*/ 5019316 w 5019316"/>
              <a:gd name="connsiteY13" fmla="*/ 548512 h 3055154"/>
              <a:gd name="connsiteX14" fmla="*/ 5014750 w 5019316"/>
              <a:gd name="connsiteY14" fmla="*/ 597215 h 3055154"/>
              <a:gd name="connsiteX15" fmla="*/ 5002574 w 5019316"/>
              <a:gd name="connsiteY15" fmla="*/ 644395 h 3055154"/>
              <a:gd name="connsiteX16" fmla="*/ 4984312 w 5019316"/>
              <a:gd name="connsiteY16" fmla="*/ 690054 h 3055154"/>
              <a:gd name="connsiteX17" fmla="*/ 4961482 w 5019316"/>
              <a:gd name="connsiteY17" fmla="*/ 737233 h 3055154"/>
              <a:gd name="connsiteX18" fmla="*/ 4935610 w 5019316"/>
              <a:gd name="connsiteY18" fmla="*/ 781371 h 3055154"/>
              <a:gd name="connsiteX19" fmla="*/ 4908215 w 5019316"/>
              <a:gd name="connsiteY19" fmla="*/ 827030 h 3055154"/>
              <a:gd name="connsiteX20" fmla="*/ 4883865 w 5019316"/>
              <a:gd name="connsiteY20" fmla="*/ 872687 h 3055154"/>
              <a:gd name="connsiteX21" fmla="*/ 4859514 w 5019316"/>
              <a:gd name="connsiteY21" fmla="*/ 918345 h 3055154"/>
              <a:gd name="connsiteX22" fmla="*/ 4841250 w 5019316"/>
              <a:gd name="connsiteY22" fmla="*/ 962482 h 3055154"/>
              <a:gd name="connsiteX23" fmla="*/ 4829076 w 5019316"/>
              <a:gd name="connsiteY23" fmla="*/ 1009663 h 3055154"/>
              <a:gd name="connsiteX24" fmla="*/ 4822988 w 5019316"/>
              <a:gd name="connsiteY24" fmla="*/ 1056842 h 3055154"/>
              <a:gd name="connsiteX25" fmla="*/ 4822988 w 5019316"/>
              <a:gd name="connsiteY25" fmla="*/ 1107067 h 3055154"/>
              <a:gd name="connsiteX26" fmla="*/ 4826031 w 5019316"/>
              <a:gd name="connsiteY26" fmla="*/ 1158813 h 3055154"/>
              <a:gd name="connsiteX27" fmla="*/ 4832119 w 5019316"/>
              <a:gd name="connsiteY27" fmla="*/ 1210558 h 3055154"/>
              <a:gd name="connsiteX28" fmla="*/ 4839728 w 5019316"/>
              <a:gd name="connsiteY28" fmla="*/ 1262305 h 3055154"/>
              <a:gd name="connsiteX29" fmla="*/ 4845816 w 5019316"/>
              <a:gd name="connsiteY29" fmla="*/ 1314051 h 3055154"/>
              <a:gd name="connsiteX30" fmla="*/ 4850383 w 5019316"/>
              <a:gd name="connsiteY30" fmla="*/ 1365796 h 3055154"/>
              <a:gd name="connsiteX31" fmla="*/ 4848859 w 5019316"/>
              <a:gd name="connsiteY31" fmla="*/ 1414500 h 3055154"/>
              <a:gd name="connsiteX32" fmla="*/ 4842773 w 5019316"/>
              <a:gd name="connsiteY32" fmla="*/ 1461681 h 3055154"/>
              <a:gd name="connsiteX33" fmla="*/ 4829076 w 5019316"/>
              <a:gd name="connsiteY33" fmla="*/ 1507338 h 3055154"/>
              <a:gd name="connsiteX34" fmla="*/ 4809290 w 5019316"/>
              <a:gd name="connsiteY34" fmla="*/ 1545386 h 3055154"/>
              <a:gd name="connsiteX35" fmla="*/ 4783417 w 5019316"/>
              <a:gd name="connsiteY35" fmla="*/ 1581914 h 3055154"/>
              <a:gd name="connsiteX36" fmla="*/ 4752978 w 5019316"/>
              <a:gd name="connsiteY36" fmla="*/ 1613874 h 3055154"/>
              <a:gd name="connsiteX37" fmla="*/ 4717975 w 5019316"/>
              <a:gd name="connsiteY37" fmla="*/ 1645834 h 3055154"/>
              <a:gd name="connsiteX38" fmla="*/ 4681447 w 5019316"/>
              <a:gd name="connsiteY38" fmla="*/ 1674752 h 3055154"/>
              <a:gd name="connsiteX39" fmla="*/ 4643400 w 5019316"/>
              <a:gd name="connsiteY39" fmla="*/ 1703669 h 3055154"/>
              <a:gd name="connsiteX40" fmla="*/ 4603831 w 5019316"/>
              <a:gd name="connsiteY40" fmla="*/ 1732585 h 3055154"/>
              <a:gd name="connsiteX41" fmla="*/ 4567303 w 5019316"/>
              <a:gd name="connsiteY41" fmla="*/ 1761502 h 3055154"/>
              <a:gd name="connsiteX42" fmla="*/ 4532299 w 5019316"/>
              <a:gd name="connsiteY42" fmla="*/ 1791940 h 3055154"/>
              <a:gd name="connsiteX43" fmla="*/ 4501861 w 5019316"/>
              <a:gd name="connsiteY43" fmla="*/ 1826945 h 3055154"/>
              <a:gd name="connsiteX44" fmla="*/ 4474466 w 5019316"/>
              <a:gd name="connsiteY44" fmla="*/ 1860428 h 3055154"/>
              <a:gd name="connsiteX45" fmla="*/ 4453158 w 5019316"/>
              <a:gd name="connsiteY45" fmla="*/ 1898476 h 3055154"/>
              <a:gd name="connsiteX46" fmla="*/ 4434896 w 5019316"/>
              <a:gd name="connsiteY46" fmla="*/ 1939569 h 3055154"/>
              <a:gd name="connsiteX47" fmla="*/ 4419677 w 5019316"/>
              <a:gd name="connsiteY47" fmla="*/ 1983706 h 3055154"/>
              <a:gd name="connsiteX48" fmla="*/ 4405979 w 5019316"/>
              <a:gd name="connsiteY48" fmla="*/ 2029365 h 3055154"/>
              <a:gd name="connsiteX49" fmla="*/ 4393803 w 5019316"/>
              <a:gd name="connsiteY49" fmla="*/ 2075023 h 3055154"/>
              <a:gd name="connsiteX50" fmla="*/ 4381628 w 5019316"/>
              <a:gd name="connsiteY50" fmla="*/ 2122203 h 3055154"/>
              <a:gd name="connsiteX51" fmla="*/ 4367930 w 5019316"/>
              <a:gd name="connsiteY51" fmla="*/ 2166339 h 3055154"/>
              <a:gd name="connsiteX52" fmla="*/ 4352711 w 5019316"/>
              <a:gd name="connsiteY52" fmla="*/ 2210475 h 3055154"/>
              <a:gd name="connsiteX53" fmla="*/ 4334449 w 5019316"/>
              <a:gd name="connsiteY53" fmla="*/ 2251568 h 3055154"/>
              <a:gd name="connsiteX54" fmla="*/ 4311619 w 5019316"/>
              <a:gd name="connsiteY54" fmla="*/ 2288096 h 3055154"/>
              <a:gd name="connsiteX55" fmla="*/ 4284226 w 5019316"/>
              <a:gd name="connsiteY55" fmla="*/ 2321577 h 3055154"/>
              <a:gd name="connsiteX56" fmla="*/ 4250743 w 5019316"/>
              <a:gd name="connsiteY56" fmla="*/ 2348972 h 3055154"/>
              <a:gd name="connsiteX57" fmla="*/ 4214216 w 5019316"/>
              <a:gd name="connsiteY57" fmla="*/ 2371801 h 3055154"/>
              <a:gd name="connsiteX58" fmla="*/ 4173123 w 5019316"/>
              <a:gd name="connsiteY58" fmla="*/ 2390065 h 3055154"/>
              <a:gd name="connsiteX59" fmla="*/ 4128988 w 5019316"/>
              <a:gd name="connsiteY59" fmla="*/ 2405284 h 3055154"/>
              <a:gd name="connsiteX60" fmla="*/ 4084853 w 5019316"/>
              <a:gd name="connsiteY60" fmla="*/ 2418982 h 3055154"/>
              <a:gd name="connsiteX61" fmla="*/ 4037672 w 5019316"/>
              <a:gd name="connsiteY61" fmla="*/ 2431158 h 3055154"/>
              <a:gd name="connsiteX62" fmla="*/ 3992014 w 5019316"/>
              <a:gd name="connsiteY62" fmla="*/ 2443334 h 3055154"/>
              <a:gd name="connsiteX63" fmla="*/ 3946357 w 5019316"/>
              <a:gd name="connsiteY63" fmla="*/ 2457031 h 3055154"/>
              <a:gd name="connsiteX64" fmla="*/ 3902222 w 5019316"/>
              <a:gd name="connsiteY64" fmla="*/ 2472250 h 3055154"/>
              <a:gd name="connsiteX65" fmla="*/ 3861129 w 5019316"/>
              <a:gd name="connsiteY65" fmla="*/ 2490514 h 3055154"/>
              <a:gd name="connsiteX66" fmla="*/ 3823082 w 5019316"/>
              <a:gd name="connsiteY66" fmla="*/ 2511820 h 3055154"/>
              <a:gd name="connsiteX67" fmla="*/ 3789599 w 5019316"/>
              <a:gd name="connsiteY67" fmla="*/ 2539215 h 3055154"/>
              <a:gd name="connsiteX68" fmla="*/ 3754595 w 5019316"/>
              <a:gd name="connsiteY68" fmla="*/ 2569655 h 3055154"/>
              <a:gd name="connsiteX69" fmla="*/ 3724155 w 5019316"/>
              <a:gd name="connsiteY69" fmla="*/ 2604660 h 3055154"/>
              <a:gd name="connsiteX70" fmla="*/ 3695239 w 5019316"/>
              <a:gd name="connsiteY70" fmla="*/ 2641186 h 3055154"/>
              <a:gd name="connsiteX71" fmla="*/ 3666323 w 5019316"/>
              <a:gd name="connsiteY71" fmla="*/ 2679234 h 3055154"/>
              <a:gd name="connsiteX72" fmla="*/ 3637406 w 5019316"/>
              <a:gd name="connsiteY72" fmla="*/ 2717283 h 3055154"/>
              <a:gd name="connsiteX73" fmla="*/ 3608490 w 5019316"/>
              <a:gd name="connsiteY73" fmla="*/ 2753810 h 3055154"/>
              <a:gd name="connsiteX74" fmla="*/ 3576529 w 5019316"/>
              <a:gd name="connsiteY74" fmla="*/ 2788814 h 3055154"/>
              <a:gd name="connsiteX75" fmla="*/ 3544567 w 5019316"/>
              <a:gd name="connsiteY75" fmla="*/ 2819253 h 3055154"/>
              <a:gd name="connsiteX76" fmla="*/ 3508043 w 5019316"/>
              <a:gd name="connsiteY76" fmla="*/ 2845126 h 3055154"/>
              <a:gd name="connsiteX77" fmla="*/ 3469994 w 5019316"/>
              <a:gd name="connsiteY77" fmla="*/ 2864912 h 3055154"/>
              <a:gd name="connsiteX78" fmla="*/ 3424336 w 5019316"/>
              <a:gd name="connsiteY78" fmla="*/ 2878609 h 3055154"/>
              <a:gd name="connsiteX79" fmla="*/ 3377155 w 5019316"/>
              <a:gd name="connsiteY79" fmla="*/ 2884697 h 3055154"/>
              <a:gd name="connsiteX80" fmla="*/ 3328455 w 5019316"/>
              <a:gd name="connsiteY80" fmla="*/ 2886219 h 3055154"/>
              <a:gd name="connsiteX81" fmla="*/ 3276709 w 5019316"/>
              <a:gd name="connsiteY81" fmla="*/ 2881652 h 3055154"/>
              <a:gd name="connsiteX82" fmla="*/ 3224964 w 5019316"/>
              <a:gd name="connsiteY82" fmla="*/ 2875566 h 3055154"/>
              <a:gd name="connsiteX83" fmla="*/ 3173217 w 5019316"/>
              <a:gd name="connsiteY83" fmla="*/ 2867955 h 3055154"/>
              <a:gd name="connsiteX84" fmla="*/ 3121473 w 5019316"/>
              <a:gd name="connsiteY84" fmla="*/ 2861868 h 3055154"/>
              <a:gd name="connsiteX85" fmla="*/ 3069726 w 5019316"/>
              <a:gd name="connsiteY85" fmla="*/ 2858824 h 3055154"/>
              <a:gd name="connsiteX86" fmla="*/ 3019503 w 5019316"/>
              <a:gd name="connsiteY86" fmla="*/ 2858824 h 3055154"/>
              <a:gd name="connsiteX87" fmla="*/ 2972324 w 5019316"/>
              <a:gd name="connsiteY87" fmla="*/ 2864912 h 3055154"/>
              <a:gd name="connsiteX88" fmla="*/ 2923623 w 5019316"/>
              <a:gd name="connsiteY88" fmla="*/ 2877088 h 3055154"/>
              <a:gd name="connsiteX89" fmla="*/ 2879486 w 5019316"/>
              <a:gd name="connsiteY89" fmla="*/ 2895350 h 3055154"/>
              <a:gd name="connsiteX90" fmla="*/ 2833829 w 5019316"/>
              <a:gd name="connsiteY90" fmla="*/ 2919702 h 3055154"/>
              <a:gd name="connsiteX91" fmla="*/ 2788172 w 5019316"/>
              <a:gd name="connsiteY91" fmla="*/ 2944054 h 3055154"/>
              <a:gd name="connsiteX92" fmla="*/ 2742513 w 5019316"/>
              <a:gd name="connsiteY92" fmla="*/ 2971447 h 3055154"/>
              <a:gd name="connsiteX93" fmla="*/ 2698376 w 5019316"/>
              <a:gd name="connsiteY93" fmla="*/ 2997321 h 3055154"/>
              <a:gd name="connsiteX94" fmla="*/ 2651198 w 5019316"/>
              <a:gd name="connsiteY94" fmla="*/ 3020150 h 3055154"/>
              <a:gd name="connsiteX95" fmla="*/ 2605539 w 5019316"/>
              <a:gd name="connsiteY95" fmla="*/ 3038414 h 3055154"/>
              <a:gd name="connsiteX96" fmla="*/ 2558359 w 5019316"/>
              <a:gd name="connsiteY96" fmla="*/ 3050590 h 3055154"/>
              <a:gd name="connsiteX97" fmla="*/ 2509659 w 5019316"/>
              <a:gd name="connsiteY97" fmla="*/ 3055154 h 3055154"/>
              <a:gd name="connsiteX98" fmla="*/ 2460957 w 5019316"/>
              <a:gd name="connsiteY98" fmla="*/ 3050590 h 3055154"/>
              <a:gd name="connsiteX99" fmla="*/ 2413777 w 5019316"/>
              <a:gd name="connsiteY99" fmla="*/ 3038414 h 3055154"/>
              <a:gd name="connsiteX100" fmla="*/ 2368120 w 5019316"/>
              <a:gd name="connsiteY100" fmla="*/ 3020150 h 3055154"/>
              <a:gd name="connsiteX101" fmla="*/ 2320940 w 5019316"/>
              <a:gd name="connsiteY101" fmla="*/ 2997321 h 3055154"/>
              <a:gd name="connsiteX102" fmla="*/ 2276803 w 5019316"/>
              <a:gd name="connsiteY102" fmla="*/ 2971447 h 3055154"/>
              <a:gd name="connsiteX103" fmla="*/ 2231146 w 5019316"/>
              <a:gd name="connsiteY103" fmla="*/ 2944054 h 3055154"/>
              <a:gd name="connsiteX104" fmla="*/ 2185488 w 5019316"/>
              <a:gd name="connsiteY104" fmla="*/ 2919702 h 3055154"/>
              <a:gd name="connsiteX105" fmla="*/ 2139831 w 5019316"/>
              <a:gd name="connsiteY105" fmla="*/ 2895350 h 3055154"/>
              <a:gd name="connsiteX106" fmla="*/ 2094174 w 5019316"/>
              <a:gd name="connsiteY106" fmla="*/ 2877088 h 3055154"/>
              <a:gd name="connsiteX107" fmla="*/ 2046994 w 5019316"/>
              <a:gd name="connsiteY107" fmla="*/ 2864912 h 3055154"/>
              <a:gd name="connsiteX108" fmla="*/ 1999813 w 5019316"/>
              <a:gd name="connsiteY108" fmla="*/ 2858824 h 3055154"/>
              <a:gd name="connsiteX109" fmla="*/ 1949589 w 5019316"/>
              <a:gd name="connsiteY109" fmla="*/ 2858824 h 3055154"/>
              <a:gd name="connsiteX110" fmla="*/ 1897844 w 5019316"/>
              <a:gd name="connsiteY110" fmla="*/ 2861868 h 3055154"/>
              <a:gd name="connsiteX111" fmla="*/ 1846099 w 5019316"/>
              <a:gd name="connsiteY111" fmla="*/ 2867955 h 3055154"/>
              <a:gd name="connsiteX112" fmla="*/ 1794352 w 5019316"/>
              <a:gd name="connsiteY112" fmla="*/ 2875566 h 3055154"/>
              <a:gd name="connsiteX113" fmla="*/ 1742606 w 5019316"/>
              <a:gd name="connsiteY113" fmla="*/ 2881652 h 3055154"/>
              <a:gd name="connsiteX114" fmla="*/ 1690861 w 5019316"/>
              <a:gd name="connsiteY114" fmla="*/ 2886219 h 3055154"/>
              <a:gd name="connsiteX115" fmla="*/ 1642161 w 5019316"/>
              <a:gd name="connsiteY115" fmla="*/ 2884697 h 3055154"/>
              <a:gd name="connsiteX116" fmla="*/ 1594981 w 5019316"/>
              <a:gd name="connsiteY116" fmla="*/ 2878609 h 3055154"/>
              <a:gd name="connsiteX117" fmla="*/ 1549322 w 5019316"/>
              <a:gd name="connsiteY117" fmla="*/ 2864912 h 3055154"/>
              <a:gd name="connsiteX118" fmla="*/ 1511275 w 5019316"/>
              <a:gd name="connsiteY118" fmla="*/ 2845126 h 3055154"/>
              <a:gd name="connsiteX119" fmla="*/ 1474747 w 5019316"/>
              <a:gd name="connsiteY119" fmla="*/ 2819253 h 3055154"/>
              <a:gd name="connsiteX120" fmla="*/ 1442788 w 5019316"/>
              <a:gd name="connsiteY120" fmla="*/ 2788814 h 3055154"/>
              <a:gd name="connsiteX121" fmla="*/ 1410827 w 5019316"/>
              <a:gd name="connsiteY121" fmla="*/ 2753810 h 3055154"/>
              <a:gd name="connsiteX122" fmla="*/ 1381910 w 5019316"/>
              <a:gd name="connsiteY122" fmla="*/ 2717283 h 3055154"/>
              <a:gd name="connsiteX123" fmla="*/ 1352994 w 5019316"/>
              <a:gd name="connsiteY123" fmla="*/ 2679234 h 3055154"/>
              <a:gd name="connsiteX124" fmla="*/ 1324077 w 5019316"/>
              <a:gd name="connsiteY124" fmla="*/ 2641186 h 3055154"/>
              <a:gd name="connsiteX125" fmla="*/ 1295161 w 5019316"/>
              <a:gd name="connsiteY125" fmla="*/ 2604660 h 3055154"/>
              <a:gd name="connsiteX126" fmla="*/ 1264721 w 5019316"/>
              <a:gd name="connsiteY126" fmla="*/ 2569655 h 3055154"/>
              <a:gd name="connsiteX127" fmla="*/ 1229717 w 5019316"/>
              <a:gd name="connsiteY127" fmla="*/ 2539215 h 3055154"/>
              <a:gd name="connsiteX128" fmla="*/ 1196234 w 5019316"/>
              <a:gd name="connsiteY128" fmla="*/ 2511820 h 3055154"/>
              <a:gd name="connsiteX129" fmla="*/ 1158187 w 5019316"/>
              <a:gd name="connsiteY129" fmla="*/ 2490514 h 3055154"/>
              <a:gd name="connsiteX130" fmla="*/ 1117095 w 5019316"/>
              <a:gd name="connsiteY130" fmla="*/ 2472250 h 3055154"/>
              <a:gd name="connsiteX131" fmla="*/ 1072959 w 5019316"/>
              <a:gd name="connsiteY131" fmla="*/ 2457031 h 3055154"/>
              <a:gd name="connsiteX132" fmla="*/ 1027301 w 5019316"/>
              <a:gd name="connsiteY132" fmla="*/ 2443334 h 3055154"/>
              <a:gd name="connsiteX133" fmla="*/ 981644 w 5019316"/>
              <a:gd name="connsiteY133" fmla="*/ 2431158 h 3055154"/>
              <a:gd name="connsiteX134" fmla="*/ 934464 w 5019316"/>
              <a:gd name="connsiteY134" fmla="*/ 2418982 h 3055154"/>
              <a:gd name="connsiteX135" fmla="*/ 890329 w 5019316"/>
              <a:gd name="connsiteY135" fmla="*/ 2405284 h 3055154"/>
              <a:gd name="connsiteX136" fmla="*/ 846192 w 5019316"/>
              <a:gd name="connsiteY136" fmla="*/ 2390065 h 3055154"/>
              <a:gd name="connsiteX137" fmla="*/ 805101 w 5019316"/>
              <a:gd name="connsiteY137" fmla="*/ 2371801 h 3055154"/>
              <a:gd name="connsiteX138" fmla="*/ 768573 w 5019316"/>
              <a:gd name="connsiteY138" fmla="*/ 2348972 h 3055154"/>
              <a:gd name="connsiteX139" fmla="*/ 735091 w 5019316"/>
              <a:gd name="connsiteY139" fmla="*/ 2321577 h 3055154"/>
              <a:gd name="connsiteX140" fmla="*/ 707698 w 5019316"/>
              <a:gd name="connsiteY140" fmla="*/ 2288096 h 3055154"/>
              <a:gd name="connsiteX141" fmla="*/ 684869 w 5019316"/>
              <a:gd name="connsiteY141" fmla="*/ 2251568 h 3055154"/>
              <a:gd name="connsiteX142" fmla="*/ 666605 w 5019316"/>
              <a:gd name="connsiteY142" fmla="*/ 2210475 h 3055154"/>
              <a:gd name="connsiteX143" fmla="*/ 651386 w 5019316"/>
              <a:gd name="connsiteY143" fmla="*/ 2166339 h 3055154"/>
              <a:gd name="connsiteX144" fmla="*/ 637689 w 5019316"/>
              <a:gd name="connsiteY144" fmla="*/ 2122203 h 3055154"/>
              <a:gd name="connsiteX145" fmla="*/ 625513 w 5019316"/>
              <a:gd name="connsiteY145" fmla="*/ 2075023 h 3055154"/>
              <a:gd name="connsiteX146" fmla="*/ 613337 w 5019316"/>
              <a:gd name="connsiteY146" fmla="*/ 2029365 h 3055154"/>
              <a:gd name="connsiteX147" fmla="*/ 599640 w 5019316"/>
              <a:gd name="connsiteY147" fmla="*/ 1983706 h 3055154"/>
              <a:gd name="connsiteX148" fmla="*/ 584421 w 5019316"/>
              <a:gd name="connsiteY148" fmla="*/ 1939569 h 3055154"/>
              <a:gd name="connsiteX149" fmla="*/ 566157 w 5019316"/>
              <a:gd name="connsiteY149" fmla="*/ 1898476 h 3055154"/>
              <a:gd name="connsiteX150" fmla="*/ 544850 w 5019316"/>
              <a:gd name="connsiteY150" fmla="*/ 1860428 h 3055154"/>
              <a:gd name="connsiteX151" fmla="*/ 517457 w 5019316"/>
              <a:gd name="connsiteY151" fmla="*/ 1826945 h 3055154"/>
              <a:gd name="connsiteX152" fmla="*/ 487017 w 5019316"/>
              <a:gd name="connsiteY152" fmla="*/ 1791940 h 3055154"/>
              <a:gd name="connsiteX153" fmla="*/ 452013 w 5019316"/>
              <a:gd name="connsiteY153" fmla="*/ 1761502 h 3055154"/>
              <a:gd name="connsiteX154" fmla="*/ 413964 w 5019316"/>
              <a:gd name="connsiteY154" fmla="*/ 1732585 h 3055154"/>
              <a:gd name="connsiteX155" fmla="*/ 375916 w 5019316"/>
              <a:gd name="connsiteY155" fmla="*/ 1703669 h 3055154"/>
              <a:gd name="connsiteX156" fmla="*/ 337869 w 5019316"/>
              <a:gd name="connsiteY156" fmla="*/ 1674752 h 3055154"/>
              <a:gd name="connsiteX157" fmla="*/ 301341 w 5019316"/>
              <a:gd name="connsiteY157" fmla="*/ 1645834 h 3055154"/>
              <a:gd name="connsiteX158" fmla="*/ 266337 w 5019316"/>
              <a:gd name="connsiteY158" fmla="*/ 1613874 h 3055154"/>
              <a:gd name="connsiteX159" fmla="*/ 235899 w 5019316"/>
              <a:gd name="connsiteY159" fmla="*/ 1581914 h 3055154"/>
              <a:gd name="connsiteX160" fmla="*/ 210028 w 5019316"/>
              <a:gd name="connsiteY160" fmla="*/ 1545386 h 3055154"/>
              <a:gd name="connsiteX161" fmla="*/ 190243 w 5019316"/>
              <a:gd name="connsiteY161" fmla="*/ 1507338 h 3055154"/>
              <a:gd name="connsiteX162" fmla="*/ 176545 w 5019316"/>
              <a:gd name="connsiteY162" fmla="*/ 1461681 h 3055154"/>
              <a:gd name="connsiteX163" fmla="*/ 170457 w 5019316"/>
              <a:gd name="connsiteY163" fmla="*/ 1414500 h 3055154"/>
              <a:gd name="connsiteX164" fmla="*/ 168934 w 5019316"/>
              <a:gd name="connsiteY164" fmla="*/ 1365796 h 3055154"/>
              <a:gd name="connsiteX165" fmla="*/ 173500 w 5019316"/>
              <a:gd name="connsiteY165" fmla="*/ 1314051 h 3055154"/>
              <a:gd name="connsiteX166" fmla="*/ 179588 w 5019316"/>
              <a:gd name="connsiteY166" fmla="*/ 1262305 h 3055154"/>
              <a:gd name="connsiteX167" fmla="*/ 187198 w 5019316"/>
              <a:gd name="connsiteY167" fmla="*/ 1210558 h 3055154"/>
              <a:gd name="connsiteX168" fmla="*/ 193285 w 5019316"/>
              <a:gd name="connsiteY168" fmla="*/ 1158813 h 3055154"/>
              <a:gd name="connsiteX169" fmla="*/ 196330 w 5019316"/>
              <a:gd name="connsiteY169" fmla="*/ 1107067 h 3055154"/>
              <a:gd name="connsiteX170" fmla="*/ 196330 w 5019316"/>
              <a:gd name="connsiteY170" fmla="*/ 1056842 h 3055154"/>
              <a:gd name="connsiteX171" fmla="*/ 190243 w 5019316"/>
              <a:gd name="connsiteY171" fmla="*/ 1009663 h 3055154"/>
              <a:gd name="connsiteX172" fmla="*/ 178067 w 5019316"/>
              <a:gd name="connsiteY172" fmla="*/ 962482 h 3055154"/>
              <a:gd name="connsiteX173" fmla="*/ 159803 w 5019316"/>
              <a:gd name="connsiteY173" fmla="*/ 918345 h 3055154"/>
              <a:gd name="connsiteX174" fmla="*/ 136974 w 5019316"/>
              <a:gd name="connsiteY174" fmla="*/ 872687 h 3055154"/>
              <a:gd name="connsiteX175" fmla="*/ 111101 w 5019316"/>
              <a:gd name="connsiteY175" fmla="*/ 827030 h 3055154"/>
              <a:gd name="connsiteX176" fmla="*/ 83708 w 5019316"/>
              <a:gd name="connsiteY176" fmla="*/ 781371 h 3055154"/>
              <a:gd name="connsiteX177" fmla="*/ 57835 w 5019316"/>
              <a:gd name="connsiteY177" fmla="*/ 737233 h 3055154"/>
              <a:gd name="connsiteX178" fmla="*/ 35005 w 5019316"/>
              <a:gd name="connsiteY178" fmla="*/ 690054 h 3055154"/>
              <a:gd name="connsiteX179" fmla="*/ 16743 w 5019316"/>
              <a:gd name="connsiteY179" fmla="*/ 644395 h 3055154"/>
              <a:gd name="connsiteX180" fmla="*/ 4567 w 5019316"/>
              <a:gd name="connsiteY180" fmla="*/ 597215 h 3055154"/>
              <a:gd name="connsiteX181" fmla="*/ 0 w 5019316"/>
              <a:gd name="connsiteY181" fmla="*/ 548512 h 3055154"/>
              <a:gd name="connsiteX182" fmla="*/ 4567 w 5019316"/>
              <a:gd name="connsiteY182" fmla="*/ 499811 h 3055154"/>
              <a:gd name="connsiteX183" fmla="*/ 16743 w 5019316"/>
              <a:gd name="connsiteY183" fmla="*/ 452631 h 3055154"/>
              <a:gd name="connsiteX184" fmla="*/ 35005 w 5019316"/>
              <a:gd name="connsiteY184" fmla="*/ 406972 h 3055154"/>
              <a:gd name="connsiteX185" fmla="*/ 57835 w 5019316"/>
              <a:gd name="connsiteY185" fmla="*/ 359793 h 3055154"/>
              <a:gd name="connsiteX186" fmla="*/ 83708 w 5019316"/>
              <a:gd name="connsiteY186" fmla="*/ 315655 h 3055154"/>
              <a:gd name="connsiteX187" fmla="*/ 111101 w 5019316"/>
              <a:gd name="connsiteY187" fmla="*/ 269998 h 3055154"/>
              <a:gd name="connsiteX188" fmla="*/ 136974 w 5019316"/>
              <a:gd name="connsiteY188" fmla="*/ 224339 h 3055154"/>
              <a:gd name="connsiteX189" fmla="*/ 159803 w 5019316"/>
              <a:gd name="connsiteY189" fmla="*/ 178682 h 3055154"/>
              <a:gd name="connsiteX190" fmla="*/ 178067 w 5019316"/>
              <a:gd name="connsiteY190" fmla="*/ 134544 h 3055154"/>
              <a:gd name="connsiteX191" fmla="*/ 190243 w 5019316"/>
              <a:gd name="connsiteY191" fmla="*/ 87363 h 3055154"/>
              <a:gd name="connsiteX192" fmla="*/ 196330 w 5019316"/>
              <a:gd name="connsiteY192" fmla="*/ 40184 h 305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019316" h="3055154">
                <a:moveTo>
                  <a:pt x="196330" y="0"/>
                </a:moveTo>
                <a:lnTo>
                  <a:pt x="4822988" y="0"/>
                </a:lnTo>
                <a:lnTo>
                  <a:pt x="4822988" y="40184"/>
                </a:lnTo>
                <a:lnTo>
                  <a:pt x="4829076" y="87363"/>
                </a:lnTo>
                <a:lnTo>
                  <a:pt x="4841250" y="134544"/>
                </a:lnTo>
                <a:lnTo>
                  <a:pt x="4859514" y="178682"/>
                </a:lnTo>
                <a:lnTo>
                  <a:pt x="4883865" y="224339"/>
                </a:lnTo>
                <a:lnTo>
                  <a:pt x="4908215" y="269998"/>
                </a:lnTo>
                <a:lnTo>
                  <a:pt x="4935610" y="315655"/>
                </a:lnTo>
                <a:lnTo>
                  <a:pt x="4961482" y="359793"/>
                </a:lnTo>
                <a:lnTo>
                  <a:pt x="4984312" y="406972"/>
                </a:lnTo>
                <a:lnTo>
                  <a:pt x="5002574" y="452631"/>
                </a:lnTo>
                <a:lnTo>
                  <a:pt x="5014750" y="499811"/>
                </a:lnTo>
                <a:lnTo>
                  <a:pt x="5019316" y="548512"/>
                </a:lnTo>
                <a:lnTo>
                  <a:pt x="5014750" y="597215"/>
                </a:lnTo>
                <a:lnTo>
                  <a:pt x="5002574" y="644395"/>
                </a:lnTo>
                <a:lnTo>
                  <a:pt x="4984312" y="690054"/>
                </a:lnTo>
                <a:lnTo>
                  <a:pt x="4961482" y="737233"/>
                </a:lnTo>
                <a:lnTo>
                  <a:pt x="4935610" y="781371"/>
                </a:lnTo>
                <a:lnTo>
                  <a:pt x="4908215" y="827030"/>
                </a:lnTo>
                <a:lnTo>
                  <a:pt x="4883865" y="872687"/>
                </a:lnTo>
                <a:lnTo>
                  <a:pt x="4859514" y="918345"/>
                </a:lnTo>
                <a:lnTo>
                  <a:pt x="4841250" y="962482"/>
                </a:lnTo>
                <a:lnTo>
                  <a:pt x="4829076" y="1009663"/>
                </a:lnTo>
                <a:lnTo>
                  <a:pt x="4822988" y="1056842"/>
                </a:lnTo>
                <a:lnTo>
                  <a:pt x="4822988" y="1107067"/>
                </a:lnTo>
                <a:lnTo>
                  <a:pt x="4826031" y="1158813"/>
                </a:lnTo>
                <a:lnTo>
                  <a:pt x="4832119" y="1210558"/>
                </a:lnTo>
                <a:lnTo>
                  <a:pt x="4839728" y="1262305"/>
                </a:lnTo>
                <a:lnTo>
                  <a:pt x="4845816" y="1314051"/>
                </a:lnTo>
                <a:lnTo>
                  <a:pt x="4850383" y="1365796"/>
                </a:lnTo>
                <a:lnTo>
                  <a:pt x="4848859" y="1414500"/>
                </a:lnTo>
                <a:lnTo>
                  <a:pt x="4842773" y="1461681"/>
                </a:lnTo>
                <a:lnTo>
                  <a:pt x="4829076" y="1507338"/>
                </a:lnTo>
                <a:lnTo>
                  <a:pt x="4809290" y="1545386"/>
                </a:lnTo>
                <a:lnTo>
                  <a:pt x="4783417" y="1581914"/>
                </a:lnTo>
                <a:lnTo>
                  <a:pt x="4752978" y="1613874"/>
                </a:lnTo>
                <a:lnTo>
                  <a:pt x="4717975" y="1645834"/>
                </a:lnTo>
                <a:lnTo>
                  <a:pt x="4681447" y="1674752"/>
                </a:lnTo>
                <a:lnTo>
                  <a:pt x="4643400" y="1703669"/>
                </a:lnTo>
                <a:lnTo>
                  <a:pt x="4603831" y="1732585"/>
                </a:lnTo>
                <a:lnTo>
                  <a:pt x="4567303" y="1761502"/>
                </a:lnTo>
                <a:lnTo>
                  <a:pt x="4532299" y="1791940"/>
                </a:lnTo>
                <a:lnTo>
                  <a:pt x="4501861" y="1826945"/>
                </a:lnTo>
                <a:lnTo>
                  <a:pt x="4474466" y="1860428"/>
                </a:lnTo>
                <a:lnTo>
                  <a:pt x="4453158" y="1898476"/>
                </a:lnTo>
                <a:lnTo>
                  <a:pt x="4434896" y="1939569"/>
                </a:lnTo>
                <a:lnTo>
                  <a:pt x="4419677" y="1983706"/>
                </a:lnTo>
                <a:lnTo>
                  <a:pt x="4405979" y="2029365"/>
                </a:lnTo>
                <a:lnTo>
                  <a:pt x="4393803" y="2075023"/>
                </a:lnTo>
                <a:lnTo>
                  <a:pt x="4381628" y="2122203"/>
                </a:lnTo>
                <a:lnTo>
                  <a:pt x="4367930" y="2166339"/>
                </a:lnTo>
                <a:lnTo>
                  <a:pt x="4352711" y="2210475"/>
                </a:lnTo>
                <a:lnTo>
                  <a:pt x="4334449" y="2251568"/>
                </a:lnTo>
                <a:lnTo>
                  <a:pt x="4311619" y="2288096"/>
                </a:lnTo>
                <a:lnTo>
                  <a:pt x="4284226" y="2321577"/>
                </a:lnTo>
                <a:lnTo>
                  <a:pt x="4250743" y="2348972"/>
                </a:lnTo>
                <a:lnTo>
                  <a:pt x="4214216" y="2371801"/>
                </a:lnTo>
                <a:lnTo>
                  <a:pt x="4173123" y="2390065"/>
                </a:lnTo>
                <a:lnTo>
                  <a:pt x="4128988" y="2405284"/>
                </a:lnTo>
                <a:lnTo>
                  <a:pt x="4084853" y="2418982"/>
                </a:lnTo>
                <a:lnTo>
                  <a:pt x="4037672" y="2431158"/>
                </a:lnTo>
                <a:lnTo>
                  <a:pt x="3992014" y="2443334"/>
                </a:lnTo>
                <a:lnTo>
                  <a:pt x="3946357" y="2457031"/>
                </a:lnTo>
                <a:lnTo>
                  <a:pt x="3902222" y="2472250"/>
                </a:lnTo>
                <a:lnTo>
                  <a:pt x="3861129" y="2490514"/>
                </a:lnTo>
                <a:lnTo>
                  <a:pt x="3823082" y="2511820"/>
                </a:lnTo>
                <a:lnTo>
                  <a:pt x="3789599" y="2539215"/>
                </a:lnTo>
                <a:lnTo>
                  <a:pt x="3754595" y="2569655"/>
                </a:lnTo>
                <a:lnTo>
                  <a:pt x="3724155" y="2604660"/>
                </a:lnTo>
                <a:lnTo>
                  <a:pt x="3695239" y="2641186"/>
                </a:lnTo>
                <a:lnTo>
                  <a:pt x="3666323" y="2679234"/>
                </a:lnTo>
                <a:lnTo>
                  <a:pt x="3637406" y="2717283"/>
                </a:lnTo>
                <a:lnTo>
                  <a:pt x="3608490" y="2753810"/>
                </a:lnTo>
                <a:lnTo>
                  <a:pt x="3576529" y="2788814"/>
                </a:lnTo>
                <a:lnTo>
                  <a:pt x="3544567" y="2819253"/>
                </a:lnTo>
                <a:lnTo>
                  <a:pt x="3508043" y="2845126"/>
                </a:lnTo>
                <a:lnTo>
                  <a:pt x="3469994" y="2864912"/>
                </a:lnTo>
                <a:lnTo>
                  <a:pt x="3424336" y="2878609"/>
                </a:lnTo>
                <a:lnTo>
                  <a:pt x="3377155" y="2884697"/>
                </a:lnTo>
                <a:lnTo>
                  <a:pt x="3328455" y="2886219"/>
                </a:lnTo>
                <a:lnTo>
                  <a:pt x="3276709" y="2881652"/>
                </a:lnTo>
                <a:lnTo>
                  <a:pt x="3224964" y="2875566"/>
                </a:lnTo>
                <a:lnTo>
                  <a:pt x="3173217" y="2867955"/>
                </a:lnTo>
                <a:lnTo>
                  <a:pt x="3121473" y="2861868"/>
                </a:lnTo>
                <a:lnTo>
                  <a:pt x="3069726" y="2858824"/>
                </a:lnTo>
                <a:lnTo>
                  <a:pt x="3019503" y="2858824"/>
                </a:lnTo>
                <a:lnTo>
                  <a:pt x="2972324" y="2864912"/>
                </a:lnTo>
                <a:lnTo>
                  <a:pt x="2923623" y="2877088"/>
                </a:lnTo>
                <a:lnTo>
                  <a:pt x="2879486" y="2895350"/>
                </a:lnTo>
                <a:lnTo>
                  <a:pt x="2833829" y="2919702"/>
                </a:lnTo>
                <a:lnTo>
                  <a:pt x="2788172" y="2944054"/>
                </a:lnTo>
                <a:lnTo>
                  <a:pt x="2742513" y="2971447"/>
                </a:lnTo>
                <a:lnTo>
                  <a:pt x="2698376" y="2997321"/>
                </a:lnTo>
                <a:lnTo>
                  <a:pt x="2651198" y="3020150"/>
                </a:lnTo>
                <a:lnTo>
                  <a:pt x="2605539" y="3038414"/>
                </a:lnTo>
                <a:lnTo>
                  <a:pt x="2558359" y="3050590"/>
                </a:lnTo>
                <a:lnTo>
                  <a:pt x="2509659" y="3055154"/>
                </a:lnTo>
                <a:lnTo>
                  <a:pt x="2460957" y="3050590"/>
                </a:lnTo>
                <a:lnTo>
                  <a:pt x="2413777" y="3038414"/>
                </a:lnTo>
                <a:lnTo>
                  <a:pt x="2368120" y="3020150"/>
                </a:lnTo>
                <a:lnTo>
                  <a:pt x="2320940" y="2997321"/>
                </a:lnTo>
                <a:lnTo>
                  <a:pt x="2276803" y="2971447"/>
                </a:lnTo>
                <a:lnTo>
                  <a:pt x="2231146" y="2944054"/>
                </a:lnTo>
                <a:lnTo>
                  <a:pt x="2185488" y="2919702"/>
                </a:lnTo>
                <a:lnTo>
                  <a:pt x="2139831" y="2895350"/>
                </a:lnTo>
                <a:lnTo>
                  <a:pt x="2094174" y="2877088"/>
                </a:lnTo>
                <a:lnTo>
                  <a:pt x="2046994" y="2864912"/>
                </a:lnTo>
                <a:lnTo>
                  <a:pt x="1999813" y="2858824"/>
                </a:lnTo>
                <a:lnTo>
                  <a:pt x="1949589" y="2858824"/>
                </a:lnTo>
                <a:lnTo>
                  <a:pt x="1897844" y="2861868"/>
                </a:lnTo>
                <a:lnTo>
                  <a:pt x="1846099" y="2867955"/>
                </a:lnTo>
                <a:lnTo>
                  <a:pt x="1794352" y="2875566"/>
                </a:lnTo>
                <a:lnTo>
                  <a:pt x="1742606" y="2881652"/>
                </a:lnTo>
                <a:lnTo>
                  <a:pt x="1690861" y="2886219"/>
                </a:lnTo>
                <a:lnTo>
                  <a:pt x="1642161" y="2884697"/>
                </a:lnTo>
                <a:lnTo>
                  <a:pt x="1594981" y="2878609"/>
                </a:lnTo>
                <a:lnTo>
                  <a:pt x="1549322" y="2864912"/>
                </a:lnTo>
                <a:lnTo>
                  <a:pt x="1511275" y="2845126"/>
                </a:lnTo>
                <a:lnTo>
                  <a:pt x="1474747" y="2819253"/>
                </a:lnTo>
                <a:lnTo>
                  <a:pt x="1442788" y="2788814"/>
                </a:lnTo>
                <a:lnTo>
                  <a:pt x="1410827" y="2753810"/>
                </a:lnTo>
                <a:lnTo>
                  <a:pt x="1381910" y="2717283"/>
                </a:lnTo>
                <a:lnTo>
                  <a:pt x="1352994" y="2679234"/>
                </a:lnTo>
                <a:lnTo>
                  <a:pt x="1324077" y="2641186"/>
                </a:lnTo>
                <a:lnTo>
                  <a:pt x="1295161" y="2604660"/>
                </a:lnTo>
                <a:lnTo>
                  <a:pt x="1264721" y="2569655"/>
                </a:lnTo>
                <a:lnTo>
                  <a:pt x="1229717" y="2539215"/>
                </a:lnTo>
                <a:lnTo>
                  <a:pt x="1196234" y="2511820"/>
                </a:lnTo>
                <a:lnTo>
                  <a:pt x="1158187" y="2490514"/>
                </a:lnTo>
                <a:lnTo>
                  <a:pt x="1117095" y="2472250"/>
                </a:lnTo>
                <a:lnTo>
                  <a:pt x="1072959" y="2457031"/>
                </a:lnTo>
                <a:lnTo>
                  <a:pt x="1027301" y="2443334"/>
                </a:lnTo>
                <a:lnTo>
                  <a:pt x="981644" y="2431158"/>
                </a:lnTo>
                <a:lnTo>
                  <a:pt x="934464" y="2418982"/>
                </a:lnTo>
                <a:lnTo>
                  <a:pt x="890329" y="2405284"/>
                </a:lnTo>
                <a:lnTo>
                  <a:pt x="846192" y="2390065"/>
                </a:lnTo>
                <a:lnTo>
                  <a:pt x="805101" y="2371801"/>
                </a:lnTo>
                <a:lnTo>
                  <a:pt x="768573" y="2348972"/>
                </a:lnTo>
                <a:lnTo>
                  <a:pt x="735091" y="2321577"/>
                </a:lnTo>
                <a:lnTo>
                  <a:pt x="707698" y="2288096"/>
                </a:lnTo>
                <a:lnTo>
                  <a:pt x="684869" y="2251568"/>
                </a:lnTo>
                <a:lnTo>
                  <a:pt x="666605" y="2210475"/>
                </a:lnTo>
                <a:lnTo>
                  <a:pt x="651386" y="2166339"/>
                </a:lnTo>
                <a:lnTo>
                  <a:pt x="637689" y="2122203"/>
                </a:lnTo>
                <a:lnTo>
                  <a:pt x="625513" y="2075023"/>
                </a:lnTo>
                <a:lnTo>
                  <a:pt x="613337" y="2029365"/>
                </a:lnTo>
                <a:lnTo>
                  <a:pt x="599640" y="1983706"/>
                </a:lnTo>
                <a:lnTo>
                  <a:pt x="584421" y="1939569"/>
                </a:lnTo>
                <a:lnTo>
                  <a:pt x="566157" y="1898476"/>
                </a:lnTo>
                <a:lnTo>
                  <a:pt x="544850" y="1860428"/>
                </a:lnTo>
                <a:lnTo>
                  <a:pt x="517457" y="1826945"/>
                </a:lnTo>
                <a:lnTo>
                  <a:pt x="487017" y="1791940"/>
                </a:lnTo>
                <a:lnTo>
                  <a:pt x="452013" y="1761502"/>
                </a:lnTo>
                <a:lnTo>
                  <a:pt x="413964" y="1732585"/>
                </a:lnTo>
                <a:lnTo>
                  <a:pt x="375916" y="1703669"/>
                </a:lnTo>
                <a:lnTo>
                  <a:pt x="337869" y="1674752"/>
                </a:lnTo>
                <a:lnTo>
                  <a:pt x="301341" y="1645834"/>
                </a:lnTo>
                <a:lnTo>
                  <a:pt x="266337" y="1613874"/>
                </a:lnTo>
                <a:lnTo>
                  <a:pt x="235899" y="1581914"/>
                </a:lnTo>
                <a:lnTo>
                  <a:pt x="210028" y="1545386"/>
                </a:lnTo>
                <a:lnTo>
                  <a:pt x="190243" y="1507338"/>
                </a:lnTo>
                <a:lnTo>
                  <a:pt x="176545" y="1461681"/>
                </a:lnTo>
                <a:lnTo>
                  <a:pt x="170457" y="1414500"/>
                </a:lnTo>
                <a:lnTo>
                  <a:pt x="168934" y="1365796"/>
                </a:lnTo>
                <a:lnTo>
                  <a:pt x="173500" y="1314051"/>
                </a:lnTo>
                <a:lnTo>
                  <a:pt x="179588" y="1262305"/>
                </a:lnTo>
                <a:lnTo>
                  <a:pt x="187198" y="1210558"/>
                </a:lnTo>
                <a:lnTo>
                  <a:pt x="193285" y="1158813"/>
                </a:lnTo>
                <a:lnTo>
                  <a:pt x="196330" y="1107067"/>
                </a:lnTo>
                <a:lnTo>
                  <a:pt x="196330" y="1056842"/>
                </a:lnTo>
                <a:lnTo>
                  <a:pt x="190243" y="1009663"/>
                </a:lnTo>
                <a:lnTo>
                  <a:pt x="178067" y="962482"/>
                </a:lnTo>
                <a:lnTo>
                  <a:pt x="159803" y="918345"/>
                </a:lnTo>
                <a:lnTo>
                  <a:pt x="136974" y="872687"/>
                </a:lnTo>
                <a:lnTo>
                  <a:pt x="111101" y="827030"/>
                </a:lnTo>
                <a:lnTo>
                  <a:pt x="83708" y="781371"/>
                </a:lnTo>
                <a:lnTo>
                  <a:pt x="57835" y="737233"/>
                </a:lnTo>
                <a:lnTo>
                  <a:pt x="35005" y="690054"/>
                </a:lnTo>
                <a:lnTo>
                  <a:pt x="16743" y="644395"/>
                </a:lnTo>
                <a:lnTo>
                  <a:pt x="4567" y="597215"/>
                </a:lnTo>
                <a:lnTo>
                  <a:pt x="0" y="548512"/>
                </a:lnTo>
                <a:lnTo>
                  <a:pt x="4567" y="499811"/>
                </a:lnTo>
                <a:lnTo>
                  <a:pt x="16743" y="452631"/>
                </a:lnTo>
                <a:lnTo>
                  <a:pt x="35005" y="406972"/>
                </a:lnTo>
                <a:lnTo>
                  <a:pt x="57835" y="359793"/>
                </a:lnTo>
                <a:lnTo>
                  <a:pt x="83708" y="315655"/>
                </a:lnTo>
                <a:lnTo>
                  <a:pt x="111101" y="269998"/>
                </a:lnTo>
                <a:lnTo>
                  <a:pt x="136974" y="224339"/>
                </a:lnTo>
                <a:lnTo>
                  <a:pt x="159803" y="178682"/>
                </a:lnTo>
                <a:lnTo>
                  <a:pt x="178067" y="134544"/>
                </a:lnTo>
                <a:lnTo>
                  <a:pt x="190243" y="87363"/>
                </a:lnTo>
                <a:lnTo>
                  <a:pt x="196330" y="4018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3" name="Picture 5">
            <a:extLst>
              <a:ext uri="{FF2B5EF4-FFF2-40B4-BE49-F238E27FC236}">
                <a16:creationId xmlns:a16="http://schemas.microsoft.com/office/drawing/2014/main" id="{DA0C0C5B-CB33-D5F0-2BF5-AF5D2F1523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68800" y="238554"/>
            <a:ext cx="2418060" cy="2093333"/>
          </a:xfrm>
          <a:prstGeom prst="rect">
            <a:avLst/>
          </a:prstGeom>
        </p:spPr>
      </p:pic>
      <p:sp>
        <p:nvSpPr>
          <p:cNvPr id="41" name="Freeform: Shape 40">
            <a:extLst>
              <a:ext uri="{FF2B5EF4-FFF2-40B4-BE49-F238E27FC236}">
                <a16:creationId xmlns:a16="http://schemas.microsoft.com/office/drawing/2014/main" id="{055B12B5-937D-4928-A7A3-634A569C31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6476" y="1433267"/>
            <a:ext cx="4335537" cy="5424732"/>
          </a:xfrm>
          <a:custGeom>
            <a:avLst/>
            <a:gdLst>
              <a:gd name="connsiteX0" fmla="*/ 2948563 w 4335537"/>
              <a:gd name="connsiteY0" fmla="*/ 0 h 5424732"/>
              <a:gd name="connsiteX1" fmla="*/ 3005780 w 4335537"/>
              <a:gd name="connsiteY1" fmla="*/ 5363 h 5424732"/>
              <a:gd name="connsiteX2" fmla="*/ 3061211 w 4335537"/>
              <a:gd name="connsiteY2" fmla="*/ 19669 h 5424732"/>
              <a:gd name="connsiteX3" fmla="*/ 3114855 w 4335537"/>
              <a:gd name="connsiteY3" fmla="*/ 41127 h 5424732"/>
              <a:gd name="connsiteX4" fmla="*/ 3170284 w 4335537"/>
              <a:gd name="connsiteY4" fmla="*/ 67948 h 5424732"/>
              <a:gd name="connsiteX5" fmla="*/ 3222140 w 4335537"/>
              <a:gd name="connsiteY5" fmla="*/ 98346 h 5424732"/>
              <a:gd name="connsiteX6" fmla="*/ 3275784 w 4335537"/>
              <a:gd name="connsiteY6" fmla="*/ 130533 h 5424732"/>
              <a:gd name="connsiteX7" fmla="*/ 3329425 w 4335537"/>
              <a:gd name="connsiteY7" fmla="*/ 159141 h 5424732"/>
              <a:gd name="connsiteX8" fmla="*/ 3383067 w 4335537"/>
              <a:gd name="connsiteY8" fmla="*/ 187752 h 5424732"/>
              <a:gd name="connsiteX9" fmla="*/ 3434923 w 4335537"/>
              <a:gd name="connsiteY9" fmla="*/ 209208 h 5424732"/>
              <a:gd name="connsiteX10" fmla="*/ 3492142 w 4335537"/>
              <a:gd name="connsiteY10" fmla="*/ 223514 h 5424732"/>
              <a:gd name="connsiteX11" fmla="*/ 3547571 w 4335537"/>
              <a:gd name="connsiteY11" fmla="*/ 230666 h 5424732"/>
              <a:gd name="connsiteX12" fmla="*/ 3606578 w 4335537"/>
              <a:gd name="connsiteY12" fmla="*/ 230666 h 5424732"/>
              <a:gd name="connsiteX13" fmla="*/ 3667374 w 4335537"/>
              <a:gd name="connsiteY13" fmla="*/ 227091 h 5424732"/>
              <a:gd name="connsiteX14" fmla="*/ 3728169 w 4335537"/>
              <a:gd name="connsiteY14" fmla="*/ 219938 h 5424732"/>
              <a:gd name="connsiteX15" fmla="*/ 3788965 w 4335537"/>
              <a:gd name="connsiteY15" fmla="*/ 210998 h 5424732"/>
              <a:gd name="connsiteX16" fmla="*/ 3849759 w 4335537"/>
              <a:gd name="connsiteY16" fmla="*/ 203845 h 5424732"/>
              <a:gd name="connsiteX17" fmla="*/ 3910555 w 4335537"/>
              <a:gd name="connsiteY17" fmla="*/ 198480 h 5424732"/>
              <a:gd name="connsiteX18" fmla="*/ 3967772 w 4335537"/>
              <a:gd name="connsiteY18" fmla="*/ 200268 h 5424732"/>
              <a:gd name="connsiteX19" fmla="*/ 4023204 w 4335537"/>
              <a:gd name="connsiteY19" fmla="*/ 207421 h 5424732"/>
              <a:gd name="connsiteX20" fmla="*/ 4076847 w 4335537"/>
              <a:gd name="connsiteY20" fmla="*/ 223514 h 5424732"/>
              <a:gd name="connsiteX21" fmla="*/ 4121551 w 4335537"/>
              <a:gd name="connsiteY21" fmla="*/ 246759 h 5424732"/>
              <a:gd name="connsiteX22" fmla="*/ 4164463 w 4335537"/>
              <a:gd name="connsiteY22" fmla="*/ 277158 h 5424732"/>
              <a:gd name="connsiteX23" fmla="*/ 4202013 w 4335537"/>
              <a:gd name="connsiteY23" fmla="*/ 312919 h 5424732"/>
              <a:gd name="connsiteX24" fmla="*/ 4239564 w 4335537"/>
              <a:gd name="connsiteY24" fmla="*/ 354046 h 5424732"/>
              <a:gd name="connsiteX25" fmla="*/ 4273537 w 4335537"/>
              <a:gd name="connsiteY25" fmla="*/ 396960 h 5424732"/>
              <a:gd name="connsiteX26" fmla="*/ 4307511 w 4335537"/>
              <a:gd name="connsiteY26" fmla="*/ 441664 h 5424732"/>
              <a:gd name="connsiteX27" fmla="*/ 4335537 w 4335537"/>
              <a:gd name="connsiteY27" fmla="*/ 478541 h 5424732"/>
              <a:gd name="connsiteX28" fmla="*/ 4335537 w 4335537"/>
              <a:gd name="connsiteY28" fmla="*/ 5411497 h 5424732"/>
              <a:gd name="connsiteX29" fmla="*/ 4325479 w 4335537"/>
              <a:gd name="connsiteY29" fmla="*/ 5424732 h 5424732"/>
              <a:gd name="connsiteX30" fmla="*/ 1571645 w 4335537"/>
              <a:gd name="connsiteY30" fmla="*/ 5424732 h 5424732"/>
              <a:gd name="connsiteX31" fmla="*/ 1555640 w 4335537"/>
              <a:gd name="connsiteY31" fmla="*/ 5403672 h 5424732"/>
              <a:gd name="connsiteX32" fmla="*/ 1521666 w 4335537"/>
              <a:gd name="connsiteY32" fmla="*/ 5360758 h 5424732"/>
              <a:gd name="connsiteX33" fmla="*/ 1485903 w 4335537"/>
              <a:gd name="connsiteY33" fmla="*/ 5319632 h 5424732"/>
              <a:gd name="connsiteX34" fmla="*/ 1444777 w 4335537"/>
              <a:gd name="connsiteY34" fmla="*/ 5283868 h 5424732"/>
              <a:gd name="connsiteX35" fmla="*/ 1405439 w 4335537"/>
              <a:gd name="connsiteY35" fmla="*/ 5251682 h 5424732"/>
              <a:gd name="connsiteX36" fmla="*/ 1360737 w 4335537"/>
              <a:gd name="connsiteY36" fmla="*/ 5226651 h 5424732"/>
              <a:gd name="connsiteX37" fmla="*/ 1312459 w 4335537"/>
              <a:gd name="connsiteY37" fmla="*/ 5205192 h 5424732"/>
              <a:gd name="connsiteX38" fmla="*/ 1260605 w 4335537"/>
              <a:gd name="connsiteY38" fmla="*/ 5187312 h 5424732"/>
              <a:gd name="connsiteX39" fmla="*/ 1206961 w 4335537"/>
              <a:gd name="connsiteY39" fmla="*/ 5171219 h 5424732"/>
              <a:gd name="connsiteX40" fmla="*/ 1153319 w 4335537"/>
              <a:gd name="connsiteY40" fmla="*/ 5156913 h 5424732"/>
              <a:gd name="connsiteX41" fmla="*/ 1097888 w 4335537"/>
              <a:gd name="connsiteY41" fmla="*/ 5142608 h 5424732"/>
              <a:gd name="connsiteX42" fmla="*/ 1046034 w 4335537"/>
              <a:gd name="connsiteY42" fmla="*/ 5126515 h 5424732"/>
              <a:gd name="connsiteX43" fmla="*/ 994178 w 4335537"/>
              <a:gd name="connsiteY43" fmla="*/ 5108634 h 5424732"/>
              <a:gd name="connsiteX44" fmla="*/ 945901 w 4335537"/>
              <a:gd name="connsiteY44" fmla="*/ 5087176 h 5424732"/>
              <a:gd name="connsiteX45" fmla="*/ 902986 w 4335537"/>
              <a:gd name="connsiteY45" fmla="*/ 5060355 h 5424732"/>
              <a:gd name="connsiteX46" fmla="*/ 863647 w 4335537"/>
              <a:gd name="connsiteY46" fmla="*/ 5028169 h 5424732"/>
              <a:gd name="connsiteX47" fmla="*/ 831463 w 4335537"/>
              <a:gd name="connsiteY47" fmla="*/ 4988832 h 5424732"/>
              <a:gd name="connsiteX48" fmla="*/ 804643 w 4335537"/>
              <a:gd name="connsiteY48" fmla="*/ 4945915 h 5424732"/>
              <a:gd name="connsiteX49" fmla="*/ 783185 w 4335537"/>
              <a:gd name="connsiteY49" fmla="*/ 4897636 h 5424732"/>
              <a:gd name="connsiteX50" fmla="*/ 765304 w 4335537"/>
              <a:gd name="connsiteY50" fmla="*/ 4845782 h 5424732"/>
              <a:gd name="connsiteX51" fmla="*/ 749211 w 4335537"/>
              <a:gd name="connsiteY51" fmla="*/ 4793927 h 5424732"/>
              <a:gd name="connsiteX52" fmla="*/ 734906 w 4335537"/>
              <a:gd name="connsiteY52" fmla="*/ 4738495 h 5424732"/>
              <a:gd name="connsiteX53" fmla="*/ 720601 w 4335537"/>
              <a:gd name="connsiteY53" fmla="*/ 4684853 h 5424732"/>
              <a:gd name="connsiteX54" fmla="*/ 704508 w 4335537"/>
              <a:gd name="connsiteY54" fmla="*/ 4631208 h 5424732"/>
              <a:gd name="connsiteX55" fmla="*/ 686627 w 4335537"/>
              <a:gd name="connsiteY55" fmla="*/ 4579352 h 5424732"/>
              <a:gd name="connsiteX56" fmla="*/ 665170 w 4335537"/>
              <a:gd name="connsiteY56" fmla="*/ 4531073 h 5424732"/>
              <a:gd name="connsiteX57" fmla="*/ 640137 w 4335537"/>
              <a:gd name="connsiteY57" fmla="*/ 4486371 h 5424732"/>
              <a:gd name="connsiteX58" fmla="*/ 607953 w 4335537"/>
              <a:gd name="connsiteY58" fmla="*/ 4447032 h 5424732"/>
              <a:gd name="connsiteX59" fmla="*/ 572190 w 4335537"/>
              <a:gd name="connsiteY59" fmla="*/ 4405905 h 5424732"/>
              <a:gd name="connsiteX60" fmla="*/ 531064 w 4335537"/>
              <a:gd name="connsiteY60" fmla="*/ 4370144 h 5424732"/>
              <a:gd name="connsiteX61" fmla="*/ 486360 w 4335537"/>
              <a:gd name="connsiteY61" fmla="*/ 4336170 h 5424732"/>
              <a:gd name="connsiteX62" fmla="*/ 441659 w 4335537"/>
              <a:gd name="connsiteY62" fmla="*/ 4302196 h 5424732"/>
              <a:gd name="connsiteX63" fmla="*/ 396958 w 4335537"/>
              <a:gd name="connsiteY63" fmla="*/ 4268222 h 5424732"/>
              <a:gd name="connsiteX64" fmla="*/ 354042 w 4335537"/>
              <a:gd name="connsiteY64" fmla="*/ 4234246 h 5424732"/>
              <a:gd name="connsiteX65" fmla="*/ 312916 w 4335537"/>
              <a:gd name="connsiteY65" fmla="*/ 4196697 h 5424732"/>
              <a:gd name="connsiteX66" fmla="*/ 277155 w 4335537"/>
              <a:gd name="connsiteY66" fmla="*/ 4159148 h 5424732"/>
              <a:gd name="connsiteX67" fmla="*/ 246759 w 4335537"/>
              <a:gd name="connsiteY67" fmla="*/ 4116232 h 5424732"/>
              <a:gd name="connsiteX68" fmla="*/ 223513 w 4335537"/>
              <a:gd name="connsiteY68" fmla="*/ 4071530 h 5424732"/>
              <a:gd name="connsiteX69" fmla="*/ 207420 w 4335537"/>
              <a:gd name="connsiteY69" fmla="*/ 4017888 h 5424732"/>
              <a:gd name="connsiteX70" fmla="*/ 200268 w 4335537"/>
              <a:gd name="connsiteY70" fmla="*/ 3962456 h 5424732"/>
              <a:gd name="connsiteX71" fmla="*/ 198478 w 4335537"/>
              <a:gd name="connsiteY71" fmla="*/ 3905234 h 5424732"/>
              <a:gd name="connsiteX72" fmla="*/ 203843 w 4335537"/>
              <a:gd name="connsiteY72" fmla="*/ 3844439 h 5424732"/>
              <a:gd name="connsiteX73" fmla="*/ 210996 w 4335537"/>
              <a:gd name="connsiteY73" fmla="*/ 3783644 h 5424732"/>
              <a:gd name="connsiteX74" fmla="*/ 219936 w 4335537"/>
              <a:gd name="connsiteY74" fmla="*/ 3722847 h 5424732"/>
              <a:gd name="connsiteX75" fmla="*/ 227088 w 4335537"/>
              <a:gd name="connsiteY75" fmla="*/ 3662052 h 5424732"/>
              <a:gd name="connsiteX76" fmla="*/ 230666 w 4335537"/>
              <a:gd name="connsiteY76" fmla="*/ 3601257 h 5424732"/>
              <a:gd name="connsiteX77" fmla="*/ 230666 w 4335537"/>
              <a:gd name="connsiteY77" fmla="*/ 3542248 h 5424732"/>
              <a:gd name="connsiteX78" fmla="*/ 223513 w 4335537"/>
              <a:gd name="connsiteY78" fmla="*/ 3486818 h 5424732"/>
              <a:gd name="connsiteX79" fmla="*/ 209208 w 4335537"/>
              <a:gd name="connsiteY79" fmla="*/ 3431386 h 5424732"/>
              <a:gd name="connsiteX80" fmla="*/ 187750 w 4335537"/>
              <a:gd name="connsiteY80" fmla="*/ 3379529 h 5424732"/>
              <a:gd name="connsiteX81" fmla="*/ 160929 w 4335537"/>
              <a:gd name="connsiteY81" fmla="*/ 3325887 h 5424732"/>
              <a:gd name="connsiteX82" fmla="*/ 130531 w 4335537"/>
              <a:gd name="connsiteY82" fmla="*/ 3272245 h 5424732"/>
              <a:gd name="connsiteX83" fmla="*/ 98347 w 4335537"/>
              <a:gd name="connsiteY83" fmla="*/ 3218601 h 5424732"/>
              <a:gd name="connsiteX84" fmla="*/ 67949 w 4335537"/>
              <a:gd name="connsiteY84" fmla="*/ 3166744 h 5424732"/>
              <a:gd name="connsiteX85" fmla="*/ 41126 w 4335537"/>
              <a:gd name="connsiteY85" fmla="*/ 3111314 h 5424732"/>
              <a:gd name="connsiteX86" fmla="*/ 19670 w 4335537"/>
              <a:gd name="connsiteY86" fmla="*/ 3057670 h 5424732"/>
              <a:gd name="connsiteX87" fmla="*/ 5365 w 4335537"/>
              <a:gd name="connsiteY87" fmla="*/ 3002238 h 5424732"/>
              <a:gd name="connsiteX88" fmla="*/ 0 w 4335537"/>
              <a:gd name="connsiteY88" fmla="*/ 2945018 h 5424732"/>
              <a:gd name="connsiteX89" fmla="*/ 5365 w 4335537"/>
              <a:gd name="connsiteY89" fmla="*/ 2887800 h 5424732"/>
              <a:gd name="connsiteX90" fmla="*/ 19670 w 4335537"/>
              <a:gd name="connsiteY90" fmla="*/ 2832369 h 5424732"/>
              <a:gd name="connsiteX91" fmla="*/ 41126 w 4335537"/>
              <a:gd name="connsiteY91" fmla="*/ 2778724 h 5424732"/>
              <a:gd name="connsiteX92" fmla="*/ 67949 w 4335537"/>
              <a:gd name="connsiteY92" fmla="*/ 2723294 h 5424732"/>
              <a:gd name="connsiteX93" fmla="*/ 98347 w 4335537"/>
              <a:gd name="connsiteY93" fmla="*/ 2671438 h 5424732"/>
              <a:gd name="connsiteX94" fmla="*/ 130531 w 4335537"/>
              <a:gd name="connsiteY94" fmla="*/ 2617795 h 5424732"/>
              <a:gd name="connsiteX95" fmla="*/ 160929 w 4335537"/>
              <a:gd name="connsiteY95" fmla="*/ 2564151 h 5424732"/>
              <a:gd name="connsiteX96" fmla="*/ 187750 w 4335537"/>
              <a:gd name="connsiteY96" fmla="*/ 2510509 h 5424732"/>
              <a:gd name="connsiteX97" fmla="*/ 209208 w 4335537"/>
              <a:gd name="connsiteY97" fmla="*/ 2458652 h 5424732"/>
              <a:gd name="connsiteX98" fmla="*/ 223513 w 4335537"/>
              <a:gd name="connsiteY98" fmla="*/ 2403220 h 5424732"/>
              <a:gd name="connsiteX99" fmla="*/ 230666 w 4335537"/>
              <a:gd name="connsiteY99" fmla="*/ 2347790 h 5424732"/>
              <a:gd name="connsiteX100" fmla="*/ 230666 w 4335537"/>
              <a:gd name="connsiteY100" fmla="*/ 2288783 h 5424732"/>
              <a:gd name="connsiteX101" fmla="*/ 227088 w 4335537"/>
              <a:gd name="connsiteY101" fmla="*/ 2227986 h 5424732"/>
              <a:gd name="connsiteX102" fmla="*/ 219936 w 4335537"/>
              <a:gd name="connsiteY102" fmla="*/ 2167191 h 5424732"/>
              <a:gd name="connsiteX103" fmla="*/ 210996 w 4335537"/>
              <a:gd name="connsiteY103" fmla="*/ 2106394 h 5424732"/>
              <a:gd name="connsiteX104" fmla="*/ 203843 w 4335537"/>
              <a:gd name="connsiteY104" fmla="*/ 2045599 h 5424732"/>
              <a:gd name="connsiteX105" fmla="*/ 198478 w 4335537"/>
              <a:gd name="connsiteY105" fmla="*/ 1984804 h 5424732"/>
              <a:gd name="connsiteX106" fmla="*/ 200268 w 4335537"/>
              <a:gd name="connsiteY106" fmla="*/ 1927585 h 5424732"/>
              <a:gd name="connsiteX107" fmla="*/ 207420 w 4335537"/>
              <a:gd name="connsiteY107" fmla="*/ 1872153 h 5424732"/>
              <a:gd name="connsiteX108" fmla="*/ 223513 w 4335537"/>
              <a:gd name="connsiteY108" fmla="*/ 1818508 h 5424732"/>
              <a:gd name="connsiteX109" fmla="*/ 246759 w 4335537"/>
              <a:gd name="connsiteY109" fmla="*/ 1773807 h 5424732"/>
              <a:gd name="connsiteX110" fmla="*/ 277155 w 4335537"/>
              <a:gd name="connsiteY110" fmla="*/ 1730892 h 5424732"/>
              <a:gd name="connsiteX111" fmla="*/ 312916 w 4335537"/>
              <a:gd name="connsiteY111" fmla="*/ 1693341 h 5424732"/>
              <a:gd name="connsiteX112" fmla="*/ 354042 w 4335537"/>
              <a:gd name="connsiteY112" fmla="*/ 1655792 h 5424732"/>
              <a:gd name="connsiteX113" fmla="*/ 396958 w 4335537"/>
              <a:gd name="connsiteY113" fmla="*/ 1621816 h 5424732"/>
              <a:gd name="connsiteX114" fmla="*/ 441659 w 4335537"/>
              <a:gd name="connsiteY114" fmla="*/ 1587842 h 5424732"/>
              <a:gd name="connsiteX115" fmla="*/ 486360 w 4335537"/>
              <a:gd name="connsiteY115" fmla="*/ 1553868 h 5424732"/>
              <a:gd name="connsiteX116" fmla="*/ 531064 w 4335537"/>
              <a:gd name="connsiteY116" fmla="*/ 1519895 h 5424732"/>
              <a:gd name="connsiteX117" fmla="*/ 572190 w 4335537"/>
              <a:gd name="connsiteY117" fmla="*/ 1484133 h 5424732"/>
              <a:gd name="connsiteX118" fmla="*/ 607953 w 4335537"/>
              <a:gd name="connsiteY118" fmla="*/ 1443007 h 5424732"/>
              <a:gd name="connsiteX119" fmla="*/ 640137 w 4335537"/>
              <a:gd name="connsiteY119" fmla="*/ 1403668 h 5424732"/>
              <a:gd name="connsiteX120" fmla="*/ 665170 w 4335537"/>
              <a:gd name="connsiteY120" fmla="*/ 1358966 h 5424732"/>
              <a:gd name="connsiteX121" fmla="*/ 686627 w 4335537"/>
              <a:gd name="connsiteY121" fmla="*/ 1310687 h 5424732"/>
              <a:gd name="connsiteX122" fmla="*/ 704508 w 4335537"/>
              <a:gd name="connsiteY122" fmla="*/ 1258830 h 5424732"/>
              <a:gd name="connsiteX123" fmla="*/ 720601 w 4335537"/>
              <a:gd name="connsiteY123" fmla="*/ 1205186 h 5424732"/>
              <a:gd name="connsiteX124" fmla="*/ 734906 w 4335537"/>
              <a:gd name="connsiteY124" fmla="*/ 1151543 h 5424732"/>
              <a:gd name="connsiteX125" fmla="*/ 749211 w 4335537"/>
              <a:gd name="connsiteY125" fmla="*/ 1096111 h 5424732"/>
              <a:gd name="connsiteX126" fmla="*/ 765304 w 4335537"/>
              <a:gd name="connsiteY126" fmla="*/ 1044257 h 5424732"/>
              <a:gd name="connsiteX127" fmla="*/ 783185 w 4335537"/>
              <a:gd name="connsiteY127" fmla="*/ 992400 h 5424732"/>
              <a:gd name="connsiteX128" fmla="*/ 804643 w 4335537"/>
              <a:gd name="connsiteY128" fmla="*/ 944123 h 5424732"/>
              <a:gd name="connsiteX129" fmla="*/ 831463 w 4335537"/>
              <a:gd name="connsiteY129" fmla="*/ 901209 h 5424732"/>
              <a:gd name="connsiteX130" fmla="*/ 863647 w 4335537"/>
              <a:gd name="connsiteY130" fmla="*/ 861870 h 5424732"/>
              <a:gd name="connsiteX131" fmla="*/ 902986 w 4335537"/>
              <a:gd name="connsiteY131" fmla="*/ 829684 h 5424732"/>
              <a:gd name="connsiteX132" fmla="*/ 945901 w 4335537"/>
              <a:gd name="connsiteY132" fmla="*/ 802863 h 5424732"/>
              <a:gd name="connsiteX133" fmla="*/ 994178 w 4335537"/>
              <a:gd name="connsiteY133" fmla="*/ 781405 h 5424732"/>
              <a:gd name="connsiteX134" fmla="*/ 1046034 w 4335537"/>
              <a:gd name="connsiteY134" fmla="*/ 763524 h 5424732"/>
              <a:gd name="connsiteX135" fmla="*/ 1097888 w 4335537"/>
              <a:gd name="connsiteY135" fmla="*/ 747431 h 5424732"/>
              <a:gd name="connsiteX136" fmla="*/ 1153319 w 4335537"/>
              <a:gd name="connsiteY136" fmla="*/ 733125 h 5424732"/>
              <a:gd name="connsiteX137" fmla="*/ 1206961 w 4335537"/>
              <a:gd name="connsiteY137" fmla="*/ 718820 h 5424732"/>
              <a:gd name="connsiteX138" fmla="*/ 1260605 w 4335537"/>
              <a:gd name="connsiteY138" fmla="*/ 702727 h 5424732"/>
              <a:gd name="connsiteX139" fmla="*/ 1312459 w 4335537"/>
              <a:gd name="connsiteY139" fmla="*/ 684846 h 5424732"/>
              <a:gd name="connsiteX140" fmla="*/ 1360737 w 4335537"/>
              <a:gd name="connsiteY140" fmla="*/ 663388 h 5424732"/>
              <a:gd name="connsiteX141" fmla="*/ 1405439 w 4335537"/>
              <a:gd name="connsiteY141" fmla="*/ 638356 h 5424732"/>
              <a:gd name="connsiteX142" fmla="*/ 1444777 w 4335537"/>
              <a:gd name="connsiteY142" fmla="*/ 606170 h 5424732"/>
              <a:gd name="connsiteX143" fmla="*/ 1485903 w 4335537"/>
              <a:gd name="connsiteY143" fmla="*/ 570407 h 5424732"/>
              <a:gd name="connsiteX144" fmla="*/ 1521666 w 4335537"/>
              <a:gd name="connsiteY144" fmla="*/ 529280 h 5424732"/>
              <a:gd name="connsiteX145" fmla="*/ 1555640 w 4335537"/>
              <a:gd name="connsiteY145" fmla="*/ 486366 h 5424732"/>
              <a:gd name="connsiteX146" fmla="*/ 1589613 w 4335537"/>
              <a:gd name="connsiteY146" fmla="*/ 441664 h 5424732"/>
              <a:gd name="connsiteX147" fmla="*/ 1623587 w 4335537"/>
              <a:gd name="connsiteY147" fmla="*/ 396960 h 5424732"/>
              <a:gd name="connsiteX148" fmla="*/ 1657560 w 4335537"/>
              <a:gd name="connsiteY148" fmla="*/ 354046 h 5424732"/>
              <a:gd name="connsiteX149" fmla="*/ 1695111 w 4335537"/>
              <a:gd name="connsiteY149" fmla="*/ 312919 h 5424732"/>
              <a:gd name="connsiteX150" fmla="*/ 1732660 w 4335537"/>
              <a:gd name="connsiteY150" fmla="*/ 277158 h 5424732"/>
              <a:gd name="connsiteX151" fmla="*/ 1775575 w 4335537"/>
              <a:gd name="connsiteY151" fmla="*/ 246759 h 5424732"/>
              <a:gd name="connsiteX152" fmla="*/ 1820277 w 4335537"/>
              <a:gd name="connsiteY152" fmla="*/ 223514 h 5424732"/>
              <a:gd name="connsiteX153" fmla="*/ 1873920 w 4335537"/>
              <a:gd name="connsiteY153" fmla="*/ 207421 h 5424732"/>
              <a:gd name="connsiteX154" fmla="*/ 1929352 w 4335537"/>
              <a:gd name="connsiteY154" fmla="*/ 200268 h 5424732"/>
              <a:gd name="connsiteX155" fmla="*/ 1986569 w 4335537"/>
              <a:gd name="connsiteY155" fmla="*/ 198480 h 5424732"/>
              <a:gd name="connsiteX156" fmla="*/ 2047363 w 4335537"/>
              <a:gd name="connsiteY156" fmla="*/ 203845 h 5424732"/>
              <a:gd name="connsiteX157" fmla="*/ 2108159 w 4335537"/>
              <a:gd name="connsiteY157" fmla="*/ 210998 h 5424732"/>
              <a:gd name="connsiteX158" fmla="*/ 2168955 w 4335537"/>
              <a:gd name="connsiteY158" fmla="*/ 219938 h 5424732"/>
              <a:gd name="connsiteX159" fmla="*/ 2229750 w 4335537"/>
              <a:gd name="connsiteY159" fmla="*/ 227091 h 5424732"/>
              <a:gd name="connsiteX160" fmla="*/ 2290544 w 4335537"/>
              <a:gd name="connsiteY160" fmla="*/ 230666 h 5424732"/>
              <a:gd name="connsiteX161" fmla="*/ 2349553 w 4335537"/>
              <a:gd name="connsiteY161" fmla="*/ 230666 h 5424732"/>
              <a:gd name="connsiteX162" fmla="*/ 2404984 w 4335537"/>
              <a:gd name="connsiteY162" fmla="*/ 223514 h 5424732"/>
              <a:gd name="connsiteX163" fmla="*/ 2460415 w 4335537"/>
              <a:gd name="connsiteY163" fmla="*/ 209208 h 5424732"/>
              <a:gd name="connsiteX164" fmla="*/ 2514057 w 4335537"/>
              <a:gd name="connsiteY164" fmla="*/ 187752 h 5424732"/>
              <a:gd name="connsiteX165" fmla="*/ 2567699 w 4335537"/>
              <a:gd name="connsiteY165" fmla="*/ 159141 h 5424732"/>
              <a:gd name="connsiteX166" fmla="*/ 2621342 w 4335537"/>
              <a:gd name="connsiteY166" fmla="*/ 130533 h 5424732"/>
              <a:gd name="connsiteX167" fmla="*/ 2674984 w 4335537"/>
              <a:gd name="connsiteY167" fmla="*/ 98346 h 5424732"/>
              <a:gd name="connsiteX168" fmla="*/ 2726840 w 4335537"/>
              <a:gd name="connsiteY168" fmla="*/ 67948 h 5424732"/>
              <a:gd name="connsiteX169" fmla="*/ 2782271 w 4335537"/>
              <a:gd name="connsiteY169" fmla="*/ 41127 h 5424732"/>
              <a:gd name="connsiteX170" fmla="*/ 2835913 w 4335537"/>
              <a:gd name="connsiteY170" fmla="*/ 19669 h 5424732"/>
              <a:gd name="connsiteX171" fmla="*/ 2891344 w 4335537"/>
              <a:gd name="connsiteY171" fmla="*/ 5363 h 542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335537" h="5424732">
                <a:moveTo>
                  <a:pt x="2948563" y="0"/>
                </a:moveTo>
                <a:lnTo>
                  <a:pt x="3005780" y="5363"/>
                </a:lnTo>
                <a:lnTo>
                  <a:pt x="3061211" y="19669"/>
                </a:lnTo>
                <a:lnTo>
                  <a:pt x="3114855" y="41127"/>
                </a:lnTo>
                <a:lnTo>
                  <a:pt x="3170284" y="67948"/>
                </a:lnTo>
                <a:lnTo>
                  <a:pt x="3222140" y="98346"/>
                </a:lnTo>
                <a:lnTo>
                  <a:pt x="3275784" y="130533"/>
                </a:lnTo>
                <a:lnTo>
                  <a:pt x="3329425" y="159141"/>
                </a:lnTo>
                <a:lnTo>
                  <a:pt x="3383067" y="187752"/>
                </a:lnTo>
                <a:lnTo>
                  <a:pt x="3434923" y="209208"/>
                </a:lnTo>
                <a:lnTo>
                  <a:pt x="3492142" y="223514"/>
                </a:lnTo>
                <a:lnTo>
                  <a:pt x="3547571" y="230666"/>
                </a:lnTo>
                <a:lnTo>
                  <a:pt x="3606578" y="230666"/>
                </a:lnTo>
                <a:lnTo>
                  <a:pt x="3667374" y="227091"/>
                </a:lnTo>
                <a:lnTo>
                  <a:pt x="3728169" y="219938"/>
                </a:lnTo>
                <a:lnTo>
                  <a:pt x="3788965" y="210998"/>
                </a:lnTo>
                <a:lnTo>
                  <a:pt x="3849759" y="203845"/>
                </a:lnTo>
                <a:lnTo>
                  <a:pt x="3910555" y="198480"/>
                </a:lnTo>
                <a:lnTo>
                  <a:pt x="3967772" y="200268"/>
                </a:lnTo>
                <a:lnTo>
                  <a:pt x="4023204" y="207421"/>
                </a:lnTo>
                <a:lnTo>
                  <a:pt x="4076847" y="223514"/>
                </a:lnTo>
                <a:lnTo>
                  <a:pt x="4121551" y="246759"/>
                </a:lnTo>
                <a:lnTo>
                  <a:pt x="4164463" y="277158"/>
                </a:lnTo>
                <a:lnTo>
                  <a:pt x="4202013" y="312919"/>
                </a:lnTo>
                <a:lnTo>
                  <a:pt x="4239564" y="354046"/>
                </a:lnTo>
                <a:lnTo>
                  <a:pt x="4273537" y="396960"/>
                </a:lnTo>
                <a:lnTo>
                  <a:pt x="4307511" y="441664"/>
                </a:lnTo>
                <a:lnTo>
                  <a:pt x="4335537" y="478541"/>
                </a:lnTo>
                <a:lnTo>
                  <a:pt x="4335537" y="5411497"/>
                </a:lnTo>
                <a:lnTo>
                  <a:pt x="4325479" y="5424732"/>
                </a:lnTo>
                <a:lnTo>
                  <a:pt x="1571645" y="5424732"/>
                </a:lnTo>
                <a:lnTo>
                  <a:pt x="1555640" y="5403672"/>
                </a:lnTo>
                <a:lnTo>
                  <a:pt x="1521666" y="5360758"/>
                </a:lnTo>
                <a:lnTo>
                  <a:pt x="1485903" y="5319632"/>
                </a:lnTo>
                <a:lnTo>
                  <a:pt x="1444777" y="5283868"/>
                </a:lnTo>
                <a:lnTo>
                  <a:pt x="1405439" y="5251682"/>
                </a:lnTo>
                <a:lnTo>
                  <a:pt x="1360737" y="5226651"/>
                </a:lnTo>
                <a:lnTo>
                  <a:pt x="1312459" y="5205192"/>
                </a:lnTo>
                <a:lnTo>
                  <a:pt x="1260605" y="5187312"/>
                </a:lnTo>
                <a:lnTo>
                  <a:pt x="1206961" y="5171219"/>
                </a:lnTo>
                <a:lnTo>
                  <a:pt x="1153319" y="5156913"/>
                </a:lnTo>
                <a:lnTo>
                  <a:pt x="1097888" y="5142608"/>
                </a:lnTo>
                <a:lnTo>
                  <a:pt x="1046034" y="5126515"/>
                </a:lnTo>
                <a:lnTo>
                  <a:pt x="994178" y="5108634"/>
                </a:lnTo>
                <a:lnTo>
                  <a:pt x="945901" y="5087176"/>
                </a:lnTo>
                <a:lnTo>
                  <a:pt x="902986" y="5060355"/>
                </a:lnTo>
                <a:lnTo>
                  <a:pt x="863647" y="5028169"/>
                </a:lnTo>
                <a:lnTo>
                  <a:pt x="831463" y="4988832"/>
                </a:lnTo>
                <a:lnTo>
                  <a:pt x="804643" y="4945915"/>
                </a:lnTo>
                <a:lnTo>
                  <a:pt x="783185" y="4897636"/>
                </a:lnTo>
                <a:lnTo>
                  <a:pt x="765304" y="4845782"/>
                </a:lnTo>
                <a:lnTo>
                  <a:pt x="749211" y="4793927"/>
                </a:lnTo>
                <a:lnTo>
                  <a:pt x="734906" y="4738495"/>
                </a:lnTo>
                <a:lnTo>
                  <a:pt x="720601" y="4684853"/>
                </a:lnTo>
                <a:lnTo>
                  <a:pt x="704508" y="4631208"/>
                </a:lnTo>
                <a:lnTo>
                  <a:pt x="686627" y="4579352"/>
                </a:lnTo>
                <a:lnTo>
                  <a:pt x="665170" y="4531073"/>
                </a:lnTo>
                <a:lnTo>
                  <a:pt x="640137" y="4486371"/>
                </a:lnTo>
                <a:lnTo>
                  <a:pt x="607953" y="4447032"/>
                </a:lnTo>
                <a:lnTo>
                  <a:pt x="572190" y="4405905"/>
                </a:lnTo>
                <a:lnTo>
                  <a:pt x="531064" y="4370144"/>
                </a:lnTo>
                <a:lnTo>
                  <a:pt x="486360" y="4336170"/>
                </a:lnTo>
                <a:lnTo>
                  <a:pt x="441659" y="4302196"/>
                </a:lnTo>
                <a:lnTo>
                  <a:pt x="396958" y="4268222"/>
                </a:lnTo>
                <a:lnTo>
                  <a:pt x="354042" y="4234246"/>
                </a:lnTo>
                <a:lnTo>
                  <a:pt x="312916" y="4196697"/>
                </a:lnTo>
                <a:lnTo>
                  <a:pt x="277155" y="4159148"/>
                </a:lnTo>
                <a:lnTo>
                  <a:pt x="246759" y="4116232"/>
                </a:lnTo>
                <a:lnTo>
                  <a:pt x="223513" y="4071530"/>
                </a:lnTo>
                <a:lnTo>
                  <a:pt x="207420" y="4017888"/>
                </a:lnTo>
                <a:lnTo>
                  <a:pt x="200268" y="3962456"/>
                </a:lnTo>
                <a:lnTo>
                  <a:pt x="198478" y="3905234"/>
                </a:lnTo>
                <a:lnTo>
                  <a:pt x="203843" y="3844439"/>
                </a:lnTo>
                <a:lnTo>
                  <a:pt x="210996" y="3783644"/>
                </a:lnTo>
                <a:lnTo>
                  <a:pt x="219936" y="3722847"/>
                </a:lnTo>
                <a:lnTo>
                  <a:pt x="227088" y="3662052"/>
                </a:lnTo>
                <a:lnTo>
                  <a:pt x="230666" y="3601257"/>
                </a:lnTo>
                <a:lnTo>
                  <a:pt x="230666" y="3542248"/>
                </a:lnTo>
                <a:lnTo>
                  <a:pt x="223513" y="3486818"/>
                </a:lnTo>
                <a:lnTo>
                  <a:pt x="209208" y="3431386"/>
                </a:lnTo>
                <a:lnTo>
                  <a:pt x="187750" y="3379529"/>
                </a:lnTo>
                <a:lnTo>
                  <a:pt x="160929" y="3325887"/>
                </a:lnTo>
                <a:lnTo>
                  <a:pt x="130531" y="3272245"/>
                </a:lnTo>
                <a:lnTo>
                  <a:pt x="98347" y="3218601"/>
                </a:lnTo>
                <a:lnTo>
                  <a:pt x="67949" y="3166744"/>
                </a:lnTo>
                <a:lnTo>
                  <a:pt x="41126" y="3111314"/>
                </a:lnTo>
                <a:lnTo>
                  <a:pt x="19670" y="3057670"/>
                </a:lnTo>
                <a:lnTo>
                  <a:pt x="5365" y="3002238"/>
                </a:lnTo>
                <a:lnTo>
                  <a:pt x="0" y="2945018"/>
                </a:lnTo>
                <a:lnTo>
                  <a:pt x="5365" y="2887800"/>
                </a:lnTo>
                <a:lnTo>
                  <a:pt x="19670" y="2832369"/>
                </a:lnTo>
                <a:lnTo>
                  <a:pt x="41126" y="2778724"/>
                </a:lnTo>
                <a:lnTo>
                  <a:pt x="67949" y="2723294"/>
                </a:lnTo>
                <a:lnTo>
                  <a:pt x="98347" y="2671438"/>
                </a:lnTo>
                <a:lnTo>
                  <a:pt x="130531" y="2617795"/>
                </a:lnTo>
                <a:lnTo>
                  <a:pt x="160929" y="2564151"/>
                </a:lnTo>
                <a:lnTo>
                  <a:pt x="187750" y="2510509"/>
                </a:lnTo>
                <a:lnTo>
                  <a:pt x="209208" y="2458652"/>
                </a:lnTo>
                <a:lnTo>
                  <a:pt x="223513" y="2403220"/>
                </a:lnTo>
                <a:lnTo>
                  <a:pt x="230666" y="2347790"/>
                </a:lnTo>
                <a:lnTo>
                  <a:pt x="230666" y="2288783"/>
                </a:lnTo>
                <a:lnTo>
                  <a:pt x="227088" y="2227986"/>
                </a:lnTo>
                <a:lnTo>
                  <a:pt x="219936" y="2167191"/>
                </a:lnTo>
                <a:lnTo>
                  <a:pt x="210996" y="2106394"/>
                </a:lnTo>
                <a:lnTo>
                  <a:pt x="203843" y="2045599"/>
                </a:lnTo>
                <a:lnTo>
                  <a:pt x="198478" y="1984804"/>
                </a:lnTo>
                <a:lnTo>
                  <a:pt x="200268" y="1927585"/>
                </a:lnTo>
                <a:lnTo>
                  <a:pt x="207420" y="1872153"/>
                </a:lnTo>
                <a:lnTo>
                  <a:pt x="223513" y="1818508"/>
                </a:lnTo>
                <a:lnTo>
                  <a:pt x="246759" y="1773807"/>
                </a:lnTo>
                <a:lnTo>
                  <a:pt x="277155" y="1730892"/>
                </a:lnTo>
                <a:lnTo>
                  <a:pt x="312916" y="1693341"/>
                </a:lnTo>
                <a:lnTo>
                  <a:pt x="354042" y="1655792"/>
                </a:lnTo>
                <a:lnTo>
                  <a:pt x="396958" y="1621816"/>
                </a:lnTo>
                <a:lnTo>
                  <a:pt x="441659" y="1587842"/>
                </a:lnTo>
                <a:lnTo>
                  <a:pt x="486360" y="1553868"/>
                </a:lnTo>
                <a:lnTo>
                  <a:pt x="531064" y="1519895"/>
                </a:lnTo>
                <a:lnTo>
                  <a:pt x="572190" y="1484133"/>
                </a:lnTo>
                <a:lnTo>
                  <a:pt x="607953" y="1443007"/>
                </a:lnTo>
                <a:lnTo>
                  <a:pt x="640137" y="1403668"/>
                </a:lnTo>
                <a:lnTo>
                  <a:pt x="665170" y="1358966"/>
                </a:lnTo>
                <a:lnTo>
                  <a:pt x="686627" y="1310687"/>
                </a:lnTo>
                <a:lnTo>
                  <a:pt x="704508" y="1258830"/>
                </a:lnTo>
                <a:lnTo>
                  <a:pt x="720601" y="1205186"/>
                </a:lnTo>
                <a:lnTo>
                  <a:pt x="734906" y="1151543"/>
                </a:lnTo>
                <a:lnTo>
                  <a:pt x="749211" y="1096111"/>
                </a:lnTo>
                <a:lnTo>
                  <a:pt x="765304" y="1044257"/>
                </a:lnTo>
                <a:lnTo>
                  <a:pt x="783185" y="992400"/>
                </a:lnTo>
                <a:lnTo>
                  <a:pt x="804643" y="944123"/>
                </a:lnTo>
                <a:lnTo>
                  <a:pt x="831463" y="901209"/>
                </a:lnTo>
                <a:lnTo>
                  <a:pt x="863647" y="861870"/>
                </a:lnTo>
                <a:lnTo>
                  <a:pt x="902986" y="829684"/>
                </a:lnTo>
                <a:lnTo>
                  <a:pt x="945901" y="802863"/>
                </a:lnTo>
                <a:lnTo>
                  <a:pt x="994178" y="781405"/>
                </a:lnTo>
                <a:lnTo>
                  <a:pt x="1046034" y="763524"/>
                </a:lnTo>
                <a:lnTo>
                  <a:pt x="1097888" y="747431"/>
                </a:lnTo>
                <a:lnTo>
                  <a:pt x="1153319" y="733125"/>
                </a:lnTo>
                <a:lnTo>
                  <a:pt x="1206961" y="718820"/>
                </a:lnTo>
                <a:lnTo>
                  <a:pt x="1260605" y="702727"/>
                </a:lnTo>
                <a:lnTo>
                  <a:pt x="1312459" y="684846"/>
                </a:lnTo>
                <a:lnTo>
                  <a:pt x="1360737" y="663388"/>
                </a:lnTo>
                <a:lnTo>
                  <a:pt x="1405439" y="638356"/>
                </a:lnTo>
                <a:lnTo>
                  <a:pt x="1444777" y="606170"/>
                </a:lnTo>
                <a:lnTo>
                  <a:pt x="1485903" y="570407"/>
                </a:lnTo>
                <a:lnTo>
                  <a:pt x="1521666" y="529280"/>
                </a:lnTo>
                <a:lnTo>
                  <a:pt x="1555640" y="486366"/>
                </a:lnTo>
                <a:lnTo>
                  <a:pt x="1589613" y="441664"/>
                </a:lnTo>
                <a:lnTo>
                  <a:pt x="1623587" y="396960"/>
                </a:lnTo>
                <a:lnTo>
                  <a:pt x="1657560" y="354046"/>
                </a:lnTo>
                <a:lnTo>
                  <a:pt x="1695111" y="312919"/>
                </a:lnTo>
                <a:lnTo>
                  <a:pt x="1732660" y="277158"/>
                </a:lnTo>
                <a:lnTo>
                  <a:pt x="1775575" y="246759"/>
                </a:lnTo>
                <a:lnTo>
                  <a:pt x="1820277" y="223514"/>
                </a:lnTo>
                <a:lnTo>
                  <a:pt x="1873920" y="207421"/>
                </a:lnTo>
                <a:lnTo>
                  <a:pt x="1929352" y="200268"/>
                </a:lnTo>
                <a:lnTo>
                  <a:pt x="1986569" y="198480"/>
                </a:lnTo>
                <a:lnTo>
                  <a:pt x="2047363" y="203845"/>
                </a:lnTo>
                <a:lnTo>
                  <a:pt x="2108159" y="210998"/>
                </a:lnTo>
                <a:lnTo>
                  <a:pt x="2168955" y="219938"/>
                </a:lnTo>
                <a:lnTo>
                  <a:pt x="2229750" y="227091"/>
                </a:lnTo>
                <a:lnTo>
                  <a:pt x="2290544" y="230666"/>
                </a:lnTo>
                <a:lnTo>
                  <a:pt x="2349553" y="230666"/>
                </a:lnTo>
                <a:lnTo>
                  <a:pt x="2404984" y="223514"/>
                </a:lnTo>
                <a:lnTo>
                  <a:pt x="2460415" y="209208"/>
                </a:lnTo>
                <a:lnTo>
                  <a:pt x="2514057" y="187752"/>
                </a:lnTo>
                <a:lnTo>
                  <a:pt x="2567699" y="159141"/>
                </a:lnTo>
                <a:lnTo>
                  <a:pt x="2621342" y="130533"/>
                </a:lnTo>
                <a:lnTo>
                  <a:pt x="2674984" y="98346"/>
                </a:lnTo>
                <a:lnTo>
                  <a:pt x="2726840" y="67948"/>
                </a:lnTo>
                <a:lnTo>
                  <a:pt x="2782271" y="41127"/>
                </a:lnTo>
                <a:lnTo>
                  <a:pt x="2835913" y="19669"/>
                </a:lnTo>
                <a:lnTo>
                  <a:pt x="2891344" y="53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5" name="Picture 9">
            <a:extLst>
              <a:ext uri="{FF2B5EF4-FFF2-40B4-BE49-F238E27FC236}">
                <a16:creationId xmlns:a16="http://schemas.microsoft.com/office/drawing/2014/main" id="{C83303F5-A4F7-FE49-5D36-61EDA9D4576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8016842" y="2726494"/>
            <a:ext cx="4043021" cy="3229429"/>
          </a:xfrm>
          <a:prstGeom prst="rect">
            <a:avLst/>
          </a:prstGeom>
        </p:spPr>
      </p:pic>
    </p:spTree>
    <p:extLst>
      <p:ext uri="{BB962C8B-B14F-4D97-AF65-F5344CB8AC3E}">
        <p14:creationId xmlns:p14="http://schemas.microsoft.com/office/powerpoint/2010/main" val="3452155287"/>
      </p:ext>
    </p:extLst>
  </p:cSld>
  <p:clrMapOvr>
    <a:masterClrMapping/>
  </p:clrMapOvr>
  <p:transition spd="slow">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B81ACB-02B3-3E09-6E7D-5D7905BA0E5F}"/>
              </a:ext>
            </a:extLst>
          </p:cNvPr>
          <p:cNvSpPr txBox="1"/>
          <p:nvPr/>
        </p:nvSpPr>
        <p:spPr>
          <a:xfrm>
            <a:off x="838200" y="319266"/>
            <a:ext cx="10757356" cy="1868653"/>
          </a:xfrm>
          <a:prstGeom prst="rect">
            <a:avLst/>
          </a:prstGeom>
          <a:noFill/>
        </p:spPr>
        <p:txBody>
          <a:bodyPr wrap="square" rtlCol="0">
            <a:spAutoFit/>
          </a:bodyPr>
          <a:lstStyle/>
          <a:p>
            <a:pPr algn="ctr">
              <a:lnSpc>
                <a:spcPct val="150000"/>
              </a:lnSpc>
              <a:spcBef>
                <a:spcPct val="0"/>
              </a:spcBef>
              <a:spcAft>
                <a:spcPts val="400"/>
              </a:spcAft>
            </a:pPr>
            <a:r>
              <a:rPr lang="en-US" sz="3600" b="1" dirty="0">
                <a:solidFill>
                  <a:srgbClr val="FF0000"/>
                </a:solidFill>
                <a:latin typeface="Times New Roman" panose="02020603050405020304" pitchFamily="18" charset="0"/>
                <a:cs typeface="Times New Roman" panose="02020603050405020304" pitchFamily="18" charset="0"/>
              </a:rPr>
              <a:t>SINH HOẠT LỚP</a:t>
            </a:r>
          </a:p>
          <a:p>
            <a:pPr algn="ctr">
              <a:lnSpc>
                <a:spcPct val="150000"/>
              </a:lnSpc>
            </a:pPr>
            <a:r>
              <a:rPr lang="en-US" sz="4400" b="1" dirty="0">
                <a:solidFill>
                  <a:srgbClr val="00B050"/>
                </a:solidFill>
                <a:latin typeface="Times New Roman" panose="02020603050405020304" pitchFamily="18" charset="0"/>
                <a:cs typeface="Times New Roman" panose="02020603050405020304" pitchFamily="18" charset="0"/>
              </a:rPr>
              <a:t>DANH MỤC SÁCH THEO SỞ THÍCH</a:t>
            </a:r>
          </a:p>
        </p:txBody>
      </p:sp>
      <p:pic>
        <p:nvPicPr>
          <p:cNvPr id="12" name="Picture 11">
            <a:extLst>
              <a:ext uri="{FF2B5EF4-FFF2-40B4-BE49-F238E27FC236}">
                <a16:creationId xmlns:a16="http://schemas.microsoft.com/office/drawing/2014/main" id="{F86BF41A-800B-F783-7C0A-C869FCCA671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64246" y="315509"/>
            <a:ext cx="1347908" cy="1258047"/>
          </a:xfrm>
          <a:prstGeom prst="rect">
            <a:avLst/>
          </a:prstGeom>
        </p:spPr>
      </p:pic>
      <p:pic>
        <p:nvPicPr>
          <p:cNvPr id="10" name="Picture 4" descr="https://i.pinimg.com/564x/c0/96/65/c09665fec322ff5a5e48802c4a05c536.jpg">
            <a:extLst>
              <a:ext uri="{FF2B5EF4-FFF2-40B4-BE49-F238E27FC236}">
                <a16:creationId xmlns:a16="http://schemas.microsoft.com/office/drawing/2014/main" id="{7DBA7F6C-669D-2ED7-A898-634FE09413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343149"/>
            <a:ext cx="10896600" cy="466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28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kids playing a game&#10;&#10;Description automatically generated with low confidence">
            <a:extLst>
              <a:ext uri="{FF2B5EF4-FFF2-40B4-BE49-F238E27FC236}">
                <a16:creationId xmlns:a16="http://schemas.microsoft.com/office/drawing/2014/main" id="{3D470617-140B-8434-6D21-0D1BCD2C17F5}"/>
              </a:ext>
            </a:extLst>
          </p:cNvPr>
          <p:cNvPicPr>
            <a:picLocks noChangeAspect="1"/>
          </p:cNvPicPr>
          <p:nvPr/>
        </p:nvPicPr>
        <p:blipFill rotWithShape="1">
          <a:blip r:embed="rId2"/>
          <a:srcRect r="9091" b="50015"/>
          <a:stretch/>
        </p:blipFill>
        <p:spPr>
          <a:xfrm>
            <a:off x="3530983" y="10"/>
            <a:ext cx="8668512" cy="6857990"/>
          </a:xfrm>
          <a:prstGeom prst="rect">
            <a:avLst/>
          </a:prstGeom>
        </p:spPr>
      </p:pic>
      <p:sp>
        <p:nvSpPr>
          <p:cNvPr id="17" name="Rectangle 16">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42CA41D5-E6C3-40AB-DC1B-3AC21F563B82}"/>
              </a:ext>
            </a:extLst>
          </p:cNvPr>
          <p:cNvSpPr txBox="1"/>
          <p:nvPr/>
        </p:nvSpPr>
        <p:spPr>
          <a:xfrm>
            <a:off x="-533400" y="2209800"/>
            <a:ext cx="7213600" cy="1786515"/>
          </a:xfrm>
          <a:prstGeom prst="rect">
            <a:avLst/>
          </a:prstGeom>
        </p:spPr>
        <p:txBody>
          <a:bodyPr vert="horz" lIns="60960" tIns="30480" rIns="60960" bIns="30480" rtlCol="0" anchor="t">
            <a:noAutofit/>
          </a:bodyPr>
          <a:lstStyle/>
          <a:p>
            <a:pPr algn="ctr">
              <a:lnSpc>
                <a:spcPct val="90000"/>
              </a:lnSpc>
              <a:spcBef>
                <a:spcPct val="0"/>
              </a:spcBef>
              <a:spcAft>
                <a:spcPts val="400"/>
              </a:spcAft>
            </a:pPr>
            <a:r>
              <a:rPr lang="en-US" sz="6600" b="1" dirty="0" err="1">
                <a:solidFill>
                  <a:srgbClr val="00B050"/>
                </a:solidFill>
                <a:latin typeface="Times New Roman" panose="02020603050405020304" pitchFamily="18" charset="0"/>
                <a:ea typeface="+mj-ea"/>
                <a:cs typeface="Times New Roman" panose="02020603050405020304" pitchFamily="18" charset="0"/>
              </a:rPr>
              <a:t>Hoạt</a:t>
            </a:r>
            <a:r>
              <a:rPr lang="en-US" sz="6600" b="1" dirty="0">
                <a:solidFill>
                  <a:srgbClr val="00B050"/>
                </a:solidFill>
                <a:latin typeface="Times New Roman" panose="02020603050405020304" pitchFamily="18" charset="0"/>
                <a:ea typeface="+mj-ea"/>
                <a:cs typeface="Times New Roman" panose="02020603050405020304" pitchFamily="18" charset="0"/>
              </a:rPr>
              <a:t> </a:t>
            </a:r>
            <a:r>
              <a:rPr lang="en-US" sz="6600" b="1" dirty="0" err="1">
                <a:solidFill>
                  <a:srgbClr val="00B050"/>
                </a:solidFill>
                <a:latin typeface="Times New Roman" panose="02020603050405020304" pitchFamily="18" charset="0"/>
                <a:ea typeface="+mj-ea"/>
                <a:cs typeface="Times New Roman" panose="02020603050405020304" pitchFamily="18" charset="0"/>
              </a:rPr>
              <a:t>động</a:t>
            </a:r>
            <a:r>
              <a:rPr lang="en-US" sz="6600" b="1" dirty="0">
                <a:solidFill>
                  <a:srgbClr val="00B050"/>
                </a:solidFill>
                <a:latin typeface="Times New Roman" panose="02020603050405020304" pitchFamily="18" charset="0"/>
                <a:ea typeface="+mj-ea"/>
                <a:cs typeface="Times New Roman" panose="02020603050405020304" pitchFamily="18" charset="0"/>
              </a:rPr>
              <a:t> </a:t>
            </a:r>
          </a:p>
          <a:p>
            <a:pPr algn="ctr">
              <a:lnSpc>
                <a:spcPct val="90000"/>
              </a:lnSpc>
              <a:spcBef>
                <a:spcPct val="0"/>
              </a:spcBef>
              <a:spcAft>
                <a:spcPts val="400"/>
              </a:spcAft>
            </a:pPr>
            <a:r>
              <a:rPr lang="en-US" sz="6600" b="1" dirty="0" err="1">
                <a:solidFill>
                  <a:srgbClr val="00B050"/>
                </a:solidFill>
                <a:latin typeface="Times New Roman" panose="02020603050405020304" pitchFamily="18" charset="0"/>
                <a:ea typeface="+mj-ea"/>
                <a:cs typeface="Times New Roman" panose="02020603050405020304" pitchFamily="18" charset="0"/>
              </a:rPr>
              <a:t>tổng</a:t>
            </a:r>
            <a:r>
              <a:rPr lang="en-US" sz="6600" b="1" dirty="0">
                <a:solidFill>
                  <a:srgbClr val="00B050"/>
                </a:solidFill>
                <a:latin typeface="Times New Roman" panose="02020603050405020304" pitchFamily="18" charset="0"/>
                <a:ea typeface="+mj-ea"/>
                <a:cs typeface="Times New Roman" panose="02020603050405020304" pitchFamily="18" charset="0"/>
              </a:rPr>
              <a:t> </a:t>
            </a:r>
            <a:r>
              <a:rPr lang="en-US" sz="6600" b="1" dirty="0" err="1">
                <a:solidFill>
                  <a:srgbClr val="00B050"/>
                </a:solidFill>
                <a:latin typeface="Times New Roman" panose="02020603050405020304" pitchFamily="18" charset="0"/>
                <a:ea typeface="+mj-ea"/>
                <a:cs typeface="Times New Roman" panose="02020603050405020304" pitchFamily="18" charset="0"/>
              </a:rPr>
              <a:t>kết</a:t>
            </a:r>
            <a:r>
              <a:rPr lang="en-US" sz="6600" b="1" dirty="0">
                <a:solidFill>
                  <a:srgbClr val="00B050"/>
                </a:solidFill>
                <a:latin typeface="Times New Roman" panose="02020603050405020304" pitchFamily="18" charset="0"/>
                <a:ea typeface="+mj-ea"/>
                <a:cs typeface="Times New Roman" panose="02020603050405020304" pitchFamily="18" charset="0"/>
              </a:rPr>
              <a:t> </a:t>
            </a:r>
            <a:r>
              <a:rPr lang="en-US" sz="6600" b="1" dirty="0" err="1">
                <a:solidFill>
                  <a:srgbClr val="00B050"/>
                </a:solidFill>
                <a:latin typeface="Times New Roman" panose="02020603050405020304" pitchFamily="18" charset="0"/>
                <a:ea typeface="+mj-ea"/>
                <a:cs typeface="Times New Roman" panose="02020603050405020304" pitchFamily="18" charset="0"/>
              </a:rPr>
              <a:t>tuần</a:t>
            </a:r>
            <a:endParaRPr lang="en-US" sz="6600" b="1" dirty="0">
              <a:solidFill>
                <a:srgbClr val="00B050"/>
              </a:solidFill>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26815063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EBFA723-5A7B-472D-ABD7-1526B8D3A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33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5" name="Rectangle 24">
            <a:extLst>
              <a:ext uri="{FF2B5EF4-FFF2-40B4-BE49-F238E27FC236}">
                <a16:creationId xmlns:a16="http://schemas.microsoft.com/office/drawing/2014/main" id="{A6B27065-399A-4CF7-BF70-CF79B9848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3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7" name="Group 26">
            <a:extLst>
              <a:ext uri="{FF2B5EF4-FFF2-40B4-BE49-F238E27FC236}">
                <a16:creationId xmlns:a16="http://schemas.microsoft.com/office/drawing/2014/main" id="{CF22986C-DDF7-4109-9D6A-006800D6B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6" y="52996"/>
            <a:ext cx="6093363" cy="6805005"/>
            <a:chOff x="6095999" y="52996"/>
            <a:chExt cx="6093363" cy="6805005"/>
          </a:xfrm>
          <a:solidFill>
            <a:schemeClr val="accent5">
              <a:alpha val="10000"/>
            </a:schemeClr>
          </a:solidFill>
        </p:grpSpPr>
        <p:sp>
          <p:nvSpPr>
            <p:cNvPr id="28" name="Freeform: Shape 27">
              <a:extLst>
                <a:ext uri="{FF2B5EF4-FFF2-40B4-BE49-F238E27FC236}">
                  <a16:creationId xmlns:a16="http://schemas.microsoft.com/office/drawing/2014/main" id="{4C025298-F835-4B83-A3A3-6555157E0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9" name="Freeform: Shape 28">
              <a:extLst>
                <a:ext uri="{FF2B5EF4-FFF2-40B4-BE49-F238E27FC236}">
                  <a16:creationId xmlns:a16="http://schemas.microsoft.com/office/drawing/2014/main" id="{17106C81-A3F0-4DA0-9368-6BBCDB964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0" name="Freeform: Shape 29">
              <a:extLst>
                <a:ext uri="{FF2B5EF4-FFF2-40B4-BE49-F238E27FC236}">
                  <a16:creationId xmlns:a16="http://schemas.microsoft.com/office/drawing/2014/main" id="{4B3B35E8-1AF4-4D76-93A5-B0B088408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sp>
        <p:nvSpPr>
          <p:cNvPr id="6" name="TextBox 5">
            <a:extLst>
              <a:ext uri="{FF2B5EF4-FFF2-40B4-BE49-F238E27FC236}">
                <a16:creationId xmlns:a16="http://schemas.microsoft.com/office/drawing/2014/main" id="{6097257F-592C-1482-A3F3-C24A9DC077F5}"/>
              </a:ext>
            </a:extLst>
          </p:cNvPr>
          <p:cNvSpPr txBox="1"/>
          <p:nvPr/>
        </p:nvSpPr>
        <p:spPr>
          <a:xfrm>
            <a:off x="-127000" y="2286000"/>
            <a:ext cx="7213600" cy="1786515"/>
          </a:xfrm>
          <a:prstGeom prst="rect">
            <a:avLst/>
          </a:prstGeom>
        </p:spPr>
        <p:txBody>
          <a:bodyPr vert="horz" lIns="60960" tIns="30480" rIns="60960" bIns="30480" rtlCol="0" anchor="t">
            <a:noAutofit/>
          </a:bodyPr>
          <a:lstStyle/>
          <a:p>
            <a:pPr algn="ctr">
              <a:lnSpc>
                <a:spcPct val="90000"/>
              </a:lnSpc>
              <a:spcBef>
                <a:spcPct val="0"/>
              </a:spcBef>
              <a:spcAft>
                <a:spcPts val="400"/>
              </a:spcAft>
            </a:pPr>
            <a:r>
              <a:rPr lang="en-US" sz="6600" b="1" dirty="0">
                <a:solidFill>
                  <a:srgbClr val="00B050"/>
                </a:solidFill>
                <a:latin typeface="Times New Roman" panose="02020603050405020304" pitchFamily="18" charset="0"/>
                <a:ea typeface="+mj-ea"/>
                <a:cs typeface="Times New Roman" panose="02020603050405020304" pitchFamily="18" charset="0"/>
              </a:rPr>
              <a:t>Chia </a:t>
            </a:r>
            <a:r>
              <a:rPr lang="en-US" sz="6600" b="1" dirty="0" err="1">
                <a:solidFill>
                  <a:srgbClr val="00B050"/>
                </a:solidFill>
                <a:latin typeface="Times New Roman" panose="02020603050405020304" pitchFamily="18" charset="0"/>
                <a:ea typeface="+mj-ea"/>
                <a:cs typeface="Times New Roman" panose="02020603050405020304" pitchFamily="18" charset="0"/>
              </a:rPr>
              <a:t>sẻ</a:t>
            </a:r>
            <a:r>
              <a:rPr lang="en-US" sz="6600" b="1" dirty="0">
                <a:solidFill>
                  <a:srgbClr val="00B050"/>
                </a:solidFill>
                <a:latin typeface="Times New Roman" panose="02020603050405020304" pitchFamily="18" charset="0"/>
                <a:ea typeface="+mj-ea"/>
                <a:cs typeface="Times New Roman" panose="02020603050405020304" pitchFamily="18" charset="0"/>
              </a:rPr>
              <a:t> </a:t>
            </a:r>
          </a:p>
          <a:p>
            <a:pPr algn="ctr">
              <a:lnSpc>
                <a:spcPct val="90000"/>
              </a:lnSpc>
              <a:spcBef>
                <a:spcPct val="0"/>
              </a:spcBef>
              <a:spcAft>
                <a:spcPts val="400"/>
              </a:spcAft>
            </a:pPr>
            <a:r>
              <a:rPr lang="en-US" sz="6600" b="1" dirty="0" err="1">
                <a:solidFill>
                  <a:srgbClr val="00B050"/>
                </a:solidFill>
                <a:latin typeface="Times New Roman" panose="02020603050405020304" pitchFamily="18" charset="0"/>
                <a:ea typeface="+mj-ea"/>
                <a:cs typeface="Times New Roman" panose="02020603050405020304" pitchFamily="18" charset="0"/>
              </a:rPr>
              <a:t>thu</a:t>
            </a:r>
            <a:r>
              <a:rPr lang="en-US" sz="6600" b="1" dirty="0">
                <a:solidFill>
                  <a:srgbClr val="00B050"/>
                </a:solidFill>
                <a:latin typeface="Times New Roman" panose="02020603050405020304" pitchFamily="18" charset="0"/>
                <a:ea typeface="+mj-ea"/>
                <a:cs typeface="Times New Roman" panose="02020603050405020304" pitchFamily="18" charset="0"/>
              </a:rPr>
              <a:t> </a:t>
            </a:r>
            <a:r>
              <a:rPr lang="en-US" sz="6600" b="1" dirty="0" err="1">
                <a:solidFill>
                  <a:srgbClr val="00B050"/>
                </a:solidFill>
                <a:latin typeface="Times New Roman" panose="02020603050405020304" pitchFamily="18" charset="0"/>
                <a:ea typeface="+mj-ea"/>
                <a:cs typeface="Times New Roman" panose="02020603050405020304" pitchFamily="18" charset="0"/>
              </a:rPr>
              <a:t>hoạch</a:t>
            </a:r>
            <a:r>
              <a:rPr lang="en-US" sz="6600" b="1" dirty="0">
                <a:solidFill>
                  <a:srgbClr val="00B050"/>
                </a:solidFill>
                <a:latin typeface="Times New Roman" panose="02020603050405020304" pitchFamily="18" charset="0"/>
                <a:ea typeface="+mj-ea"/>
                <a:cs typeface="Times New Roman" panose="02020603050405020304" pitchFamily="18" charset="0"/>
              </a:rPr>
              <a:t> </a:t>
            </a:r>
          </a:p>
          <a:p>
            <a:pPr algn="ctr">
              <a:lnSpc>
                <a:spcPct val="90000"/>
              </a:lnSpc>
              <a:spcBef>
                <a:spcPct val="0"/>
              </a:spcBef>
              <a:spcAft>
                <a:spcPts val="400"/>
              </a:spcAft>
            </a:pPr>
            <a:r>
              <a:rPr lang="en-US" sz="6600" b="1" dirty="0" err="1">
                <a:solidFill>
                  <a:srgbClr val="00B050"/>
                </a:solidFill>
                <a:latin typeface="Times New Roman" panose="02020603050405020304" pitchFamily="18" charset="0"/>
                <a:ea typeface="+mj-ea"/>
                <a:cs typeface="Times New Roman" panose="02020603050405020304" pitchFamily="18" charset="0"/>
              </a:rPr>
              <a:t>sau</a:t>
            </a:r>
            <a:r>
              <a:rPr lang="en-US" sz="6600" b="1" dirty="0">
                <a:solidFill>
                  <a:srgbClr val="00B050"/>
                </a:solidFill>
                <a:latin typeface="Times New Roman" panose="02020603050405020304" pitchFamily="18" charset="0"/>
                <a:ea typeface="+mj-ea"/>
                <a:cs typeface="Times New Roman" panose="02020603050405020304" pitchFamily="18" charset="0"/>
              </a:rPr>
              <a:t> </a:t>
            </a:r>
            <a:r>
              <a:rPr lang="en-US" sz="6600" b="1" dirty="0" err="1">
                <a:solidFill>
                  <a:srgbClr val="00B050"/>
                </a:solidFill>
                <a:latin typeface="Times New Roman" panose="02020603050405020304" pitchFamily="18" charset="0"/>
                <a:ea typeface="+mj-ea"/>
                <a:cs typeface="Times New Roman" panose="02020603050405020304" pitchFamily="18" charset="0"/>
              </a:rPr>
              <a:t>trải</a:t>
            </a:r>
            <a:r>
              <a:rPr lang="en-US" sz="6600" b="1" dirty="0">
                <a:solidFill>
                  <a:srgbClr val="00B050"/>
                </a:solidFill>
                <a:latin typeface="Times New Roman" panose="02020603050405020304" pitchFamily="18" charset="0"/>
                <a:ea typeface="+mj-ea"/>
                <a:cs typeface="Times New Roman" panose="02020603050405020304" pitchFamily="18" charset="0"/>
              </a:rPr>
              <a:t> </a:t>
            </a:r>
            <a:r>
              <a:rPr lang="en-US" sz="6600" b="1" dirty="0" err="1">
                <a:solidFill>
                  <a:srgbClr val="00B050"/>
                </a:solidFill>
                <a:latin typeface="Times New Roman" panose="02020603050405020304" pitchFamily="18" charset="0"/>
                <a:ea typeface="+mj-ea"/>
                <a:cs typeface="Times New Roman" panose="02020603050405020304" pitchFamily="18" charset="0"/>
              </a:rPr>
              <a:t>nghiệm</a:t>
            </a:r>
            <a:endParaRPr lang="en-US" sz="6600" b="1" dirty="0">
              <a:solidFill>
                <a:srgbClr val="00B050"/>
              </a:solidFill>
              <a:latin typeface="Times New Roman" panose="02020603050405020304" pitchFamily="18" charset="0"/>
              <a:ea typeface="+mj-ea"/>
              <a:cs typeface="Times New Roman" panose="02020603050405020304" pitchFamily="18" charset="0"/>
            </a:endParaRPr>
          </a:p>
        </p:txBody>
      </p:sp>
      <p:pic>
        <p:nvPicPr>
          <p:cNvPr id="3" name="Picture 4">
            <a:extLst>
              <a:ext uri="{FF2B5EF4-FFF2-40B4-BE49-F238E27FC236}">
                <a16:creationId xmlns:a16="http://schemas.microsoft.com/office/drawing/2014/main" id="{9F0E7063-9259-9FB9-494B-D2901BE719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88611" y="736600"/>
            <a:ext cx="5227189" cy="5239345"/>
          </a:xfrm>
          <a:prstGeom prst="rect">
            <a:avLst/>
          </a:prstGeom>
          <a:ln w="9525">
            <a:noFill/>
          </a:ln>
        </p:spPr>
      </p:pic>
    </p:spTree>
    <p:extLst>
      <p:ext uri="{BB962C8B-B14F-4D97-AF65-F5344CB8AC3E}">
        <p14:creationId xmlns:p14="http://schemas.microsoft.com/office/powerpoint/2010/main" val="242918504"/>
      </p:ext>
    </p:extLst>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a:extLst>
              <a:ext uri="{FF2B5EF4-FFF2-40B4-BE49-F238E27FC236}">
                <a16:creationId xmlns:a16="http://schemas.microsoft.com/office/drawing/2014/main" id="{32AE448C-5045-2FBF-CD8C-678C4D983F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514600"/>
            <a:ext cx="7848600" cy="41802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Shape, rectangle&#10;&#10;Description automatically generated">
            <a:extLst>
              <a:ext uri="{FF2B5EF4-FFF2-40B4-BE49-F238E27FC236}">
                <a16:creationId xmlns:a16="http://schemas.microsoft.com/office/drawing/2014/main" id="{6E3A875F-4303-B9B8-DC1D-9B67D867C0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97" y="41222"/>
            <a:ext cx="12574603" cy="3235378"/>
          </a:xfrm>
          <a:prstGeom prst="rect">
            <a:avLst/>
          </a:prstGeom>
        </p:spPr>
      </p:pic>
      <p:sp>
        <p:nvSpPr>
          <p:cNvPr id="4" name="TextBox 3">
            <a:extLst>
              <a:ext uri="{FF2B5EF4-FFF2-40B4-BE49-F238E27FC236}">
                <a16:creationId xmlns:a16="http://schemas.microsoft.com/office/drawing/2014/main" id="{6A3FB6BD-B2E8-450F-D9FD-CAE0ED5B5A0D}"/>
              </a:ext>
            </a:extLst>
          </p:cNvPr>
          <p:cNvSpPr txBox="1"/>
          <p:nvPr/>
        </p:nvSpPr>
        <p:spPr>
          <a:xfrm>
            <a:off x="571417" y="1838980"/>
            <a:ext cx="11236615" cy="523220"/>
          </a:xfrm>
          <a:prstGeom prst="rect">
            <a:avLst/>
          </a:prstGeom>
          <a:noFill/>
        </p:spPr>
        <p:txBody>
          <a:bodyPr wrap="square">
            <a:spAutoFit/>
          </a:bodyPr>
          <a:lstStyle/>
          <a:p>
            <a:pPr marL="457200" indent="-457200" algn="just">
              <a:spcBef>
                <a:spcPct val="0"/>
              </a:spcBef>
              <a:spcAft>
                <a:spcPts val="400"/>
              </a:spcAft>
              <a:buFontTx/>
              <a:buChar char="-"/>
            </a:pPr>
            <a:r>
              <a:rPr lang="en-US" sz="2800" b="1" dirty="0" err="1">
                <a:solidFill>
                  <a:srgbClr val="00B050"/>
                </a:solidFill>
                <a:latin typeface="Times New Roman" panose="02020603050405020304" pitchFamily="18" charset="0"/>
                <a:cs typeface="Times New Roman" panose="02020603050405020304" pitchFamily="18" charset="0"/>
              </a:rPr>
              <a:t>Tác</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giả</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của</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cuốn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sách</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là</a:t>
            </a:r>
            <a:r>
              <a:rPr lang="en-US" sz="2800" b="1" dirty="0">
                <a:solidFill>
                  <a:srgbClr val="00B050"/>
                </a:solidFill>
                <a:latin typeface="Times New Roman" panose="02020603050405020304" pitchFamily="18" charset="0"/>
                <a:cs typeface="Times New Roman" panose="02020603050405020304" pitchFamily="18" charset="0"/>
              </a:rPr>
              <a:t> ai?</a:t>
            </a:r>
          </a:p>
        </p:txBody>
      </p:sp>
      <p:sp>
        <p:nvSpPr>
          <p:cNvPr id="5" name="TextBox 4">
            <a:extLst>
              <a:ext uri="{FF2B5EF4-FFF2-40B4-BE49-F238E27FC236}">
                <a16:creationId xmlns:a16="http://schemas.microsoft.com/office/drawing/2014/main" id="{0A3435EF-878C-7E9A-DD30-EFC02676C01B}"/>
              </a:ext>
            </a:extLst>
          </p:cNvPr>
          <p:cNvSpPr txBox="1"/>
          <p:nvPr/>
        </p:nvSpPr>
        <p:spPr>
          <a:xfrm>
            <a:off x="571418" y="1229380"/>
            <a:ext cx="11045959" cy="523220"/>
          </a:xfrm>
          <a:prstGeom prst="rect">
            <a:avLst/>
          </a:prstGeom>
          <a:noFill/>
        </p:spPr>
        <p:txBody>
          <a:bodyPr wrap="square">
            <a:spAutoFit/>
          </a:bodyPr>
          <a:lstStyle/>
          <a:p>
            <a:pPr marL="457200" indent="-457200" algn="just">
              <a:spcBef>
                <a:spcPct val="0"/>
              </a:spcBef>
              <a:spcAft>
                <a:spcPts val="400"/>
              </a:spcAft>
              <a:buFontTx/>
              <a:buChar char="-"/>
            </a:pPr>
            <a:r>
              <a:rPr lang="en-US" sz="2800" b="1" dirty="0" err="1">
                <a:solidFill>
                  <a:srgbClr val="00B050"/>
                </a:solidFill>
                <a:latin typeface="Times New Roman" panose="02020603050405020304" pitchFamily="18" charset="0"/>
                <a:cs typeface="Times New Roman" panose="02020603050405020304" pitchFamily="18" charset="0"/>
              </a:rPr>
              <a:t>Tên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cuốn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sách</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là</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gì</a:t>
            </a:r>
            <a:r>
              <a:rPr lang="en-US" sz="2800" b="1" dirty="0">
                <a:solidFill>
                  <a:srgbClr val="00B05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2E2B74DC-F1DF-3AF3-99BE-98E936BB440B}"/>
              </a:ext>
            </a:extLst>
          </p:cNvPr>
          <p:cNvSpPr txBox="1"/>
          <p:nvPr/>
        </p:nvSpPr>
        <p:spPr>
          <a:xfrm>
            <a:off x="152400" y="68509"/>
            <a:ext cx="11236615" cy="1200329"/>
          </a:xfrm>
          <a:prstGeom prst="rect">
            <a:avLst/>
          </a:prstGeom>
          <a:noFill/>
        </p:spPr>
        <p:txBody>
          <a:bodyPr wrap="square">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Chia </a:t>
            </a:r>
            <a:r>
              <a:rPr lang="en-US" sz="3600" b="1" dirty="0" err="1">
                <a:solidFill>
                  <a:srgbClr val="FF0000"/>
                </a:solidFill>
                <a:latin typeface="Times New Roman" panose="02020603050405020304" pitchFamily="18" charset="0"/>
                <a:cs typeface="Times New Roman" panose="02020603050405020304" pitchFamily="18" charset="0"/>
              </a:rPr>
              <a:t>sẻ</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về</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cuốn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sách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mới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mình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đọc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hoặc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lên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hoạch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đọc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trong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tương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lai</a:t>
            </a:r>
            <a:r>
              <a:rPr lang="en-US" sz="3600" b="1" dirty="0">
                <a:solidFill>
                  <a:srgbClr val="FF0000"/>
                </a:solidFill>
                <a:latin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p:txBody>
      </p:sp>
      <p:pic>
        <p:nvPicPr>
          <p:cNvPr id="2050" name="Picture 2">
            <a:extLst>
              <a:ext uri="{FF2B5EF4-FFF2-40B4-BE49-F238E27FC236}">
                <a16:creationId xmlns:a16="http://schemas.microsoft.com/office/drawing/2014/main" id="{F9A0A664-E66C-3B01-C967-A689B208BD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497"/>
          <a:stretch/>
        </p:blipFill>
        <p:spPr bwMode="auto">
          <a:xfrm>
            <a:off x="152400" y="3416840"/>
            <a:ext cx="3124200" cy="3367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98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barn(inVertical)">
                                      <p:cBhvr>
                                        <p:cTn id="19" dur="500"/>
                                        <p:tgtEl>
                                          <p:spTgt spid="205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16" presetClass="entr" presetSubtype="21" fill="hold" nodeType="withEffect">
                                  <p:stCondLst>
                                    <p:cond delay="0"/>
                                  </p:stCondLst>
                                  <p:childTnLst>
                                    <p:set>
                                      <p:cBhvr>
                                        <p:cTn id="28" dur="1" fill="hold">
                                          <p:stCondLst>
                                            <p:cond delay="0"/>
                                          </p:stCondLst>
                                        </p:cTn>
                                        <p:tgtEl>
                                          <p:spTgt spid="2054"/>
                                        </p:tgtEl>
                                        <p:attrNameLst>
                                          <p:attrName>style.visibility</p:attrName>
                                        </p:attrNameLst>
                                      </p:cBhvr>
                                      <p:to>
                                        <p:strVal val="visible"/>
                                      </p:to>
                                    </p:set>
                                    <p:animEffect transition="in" filter="barn(inVertical)">
                                      <p:cBhvr>
                                        <p:cTn id="29"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EBFA723-5A7B-472D-ABD7-1526B8D3A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33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5" name="Rectangle 24">
            <a:extLst>
              <a:ext uri="{FF2B5EF4-FFF2-40B4-BE49-F238E27FC236}">
                <a16:creationId xmlns:a16="http://schemas.microsoft.com/office/drawing/2014/main" id="{A6B27065-399A-4CF7-BF70-CF79B9848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3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7" name="Group 26">
            <a:extLst>
              <a:ext uri="{FF2B5EF4-FFF2-40B4-BE49-F238E27FC236}">
                <a16:creationId xmlns:a16="http://schemas.microsoft.com/office/drawing/2014/main" id="{CF22986C-DDF7-4109-9D6A-006800D6B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6" y="52996"/>
            <a:ext cx="6093363" cy="6805005"/>
            <a:chOff x="6095999" y="52996"/>
            <a:chExt cx="6093363" cy="6805005"/>
          </a:xfrm>
          <a:solidFill>
            <a:schemeClr val="accent5">
              <a:alpha val="10000"/>
            </a:schemeClr>
          </a:solidFill>
        </p:grpSpPr>
        <p:sp>
          <p:nvSpPr>
            <p:cNvPr id="28" name="Freeform: Shape 27">
              <a:extLst>
                <a:ext uri="{FF2B5EF4-FFF2-40B4-BE49-F238E27FC236}">
                  <a16:creationId xmlns:a16="http://schemas.microsoft.com/office/drawing/2014/main" id="{4C025298-F835-4B83-A3A3-6555157E0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9" name="Freeform: Shape 28">
              <a:extLst>
                <a:ext uri="{FF2B5EF4-FFF2-40B4-BE49-F238E27FC236}">
                  <a16:creationId xmlns:a16="http://schemas.microsoft.com/office/drawing/2014/main" id="{17106C81-A3F0-4DA0-9368-6BBCDB964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0" name="Freeform: Shape 29">
              <a:extLst>
                <a:ext uri="{FF2B5EF4-FFF2-40B4-BE49-F238E27FC236}">
                  <a16:creationId xmlns:a16="http://schemas.microsoft.com/office/drawing/2014/main" id="{4B3B35E8-1AF4-4D76-93A5-B0B088408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sp>
        <p:nvSpPr>
          <p:cNvPr id="6" name="TextBox 5">
            <a:extLst>
              <a:ext uri="{FF2B5EF4-FFF2-40B4-BE49-F238E27FC236}">
                <a16:creationId xmlns:a16="http://schemas.microsoft.com/office/drawing/2014/main" id="{6097257F-592C-1482-A3F3-C24A9DC077F5}"/>
              </a:ext>
            </a:extLst>
          </p:cNvPr>
          <p:cNvSpPr txBox="1"/>
          <p:nvPr/>
        </p:nvSpPr>
        <p:spPr>
          <a:xfrm>
            <a:off x="-721295" y="2562239"/>
            <a:ext cx="7213600" cy="1786515"/>
          </a:xfrm>
          <a:prstGeom prst="rect">
            <a:avLst/>
          </a:prstGeom>
        </p:spPr>
        <p:txBody>
          <a:bodyPr vert="horz" lIns="60960" tIns="30480" rIns="60960" bIns="30480" rtlCol="0" anchor="t">
            <a:noAutofit/>
          </a:bodyPr>
          <a:lstStyle/>
          <a:p>
            <a:pPr algn="ctr">
              <a:lnSpc>
                <a:spcPct val="90000"/>
              </a:lnSpc>
              <a:spcBef>
                <a:spcPct val="0"/>
              </a:spcBef>
              <a:spcAft>
                <a:spcPts val="400"/>
              </a:spcAft>
            </a:pPr>
            <a:r>
              <a:rPr lang="en-US" sz="6600" b="1" dirty="0" err="1">
                <a:solidFill>
                  <a:srgbClr val="00B050"/>
                </a:solidFill>
                <a:latin typeface="Times New Roman" panose="02020603050405020304" pitchFamily="18" charset="0"/>
                <a:ea typeface="+mj-ea"/>
                <a:cs typeface="Times New Roman" panose="02020603050405020304" pitchFamily="18" charset="0"/>
              </a:rPr>
              <a:t>Hoạt</a:t>
            </a:r>
            <a:r>
              <a:rPr lang="en-US" sz="6600" b="1" dirty="0">
                <a:solidFill>
                  <a:srgbClr val="00B050"/>
                </a:solidFill>
                <a:latin typeface="Times New Roman" panose="02020603050405020304" pitchFamily="18" charset="0"/>
                <a:ea typeface="+mj-ea"/>
                <a:cs typeface="Times New Roman" panose="02020603050405020304" pitchFamily="18" charset="0"/>
              </a:rPr>
              <a:t> </a:t>
            </a:r>
            <a:r>
              <a:rPr lang="en-US" sz="6600" b="1" dirty="0" err="1">
                <a:solidFill>
                  <a:srgbClr val="00B050"/>
                </a:solidFill>
                <a:latin typeface="Times New Roman" panose="02020603050405020304" pitchFamily="18" charset="0"/>
                <a:ea typeface="+mj-ea"/>
                <a:cs typeface="Times New Roman" panose="02020603050405020304" pitchFamily="18" charset="0"/>
              </a:rPr>
              <a:t>động</a:t>
            </a:r>
            <a:r>
              <a:rPr lang="en-US" sz="6600" b="1" dirty="0">
                <a:solidFill>
                  <a:srgbClr val="00B050"/>
                </a:solidFill>
                <a:latin typeface="Times New Roman" panose="02020603050405020304" pitchFamily="18" charset="0"/>
                <a:ea typeface="+mj-ea"/>
                <a:cs typeface="Times New Roman" panose="02020603050405020304" pitchFamily="18" charset="0"/>
              </a:rPr>
              <a:t> </a:t>
            </a:r>
          </a:p>
          <a:p>
            <a:pPr algn="ctr">
              <a:lnSpc>
                <a:spcPct val="90000"/>
              </a:lnSpc>
              <a:spcBef>
                <a:spcPct val="0"/>
              </a:spcBef>
              <a:spcAft>
                <a:spcPts val="400"/>
              </a:spcAft>
            </a:pPr>
            <a:r>
              <a:rPr lang="en-US" sz="6600" b="1" dirty="0" err="1">
                <a:solidFill>
                  <a:srgbClr val="00B050"/>
                </a:solidFill>
                <a:latin typeface="Times New Roman" panose="02020603050405020304" pitchFamily="18" charset="0"/>
                <a:ea typeface="+mj-ea"/>
                <a:cs typeface="Times New Roman" panose="02020603050405020304" pitchFamily="18" charset="0"/>
              </a:rPr>
              <a:t>nhóm</a:t>
            </a:r>
            <a:endParaRPr lang="en-US" sz="6600" b="1" dirty="0">
              <a:solidFill>
                <a:srgbClr val="00B050"/>
              </a:solidFill>
              <a:latin typeface="Times New Roman" panose="02020603050405020304" pitchFamily="18" charset="0"/>
              <a:ea typeface="+mj-ea"/>
              <a:cs typeface="Times New Roman" panose="02020603050405020304" pitchFamily="18" charset="0"/>
            </a:endParaRPr>
          </a:p>
        </p:txBody>
      </p:sp>
      <p:pic>
        <p:nvPicPr>
          <p:cNvPr id="3" name="Picture 4">
            <a:extLst>
              <a:ext uri="{FF2B5EF4-FFF2-40B4-BE49-F238E27FC236}">
                <a16:creationId xmlns:a16="http://schemas.microsoft.com/office/drawing/2014/main" id="{9F0E7063-9259-9FB9-494B-D2901BE719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88611" y="736600"/>
            <a:ext cx="5227189" cy="5239345"/>
          </a:xfrm>
          <a:prstGeom prst="rect">
            <a:avLst/>
          </a:prstGeom>
          <a:ln w="9525">
            <a:noFill/>
          </a:ln>
        </p:spPr>
      </p:pic>
    </p:spTree>
    <p:extLst>
      <p:ext uri="{BB962C8B-B14F-4D97-AF65-F5344CB8AC3E}">
        <p14:creationId xmlns:p14="http://schemas.microsoft.com/office/powerpoint/2010/main" val="2863012649"/>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F27FA592-581A-3243-8C08-7D77E26A2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5104" y="586710"/>
            <a:ext cx="5514281" cy="315381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C2B1BA4E-D5B6-9717-66C5-AE51AF899ADD}"/>
              </a:ext>
            </a:extLst>
          </p:cNvPr>
          <p:cNvGrpSpPr/>
          <p:nvPr/>
        </p:nvGrpSpPr>
        <p:grpSpPr>
          <a:xfrm>
            <a:off x="-1219200" y="-419748"/>
            <a:ext cx="8610600" cy="4377011"/>
            <a:chOff x="-432031" y="1850831"/>
            <a:chExt cx="5835331" cy="3940369"/>
          </a:xfrm>
        </p:grpSpPr>
        <p:pic>
          <p:nvPicPr>
            <p:cNvPr id="3" name="Picture 2" descr="A picture containing text&#10;&#10;Description automatically generated">
              <a:extLst>
                <a:ext uri="{FF2B5EF4-FFF2-40B4-BE49-F238E27FC236}">
                  <a16:creationId xmlns:a16="http://schemas.microsoft.com/office/drawing/2014/main" id="{67390EC6-A3AA-1F7B-4D2C-2DA52EAB8A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031" y="1850831"/>
              <a:ext cx="5835331" cy="3940369"/>
            </a:xfrm>
            <a:prstGeom prst="rect">
              <a:avLst/>
            </a:prstGeom>
          </p:spPr>
        </p:pic>
        <p:sp>
          <p:nvSpPr>
            <p:cNvPr id="11" name="TextBox 10">
              <a:extLst>
                <a:ext uri="{FF2B5EF4-FFF2-40B4-BE49-F238E27FC236}">
                  <a16:creationId xmlns:a16="http://schemas.microsoft.com/office/drawing/2014/main" id="{813D3CBA-56CA-68D8-E18E-65330E9CB95D}"/>
                </a:ext>
              </a:extLst>
            </p:cNvPr>
            <p:cNvSpPr txBox="1"/>
            <p:nvPr/>
          </p:nvSpPr>
          <p:spPr>
            <a:xfrm>
              <a:off x="496436" y="3709909"/>
              <a:ext cx="4027928" cy="1570082"/>
            </a:xfrm>
            <a:prstGeom prst="rect">
              <a:avLst/>
            </a:prstGeom>
            <a:noFill/>
          </p:spPr>
          <p:txBody>
            <a:bodyPr wrap="square">
              <a:spAutoFit/>
            </a:bodyPr>
            <a:lstStyle/>
            <a:p>
              <a:pPr algn="ctr">
                <a:spcBef>
                  <a:spcPct val="0"/>
                </a:spcBef>
                <a:spcAft>
                  <a:spcPts val="400"/>
                </a:spcAft>
              </a:pPr>
              <a:r>
                <a:rPr lang="en-US" sz="4400" b="1" i="0" dirty="0">
                  <a:solidFill>
                    <a:srgbClr val="FF0000"/>
                  </a:solidFill>
                  <a:effectLst/>
                  <a:latin typeface="Nunito Black" pitchFamily="2" charset="0"/>
                </a:rPr>
                <a:t> </a:t>
              </a:r>
              <a:r>
                <a:rPr lang="en-US" sz="3600" b="1" i="0" dirty="0" err="1">
                  <a:solidFill>
                    <a:srgbClr val="FF0000"/>
                  </a:solidFill>
                  <a:effectLst/>
                  <a:latin typeface="Times New Roman" panose="02020603050405020304" pitchFamily="18" charset="0"/>
                  <a:cs typeface="Times New Roman" panose="02020603050405020304" pitchFamily="18" charset="0"/>
                </a:rPr>
                <a:t>Thảo</a:t>
              </a:r>
              <a:r>
                <a:rPr lang="en-US" sz="3600" b="1" i="0" dirty="0">
                  <a:solidFill>
                    <a:srgbClr val="FF0000"/>
                  </a:solidFill>
                  <a:effectLst/>
                  <a:latin typeface="Times New Roman" panose="02020603050405020304" pitchFamily="18" charset="0"/>
                  <a:cs typeface="Times New Roman" panose="02020603050405020304" pitchFamily="18" charset="0"/>
                </a:rPr>
                <a:t> </a:t>
              </a:r>
              <a:r>
                <a:rPr lang="en-US" sz="3600" b="1" i="0" dirty="0" err="1">
                  <a:solidFill>
                    <a:srgbClr val="FF0000"/>
                  </a:solidFill>
                  <a:effectLst/>
                  <a:latin typeface="Times New Roman" panose="02020603050405020304" pitchFamily="18" charset="0"/>
                  <a:cs typeface="Times New Roman" panose="02020603050405020304" pitchFamily="18" charset="0"/>
                </a:rPr>
                <a:t>luận</a:t>
              </a:r>
              <a:r>
                <a:rPr lang="en-US" sz="3600" b="1" i="0" dirty="0">
                  <a:solidFill>
                    <a:srgbClr val="FF0000"/>
                  </a:solidFill>
                  <a:effectLst/>
                  <a:latin typeface="Times New Roman" panose="02020603050405020304" pitchFamily="18" charset="0"/>
                  <a:cs typeface="Times New Roman" panose="02020603050405020304" pitchFamily="18" charset="0"/>
                </a:rPr>
                <a:t> </a:t>
              </a:r>
              <a:r>
                <a:rPr lang="en-US" sz="3600" b="1" i="0" dirty="0" err="1">
                  <a:solidFill>
                    <a:srgbClr val="FF0000"/>
                  </a:solidFill>
                  <a:effectLst/>
                  <a:latin typeface="Times New Roman" panose="02020603050405020304" pitchFamily="18" charset="0"/>
                  <a:cs typeface="Times New Roman" panose="02020603050405020304" pitchFamily="18" charset="0"/>
                </a:rPr>
                <a:t>nhóm</a:t>
              </a:r>
              <a:r>
                <a:rPr lang="en-US" sz="3600" b="1" i="0" dirty="0">
                  <a:solidFill>
                    <a:srgbClr val="FF0000"/>
                  </a:solidFill>
                  <a:effectLst/>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 </a:t>
              </a:r>
              <a:endParaRPr lang="en-US" sz="3200" b="1" dirty="0">
                <a:solidFill>
                  <a:srgbClr val="FF0000"/>
                </a:solidFill>
                <a:latin typeface="Times New Roman" panose="02020603050405020304" pitchFamily="18" charset="0"/>
                <a:cs typeface="Times New Roman" panose="02020603050405020304" pitchFamily="18" charset="0"/>
              </a:endParaRPr>
            </a:p>
            <a:p>
              <a:pPr algn="ctr">
                <a:spcBef>
                  <a:spcPct val="0"/>
                </a:spcBef>
                <a:spcAft>
                  <a:spcPts val="400"/>
                </a:spcAft>
              </a:pPr>
              <a:r>
                <a:rPr lang="en-US" sz="3000" b="1" dirty="0" err="1">
                  <a:solidFill>
                    <a:srgbClr val="00B050"/>
                  </a:solidFill>
                  <a:latin typeface="Times New Roman" panose="02020603050405020304" pitchFamily="18" charset="0"/>
                  <a:cs typeface="Times New Roman" panose="02020603050405020304" pitchFamily="18" charset="0"/>
                </a:rPr>
                <a:t>Xây</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dựng</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danh</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mục</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sách</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theo</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sở</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thích</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chung</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của</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nhóm</a:t>
              </a:r>
              <a:endParaRPr lang="vi-VN" sz="3000" b="1" i="0" dirty="0">
                <a:solidFill>
                  <a:srgbClr val="00B050"/>
                </a:solidFill>
                <a:effectLst/>
                <a:latin typeface="Times New Roman" panose="02020603050405020304" pitchFamily="18" charset="0"/>
                <a:cs typeface="Times New Roman" panose="02020603050405020304" pitchFamily="18" charset="0"/>
              </a:endParaRPr>
            </a:p>
          </p:txBody>
        </p:sp>
      </p:grpSp>
      <p:sp>
        <p:nvSpPr>
          <p:cNvPr id="14" name="TextBox 13">
            <a:extLst>
              <a:ext uri="{FF2B5EF4-FFF2-40B4-BE49-F238E27FC236}">
                <a16:creationId xmlns:a16="http://schemas.microsoft.com/office/drawing/2014/main" id="{874D60EE-646A-CB54-7602-6FF72BCEAA28}"/>
              </a:ext>
            </a:extLst>
          </p:cNvPr>
          <p:cNvSpPr txBox="1"/>
          <p:nvPr/>
        </p:nvSpPr>
        <p:spPr>
          <a:xfrm>
            <a:off x="150844" y="4148769"/>
            <a:ext cx="11790071" cy="2298065"/>
          </a:xfrm>
          <a:prstGeom prst="rect">
            <a:avLst/>
          </a:prstGeom>
          <a:noFill/>
        </p:spPr>
        <p:txBody>
          <a:bodyPr wrap="square">
            <a:spAutoFit/>
          </a:bodyPr>
          <a:lstStyle/>
          <a:p>
            <a:pPr algn="just">
              <a:lnSpc>
                <a:spcPct val="150000"/>
              </a:lnSpc>
              <a:spcBef>
                <a:spcPct val="0"/>
              </a:spcBef>
              <a:spcAft>
                <a:spcPts val="400"/>
              </a:spcAft>
            </a:pPr>
            <a:r>
              <a:rPr lang="en-US" sz="3200" b="1" dirty="0">
                <a:solidFill>
                  <a:srgbClr val="FF0000"/>
                </a:solidFill>
                <a:latin typeface="Nunito Black" pitchFamily="2" charset="0"/>
              </a:rPr>
              <a:t>  </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Mỗi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thành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cuốn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tìm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được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phù</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hợp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với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sở</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thích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chung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nhóm</a:t>
            </a:r>
            <a:r>
              <a:rPr lang="en-US" sz="3200" b="1" dirty="0">
                <a:solidFill>
                  <a:srgbClr val="FF0000"/>
                </a:solidFill>
                <a:latin typeface="Times New Roman" panose="02020603050405020304" pitchFamily="18" charset="0"/>
                <a:cs typeface="Times New Roman" panose="02020603050405020304" pitchFamily="18" charset="0"/>
              </a:rPr>
              <a:t>.</a:t>
            </a:r>
          </a:p>
          <a:p>
            <a:pPr algn="just">
              <a:lnSpc>
                <a:spcPct val="150000"/>
              </a:lnSpc>
              <a:spcBef>
                <a:spcPct val="0"/>
              </a:spcBef>
              <a:spcAft>
                <a:spcPts val="400"/>
              </a:spcAft>
            </a:pPr>
            <a:r>
              <a:rPr lang="en-US" sz="3200" b="1" dirty="0">
                <a:solidFill>
                  <a:srgbClr val="FF0000"/>
                </a:solidFill>
                <a:latin typeface="Times New Roman" panose="02020603050405020304" pitchFamily="18" charset="0"/>
                <a:cs typeface="Times New Roman" panose="02020603050405020304" pitchFamily="18" charset="0"/>
              </a:rPr>
              <a:t>  - </a:t>
            </a:r>
            <a:r>
              <a:rPr lang="en-US" sz="3200" b="1" dirty="0" err="1">
                <a:solidFill>
                  <a:srgbClr val="FF0000"/>
                </a:solidFill>
                <a:latin typeface="Times New Roman" panose="02020603050405020304" pitchFamily="18" charset="0"/>
                <a:cs typeface="Times New Roman" panose="02020603050405020304" pitchFamily="18" charset="0"/>
              </a:rPr>
              <a:t>Thảo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luận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lập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danh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mục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chung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nhóm</a:t>
            </a:r>
            <a:r>
              <a:rPr lang="en-US" sz="32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9079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barn(inVertical)">
                                      <p:cBhvr>
                                        <p:cTn id="19"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BB0487-A559-5884-243C-F58641A77DF0}"/>
              </a:ext>
            </a:extLst>
          </p:cNvPr>
          <p:cNvPicPr>
            <a:picLocks noChangeAspect="1"/>
          </p:cNvPicPr>
          <p:nvPr/>
        </p:nvPicPr>
        <p:blipFill rotWithShape="1">
          <a:blip r:embed="rId3"/>
          <a:srcRect r="50256" b="16218"/>
          <a:stretch/>
        </p:blipFill>
        <p:spPr>
          <a:xfrm>
            <a:off x="6736622" y="1447800"/>
            <a:ext cx="5359805" cy="4297103"/>
          </a:xfrm>
          <a:prstGeom prst="rect">
            <a:avLst/>
          </a:prstGeom>
          <a:ln>
            <a:noFill/>
          </a:ln>
          <a:effectLst>
            <a:softEdge rad="112500"/>
          </a:effectLst>
        </p:spPr>
      </p:pic>
      <p:grpSp>
        <p:nvGrpSpPr>
          <p:cNvPr id="10" name="Group 9">
            <a:extLst>
              <a:ext uri="{FF2B5EF4-FFF2-40B4-BE49-F238E27FC236}">
                <a16:creationId xmlns:a16="http://schemas.microsoft.com/office/drawing/2014/main" id="{5F332D76-3301-F2CD-A003-0EBCC5179D5E}"/>
              </a:ext>
            </a:extLst>
          </p:cNvPr>
          <p:cNvGrpSpPr/>
          <p:nvPr/>
        </p:nvGrpSpPr>
        <p:grpSpPr>
          <a:xfrm>
            <a:off x="-990600" y="3810000"/>
            <a:ext cx="7467600" cy="2966663"/>
            <a:chOff x="-432031" y="1850831"/>
            <a:chExt cx="5835331" cy="3940369"/>
          </a:xfrm>
        </p:grpSpPr>
        <p:pic>
          <p:nvPicPr>
            <p:cNvPr id="13" name="Picture 12" descr="A picture containing text&#10;&#10;Description automatically generated">
              <a:extLst>
                <a:ext uri="{FF2B5EF4-FFF2-40B4-BE49-F238E27FC236}">
                  <a16:creationId xmlns:a16="http://schemas.microsoft.com/office/drawing/2014/main" id="{BDBC0B1F-1038-001B-FDA7-C1F03A6C0A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031" y="1850831"/>
              <a:ext cx="5835331" cy="3940369"/>
            </a:xfrm>
            <a:prstGeom prst="rect">
              <a:avLst/>
            </a:prstGeom>
          </p:spPr>
        </p:pic>
        <p:sp>
          <p:nvSpPr>
            <p:cNvPr id="14" name="TextBox 13">
              <a:extLst>
                <a:ext uri="{FF2B5EF4-FFF2-40B4-BE49-F238E27FC236}">
                  <a16:creationId xmlns:a16="http://schemas.microsoft.com/office/drawing/2014/main" id="{5CACD062-6288-605D-94EA-A6C28BE97268}"/>
                </a:ext>
              </a:extLst>
            </p:cNvPr>
            <p:cNvSpPr txBox="1"/>
            <p:nvPr/>
          </p:nvSpPr>
          <p:spPr>
            <a:xfrm>
              <a:off x="342044" y="3517386"/>
              <a:ext cx="4251878" cy="2234739"/>
            </a:xfrm>
            <a:prstGeom prst="rect">
              <a:avLst/>
            </a:prstGeom>
            <a:noFill/>
          </p:spPr>
          <p:txBody>
            <a:bodyPr wrap="square">
              <a:spAutoFit/>
            </a:bodyPr>
            <a:lstStyle/>
            <a:p>
              <a:pPr algn="ctr">
                <a:spcBef>
                  <a:spcPct val="0"/>
                </a:spcBef>
                <a:spcAft>
                  <a:spcPts val="400"/>
                </a:spcAft>
              </a:pPr>
              <a:r>
                <a:rPr lang="en-US" sz="4400" b="1" i="0" dirty="0">
                  <a:solidFill>
                    <a:srgbClr val="FF0000"/>
                  </a:solidFill>
                  <a:effectLst/>
                  <a:latin typeface="Nunito Black" pitchFamily="2" charset="0"/>
                </a:rPr>
                <a:t> </a:t>
              </a:r>
              <a:r>
                <a:rPr lang="en-US" sz="3400" b="1" i="0" dirty="0" err="1">
                  <a:solidFill>
                    <a:srgbClr val="FF0000"/>
                  </a:solidFill>
                  <a:effectLst/>
                  <a:latin typeface="Times New Roman" panose="02020603050405020304" pitchFamily="18" charset="0"/>
                  <a:cs typeface="Times New Roman" panose="02020603050405020304" pitchFamily="18" charset="0"/>
                </a:rPr>
                <a:t>Thảo</a:t>
              </a:r>
              <a:r>
                <a:rPr lang="en-US" sz="3400" b="1" i="0" dirty="0">
                  <a:solidFill>
                    <a:srgbClr val="FF0000"/>
                  </a:solidFill>
                  <a:effectLst/>
                  <a:latin typeface="Times New Roman" panose="02020603050405020304" pitchFamily="18" charset="0"/>
                  <a:cs typeface="Times New Roman" panose="02020603050405020304" pitchFamily="18" charset="0"/>
                </a:rPr>
                <a:t> </a:t>
              </a:r>
              <a:r>
                <a:rPr lang="en-US" sz="3400" b="1" i="0" dirty="0" err="1">
                  <a:solidFill>
                    <a:srgbClr val="FF0000"/>
                  </a:solidFill>
                  <a:effectLst/>
                  <a:latin typeface="Times New Roman" panose="02020603050405020304" pitchFamily="18" charset="0"/>
                  <a:cs typeface="Times New Roman" panose="02020603050405020304" pitchFamily="18" charset="0"/>
                </a:rPr>
                <a:t>luận</a:t>
              </a:r>
              <a:r>
                <a:rPr lang="en-US" sz="3400" b="1" i="0" dirty="0">
                  <a:solidFill>
                    <a:srgbClr val="FF0000"/>
                  </a:solidFill>
                  <a:effectLst/>
                  <a:latin typeface="Times New Roman" panose="02020603050405020304" pitchFamily="18" charset="0"/>
                  <a:cs typeface="Times New Roman" panose="02020603050405020304" pitchFamily="18" charset="0"/>
                </a:rPr>
                <a:t> </a:t>
              </a:r>
              <a:r>
                <a:rPr lang="en-US" sz="3400" b="1" i="0" dirty="0" err="1">
                  <a:solidFill>
                    <a:srgbClr val="FF0000"/>
                  </a:solidFill>
                  <a:effectLst/>
                  <a:latin typeface="Times New Roman" panose="02020603050405020304" pitchFamily="18" charset="0"/>
                  <a:cs typeface="Times New Roman" panose="02020603050405020304" pitchFamily="18" charset="0"/>
                </a:rPr>
                <a:t>nhóm</a:t>
              </a:r>
              <a:r>
                <a:rPr lang="en-US" sz="3400" b="1" i="0" dirty="0">
                  <a:solidFill>
                    <a:srgbClr val="FF0000"/>
                  </a:solidFill>
                  <a:effectLst/>
                  <a:latin typeface="Times New Roman" panose="02020603050405020304" pitchFamily="18" charset="0"/>
                  <a:cs typeface="Times New Roman" panose="02020603050405020304" pitchFamily="18" charset="0"/>
                </a:rPr>
                <a:t>: </a:t>
              </a:r>
              <a:r>
                <a:rPr lang="en-US" sz="3400" b="1" dirty="0">
                  <a:solidFill>
                    <a:srgbClr val="FF0000"/>
                  </a:solidFill>
                  <a:latin typeface="Times New Roman" panose="02020603050405020304" pitchFamily="18" charset="0"/>
                  <a:cs typeface="Times New Roman" panose="02020603050405020304" pitchFamily="18" charset="0"/>
                </a:rPr>
                <a:t> </a:t>
              </a:r>
            </a:p>
            <a:p>
              <a:pPr algn="ctr">
                <a:spcBef>
                  <a:spcPct val="0"/>
                </a:spcBef>
                <a:spcAft>
                  <a:spcPts val="400"/>
                </a:spcAft>
              </a:pPr>
              <a:r>
                <a:rPr lang="en-US" sz="2600" b="1" dirty="0" err="1">
                  <a:solidFill>
                    <a:srgbClr val="00B050"/>
                  </a:solidFill>
                  <a:latin typeface="Times New Roman" panose="02020603050405020304" pitchFamily="18" charset="0"/>
                  <a:cs typeface="Times New Roman" panose="02020603050405020304" pitchFamily="18" charset="0"/>
                </a:rPr>
                <a:t>Xây</a:t>
              </a:r>
              <a:r>
                <a:rPr lang="en-US" sz="2600" b="1" dirty="0">
                  <a:solidFill>
                    <a:srgbClr val="00B050"/>
                  </a:solidFill>
                  <a:latin typeface="Times New Roman" panose="02020603050405020304" pitchFamily="18" charset="0"/>
                  <a:cs typeface="Times New Roman" panose="02020603050405020304" pitchFamily="18" charset="0"/>
                </a:rPr>
                <a:t> </a:t>
              </a:r>
              <a:r>
                <a:rPr lang="en-US" sz="2600" b="1" dirty="0" err="1">
                  <a:solidFill>
                    <a:srgbClr val="00B050"/>
                  </a:solidFill>
                  <a:latin typeface="Times New Roman" panose="02020603050405020304" pitchFamily="18" charset="0"/>
                  <a:cs typeface="Times New Roman" panose="02020603050405020304" pitchFamily="18" charset="0"/>
                </a:rPr>
                <a:t>dựng</a:t>
              </a:r>
              <a:r>
                <a:rPr lang="en-US" sz="2600" b="1" dirty="0">
                  <a:solidFill>
                    <a:srgbClr val="00B050"/>
                  </a:solidFill>
                  <a:latin typeface="Times New Roman" panose="02020603050405020304" pitchFamily="18" charset="0"/>
                  <a:cs typeface="Times New Roman" panose="02020603050405020304" pitchFamily="18" charset="0"/>
                </a:rPr>
                <a:t> </a:t>
              </a:r>
              <a:r>
                <a:rPr lang="en-US" sz="2600" b="1" dirty="0" err="1">
                  <a:solidFill>
                    <a:srgbClr val="00B050"/>
                  </a:solidFill>
                  <a:latin typeface="Times New Roman" panose="02020603050405020304" pitchFamily="18" charset="0"/>
                  <a:cs typeface="Times New Roman" panose="02020603050405020304" pitchFamily="18" charset="0"/>
                </a:rPr>
                <a:t>danh</a:t>
              </a:r>
              <a:r>
                <a:rPr lang="en-US" sz="2600" b="1" dirty="0">
                  <a:solidFill>
                    <a:srgbClr val="00B050"/>
                  </a:solidFill>
                  <a:latin typeface="Times New Roman" panose="02020603050405020304" pitchFamily="18" charset="0"/>
                  <a:cs typeface="Times New Roman" panose="02020603050405020304" pitchFamily="18" charset="0"/>
                </a:rPr>
                <a:t> </a:t>
              </a:r>
              <a:r>
                <a:rPr lang="en-US" sz="2600" b="1" dirty="0" err="1">
                  <a:solidFill>
                    <a:srgbClr val="00B050"/>
                  </a:solidFill>
                  <a:latin typeface="Times New Roman" panose="02020603050405020304" pitchFamily="18" charset="0"/>
                  <a:cs typeface="Times New Roman" panose="02020603050405020304" pitchFamily="18" charset="0"/>
                </a:rPr>
                <a:t>mục</a:t>
              </a:r>
              <a:r>
                <a:rPr lang="en-US" sz="2600" b="1" dirty="0">
                  <a:solidFill>
                    <a:srgbClr val="00B050"/>
                  </a:solidFill>
                  <a:latin typeface="Times New Roman" panose="02020603050405020304" pitchFamily="18" charset="0"/>
                  <a:cs typeface="Times New Roman" panose="02020603050405020304" pitchFamily="18" charset="0"/>
                </a:rPr>
                <a:t> </a:t>
              </a:r>
              <a:r>
                <a:rPr lang="en-US" sz="2600" b="1" dirty="0" err="1">
                  <a:solidFill>
                    <a:srgbClr val="00B050"/>
                  </a:solidFill>
                  <a:latin typeface="Times New Roman" panose="02020603050405020304" pitchFamily="18" charset="0"/>
                  <a:cs typeface="Times New Roman" panose="02020603050405020304" pitchFamily="18" charset="0"/>
                </a:rPr>
                <a:t>sách</a:t>
              </a:r>
              <a:r>
                <a:rPr lang="en-US" sz="2600" b="1" dirty="0">
                  <a:solidFill>
                    <a:srgbClr val="00B050"/>
                  </a:solidFill>
                  <a:latin typeface="Times New Roman" panose="02020603050405020304" pitchFamily="18" charset="0"/>
                  <a:cs typeface="Times New Roman" panose="02020603050405020304" pitchFamily="18" charset="0"/>
                </a:rPr>
                <a:t> </a:t>
              </a:r>
              <a:r>
                <a:rPr lang="en-US" sz="2600" b="1" dirty="0" err="1">
                  <a:solidFill>
                    <a:srgbClr val="00B050"/>
                  </a:solidFill>
                  <a:latin typeface="Times New Roman" panose="02020603050405020304" pitchFamily="18" charset="0"/>
                  <a:cs typeface="Times New Roman" panose="02020603050405020304" pitchFamily="18" charset="0"/>
                </a:rPr>
                <a:t>theo</a:t>
              </a:r>
              <a:endParaRPr lang="en-US" sz="2600" b="1" dirty="0">
                <a:solidFill>
                  <a:srgbClr val="00B050"/>
                </a:solidFill>
                <a:latin typeface="Times New Roman" panose="02020603050405020304" pitchFamily="18" charset="0"/>
                <a:cs typeface="Times New Roman" panose="02020603050405020304" pitchFamily="18" charset="0"/>
              </a:endParaRPr>
            </a:p>
            <a:p>
              <a:pPr algn="ctr">
                <a:spcBef>
                  <a:spcPct val="0"/>
                </a:spcBef>
                <a:spcAft>
                  <a:spcPts val="400"/>
                </a:spcAft>
              </a:pPr>
              <a:r>
                <a:rPr lang="en-US" sz="2600" b="1" dirty="0">
                  <a:solidFill>
                    <a:srgbClr val="00B050"/>
                  </a:solidFill>
                  <a:latin typeface="Times New Roman" panose="02020603050405020304" pitchFamily="18" charset="0"/>
                  <a:cs typeface="Times New Roman" panose="02020603050405020304" pitchFamily="18" charset="0"/>
                </a:rPr>
                <a:t> </a:t>
              </a:r>
              <a:r>
                <a:rPr lang="en-US" sz="2600" b="1" dirty="0" err="1">
                  <a:solidFill>
                    <a:srgbClr val="00B050"/>
                  </a:solidFill>
                  <a:latin typeface="Times New Roman" panose="02020603050405020304" pitchFamily="18" charset="0"/>
                  <a:cs typeface="Times New Roman" panose="02020603050405020304" pitchFamily="18" charset="0"/>
                </a:rPr>
                <a:t>sở</a:t>
              </a:r>
              <a:r>
                <a:rPr lang="en-US" sz="2600" b="1" dirty="0">
                  <a:solidFill>
                    <a:srgbClr val="00B050"/>
                  </a:solidFill>
                  <a:latin typeface="Times New Roman" panose="02020603050405020304" pitchFamily="18" charset="0"/>
                  <a:cs typeface="Times New Roman" panose="02020603050405020304" pitchFamily="18" charset="0"/>
                </a:rPr>
                <a:t> </a:t>
              </a:r>
              <a:r>
                <a:rPr lang="en-US" sz="2600" b="1" dirty="0" err="1">
                  <a:solidFill>
                    <a:srgbClr val="00B050"/>
                  </a:solidFill>
                  <a:latin typeface="Times New Roman" panose="02020603050405020304" pitchFamily="18" charset="0"/>
                  <a:cs typeface="Times New Roman" panose="02020603050405020304" pitchFamily="18" charset="0"/>
                </a:rPr>
                <a:t>thích</a:t>
              </a:r>
              <a:r>
                <a:rPr lang="en-US" sz="2600" b="1" dirty="0">
                  <a:solidFill>
                    <a:srgbClr val="00B050"/>
                  </a:solidFill>
                  <a:latin typeface="Times New Roman" panose="02020603050405020304" pitchFamily="18" charset="0"/>
                  <a:cs typeface="Times New Roman" panose="02020603050405020304" pitchFamily="18" charset="0"/>
                </a:rPr>
                <a:t> </a:t>
              </a:r>
              <a:r>
                <a:rPr lang="en-US" sz="2600" b="1" dirty="0" err="1">
                  <a:solidFill>
                    <a:srgbClr val="00B050"/>
                  </a:solidFill>
                  <a:latin typeface="Times New Roman" panose="02020603050405020304" pitchFamily="18" charset="0"/>
                  <a:cs typeface="Times New Roman" panose="02020603050405020304" pitchFamily="18" charset="0"/>
                </a:rPr>
                <a:t>chung</a:t>
              </a:r>
              <a:r>
                <a:rPr lang="en-US" sz="2600" b="1" dirty="0">
                  <a:solidFill>
                    <a:srgbClr val="00B050"/>
                  </a:solidFill>
                  <a:latin typeface="Times New Roman" panose="02020603050405020304" pitchFamily="18" charset="0"/>
                  <a:cs typeface="Times New Roman" panose="02020603050405020304" pitchFamily="18" charset="0"/>
                </a:rPr>
                <a:t> </a:t>
              </a:r>
              <a:r>
                <a:rPr lang="en-US" sz="2600" b="1" dirty="0" err="1">
                  <a:solidFill>
                    <a:srgbClr val="00B050"/>
                  </a:solidFill>
                  <a:latin typeface="Times New Roman" panose="02020603050405020304" pitchFamily="18" charset="0"/>
                  <a:cs typeface="Times New Roman" panose="02020603050405020304" pitchFamily="18" charset="0"/>
                </a:rPr>
                <a:t>của</a:t>
              </a:r>
              <a:r>
                <a:rPr lang="en-US" sz="2600" b="1" dirty="0">
                  <a:solidFill>
                    <a:srgbClr val="00B050"/>
                  </a:solidFill>
                  <a:latin typeface="Times New Roman" panose="02020603050405020304" pitchFamily="18" charset="0"/>
                  <a:cs typeface="Times New Roman" panose="02020603050405020304" pitchFamily="18" charset="0"/>
                </a:rPr>
                <a:t> </a:t>
              </a:r>
              <a:r>
                <a:rPr lang="en-US" sz="2600" b="1" dirty="0" err="1">
                  <a:solidFill>
                    <a:srgbClr val="00B050"/>
                  </a:solidFill>
                  <a:latin typeface="Times New Roman" panose="02020603050405020304" pitchFamily="18" charset="0"/>
                  <a:cs typeface="Times New Roman" panose="02020603050405020304" pitchFamily="18" charset="0"/>
                </a:rPr>
                <a:t>nhóm</a:t>
              </a:r>
              <a:endParaRPr lang="vi-VN" sz="2600" b="1" i="0" dirty="0">
                <a:solidFill>
                  <a:srgbClr val="00B050"/>
                </a:solidFill>
                <a:effectLst/>
                <a:latin typeface="Times New Roman" panose="02020603050405020304" pitchFamily="18" charset="0"/>
                <a:cs typeface="Times New Roman" panose="02020603050405020304" pitchFamily="18" charset="0"/>
              </a:endParaRPr>
            </a:p>
          </p:txBody>
        </p:sp>
      </p:grpSp>
      <p:pic>
        <p:nvPicPr>
          <p:cNvPr id="15" name="Picture 14">
            <a:extLst>
              <a:ext uri="{FF2B5EF4-FFF2-40B4-BE49-F238E27FC236}">
                <a16:creationId xmlns:a16="http://schemas.microsoft.com/office/drawing/2014/main" id="{156F45DD-C85C-D37B-7699-080FFAA3353D}"/>
              </a:ext>
            </a:extLst>
          </p:cNvPr>
          <p:cNvPicPr>
            <a:picLocks noChangeAspect="1"/>
          </p:cNvPicPr>
          <p:nvPr/>
        </p:nvPicPr>
        <p:blipFill rotWithShape="1">
          <a:blip r:embed="rId3"/>
          <a:srcRect l="50633" b="15086"/>
          <a:stretch/>
        </p:blipFill>
        <p:spPr>
          <a:xfrm>
            <a:off x="304800" y="128245"/>
            <a:ext cx="5136422" cy="3810000"/>
          </a:xfrm>
          <a:prstGeom prst="rect">
            <a:avLst/>
          </a:prstGeom>
          <a:ln>
            <a:noFill/>
          </a:ln>
          <a:effectLst>
            <a:softEdge rad="112500"/>
          </a:effectLst>
        </p:spPr>
      </p:pic>
      <p:sp>
        <p:nvSpPr>
          <p:cNvPr id="16" name="Rounded Rectangular Callout 16">
            <a:extLst>
              <a:ext uri="{FF2B5EF4-FFF2-40B4-BE49-F238E27FC236}">
                <a16:creationId xmlns:a16="http://schemas.microsoft.com/office/drawing/2014/main" id="{7045EA44-83B0-3132-0D8C-F6DE11E4BE21}"/>
              </a:ext>
            </a:extLst>
          </p:cNvPr>
          <p:cNvSpPr/>
          <p:nvPr/>
        </p:nvSpPr>
        <p:spPr>
          <a:xfrm>
            <a:off x="6477000" y="5709175"/>
            <a:ext cx="5525759" cy="1041894"/>
          </a:xfrm>
          <a:prstGeom prst="wedgeRoundRectCallout">
            <a:avLst>
              <a:gd name="adj1" fmla="val -47951"/>
              <a:gd name="adj2" fmla="val 16884"/>
              <a:gd name="adj3" fmla="val 16667"/>
            </a:avLst>
          </a:prstGeom>
          <a:solidFill>
            <a:schemeClr val="accent6">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rgbClr val="002060"/>
                </a:solidFill>
                <a:latin typeface="Times New Roman" panose="02020603050405020304" pitchFamily="18" charset="0"/>
                <a:cs typeface="Times New Roman" panose="02020603050405020304" pitchFamily="18" charset="0"/>
              </a:rPr>
              <a:t>Những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người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yêu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động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thích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đọc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sách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về</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thế</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giới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động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a:t>
            </a:r>
          </a:p>
        </p:txBody>
      </p:sp>
      <p:sp>
        <p:nvSpPr>
          <p:cNvPr id="17" name="Rounded Rectangular Callout 16">
            <a:extLst>
              <a:ext uri="{FF2B5EF4-FFF2-40B4-BE49-F238E27FC236}">
                <a16:creationId xmlns:a16="http://schemas.microsoft.com/office/drawing/2014/main" id="{E0F28B55-911D-D4B5-2F9B-087B1F1EE499}"/>
              </a:ext>
            </a:extLst>
          </p:cNvPr>
          <p:cNvSpPr/>
          <p:nvPr/>
        </p:nvSpPr>
        <p:spPr>
          <a:xfrm>
            <a:off x="4648200" y="127294"/>
            <a:ext cx="5525759" cy="1041894"/>
          </a:xfrm>
          <a:prstGeom prst="wedgeRoundRectCallout">
            <a:avLst>
              <a:gd name="adj1" fmla="val -59887"/>
              <a:gd name="adj2" fmla="val 94577"/>
              <a:gd name="adj3" fmla="val 16667"/>
            </a:avLst>
          </a:prstGeom>
          <a:solidFill>
            <a:schemeClr val="accent6">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rgbClr val="002060"/>
                </a:solidFill>
                <a:latin typeface="Times New Roman" panose="02020603050405020304" pitchFamily="18" charset="0"/>
                <a:cs typeface="Times New Roman" panose="02020603050405020304" pitchFamily="18" charset="0"/>
              </a:rPr>
              <a:t>Những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người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thích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ảo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thuật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chọn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đọc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sách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về</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ảo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thuật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gia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nổi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tiếng</a:t>
            </a:r>
            <a:r>
              <a:rPr lang="en-US" sz="24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5567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71215A75-0789-E143-2CD5-181D53E4A6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038" y="413932"/>
            <a:ext cx="6170923" cy="636786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C2B1BA4E-D5B6-9717-66C5-AE51AF899ADD}"/>
              </a:ext>
            </a:extLst>
          </p:cNvPr>
          <p:cNvGrpSpPr/>
          <p:nvPr/>
        </p:nvGrpSpPr>
        <p:grpSpPr>
          <a:xfrm>
            <a:off x="-1219200" y="-419748"/>
            <a:ext cx="8610600" cy="4377011"/>
            <a:chOff x="-432031" y="1850831"/>
            <a:chExt cx="5835331" cy="3940369"/>
          </a:xfrm>
        </p:grpSpPr>
        <p:pic>
          <p:nvPicPr>
            <p:cNvPr id="3" name="Picture 2" descr="A picture containing text&#10;&#10;Description automatically generated">
              <a:extLst>
                <a:ext uri="{FF2B5EF4-FFF2-40B4-BE49-F238E27FC236}">
                  <a16:creationId xmlns:a16="http://schemas.microsoft.com/office/drawing/2014/main" id="{67390EC6-A3AA-1F7B-4D2C-2DA52EAB8A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031" y="1850831"/>
              <a:ext cx="5835331" cy="3940369"/>
            </a:xfrm>
            <a:prstGeom prst="rect">
              <a:avLst/>
            </a:prstGeom>
          </p:spPr>
        </p:pic>
        <p:sp>
          <p:nvSpPr>
            <p:cNvPr id="11" name="TextBox 10">
              <a:extLst>
                <a:ext uri="{FF2B5EF4-FFF2-40B4-BE49-F238E27FC236}">
                  <a16:creationId xmlns:a16="http://schemas.microsoft.com/office/drawing/2014/main" id="{813D3CBA-56CA-68D8-E18E-65330E9CB95D}"/>
                </a:ext>
              </a:extLst>
            </p:cNvPr>
            <p:cNvSpPr txBox="1"/>
            <p:nvPr/>
          </p:nvSpPr>
          <p:spPr>
            <a:xfrm>
              <a:off x="496436" y="3709909"/>
              <a:ext cx="4027928" cy="1570082"/>
            </a:xfrm>
            <a:prstGeom prst="rect">
              <a:avLst/>
            </a:prstGeom>
            <a:noFill/>
          </p:spPr>
          <p:txBody>
            <a:bodyPr wrap="square">
              <a:spAutoFit/>
            </a:bodyPr>
            <a:lstStyle/>
            <a:p>
              <a:pPr algn="ctr">
                <a:spcBef>
                  <a:spcPct val="0"/>
                </a:spcBef>
                <a:spcAft>
                  <a:spcPts val="400"/>
                </a:spcAft>
              </a:pPr>
              <a:r>
                <a:rPr lang="en-US" sz="4400" b="1" i="0" dirty="0">
                  <a:solidFill>
                    <a:srgbClr val="FF0000"/>
                  </a:solidFill>
                  <a:effectLst/>
                  <a:latin typeface="Nunito Black" pitchFamily="2" charset="0"/>
                </a:rPr>
                <a:t> </a:t>
              </a:r>
              <a:r>
                <a:rPr lang="en-US" sz="3600" b="1" i="0" dirty="0" err="1">
                  <a:solidFill>
                    <a:srgbClr val="FF0000"/>
                  </a:solidFill>
                  <a:effectLst/>
                  <a:latin typeface="Times New Roman" panose="02020603050405020304" pitchFamily="18" charset="0"/>
                  <a:cs typeface="Times New Roman" panose="02020603050405020304" pitchFamily="18" charset="0"/>
                </a:rPr>
                <a:t>Thảo</a:t>
              </a:r>
              <a:r>
                <a:rPr lang="en-US" sz="3600" b="1" i="0" dirty="0">
                  <a:solidFill>
                    <a:srgbClr val="FF0000"/>
                  </a:solidFill>
                  <a:effectLst/>
                  <a:latin typeface="Times New Roman" panose="02020603050405020304" pitchFamily="18" charset="0"/>
                  <a:cs typeface="Times New Roman" panose="02020603050405020304" pitchFamily="18" charset="0"/>
                </a:rPr>
                <a:t> </a:t>
              </a:r>
              <a:r>
                <a:rPr lang="en-US" sz="3600" b="1" i="0" dirty="0" err="1">
                  <a:solidFill>
                    <a:srgbClr val="FF0000"/>
                  </a:solidFill>
                  <a:effectLst/>
                  <a:latin typeface="Times New Roman" panose="02020603050405020304" pitchFamily="18" charset="0"/>
                  <a:cs typeface="Times New Roman" panose="02020603050405020304" pitchFamily="18" charset="0"/>
                </a:rPr>
                <a:t>luận</a:t>
              </a:r>
              <a:r>
                <a:rPr lang="en-US" sz="3600" b="1" i="0" dirty="0">
                  <a:solidFill>
                    <a:srgbClr val="FF0000"/>
                  </a:solidFill>
                  <a:effectLst/>
                  <a:latin typeface="Times New Roman" panose="02020603050405020304" pitchFamily="18" charset="0"/>
                  <a:cs typeface="Times New Roman" panose="02020603050405020304" pitchFamily="18" charset="0"/>
                </a:rPr>
                <a:t> </a:t>
              </a:r>
              <a:r>
                <a:rPr lang="en-US" sz="3600" b="1" i="0" dirty="0" err="1">
                  <a:solidFill>
                    <a:srgbClr val="FF0000"/>
                  </a:solidFill>
                  <a:effectLst/>
                  <a:latin typeface="Times New Roman" panose="02020603050405020304" pitchFamily="18" charset="0"/>
                  <a:cs typeface="Times New Roman" panose="02020603050405020304" pitchFamily="18" charset="0"/>
                </a:rPr>
                <a:t>nhóm</a:t>
              </a:r>
              <a:r>
                <a:rPr lang="en-US" sz="3600" b="1" i="0" dirty="0">
                  <a:solidFill>
                    <a:srgbClr val="FF0000"/>
                  </a:solidFill>
                  <a:effectLst/>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 </a:t>
              </a:r>
              <a:endParaRPr lang="en-US" sz="3200" b="1" dirty="0">
                <a:solidFill>
                  <a:srgbClr val="FF0000"/>
                </a:solidFill>
                <a:latin typeface="Times New Roman" panose="02020603050405020304" pitchFamily="18" charset="0"/>
                <a:cs typeface="Times New Roman" panose="02020603050405020304" pitchFamily="18" charset="0"/>
              </a:endParaRPr>
            </a:p>
            <a:p>
              <a:pPr algn="ctr">
                <a:spcBef>
                  <a:spcPct val="0"/>
                </a:spcBef>
                <a:spcAft>
                  <a:spcPts val="400"/>
                </a:spcAft>
              </a:pPr>
              <a:r>
                <a:rPr lang="en-US" sz="3000" b="1" dirty="0" err="1">
                  <a:solidFill>
                    <a:srgbClr val="00B050"/>
                  </a:solidFill>
                  <a:latin typeface="Times New Roman" panose="02020603050405020304" pitchFamily="18" charset="0"/>
                  <a:cs typeface="Times New Roman" panose="02020603050405020304" pitchFamily="18" charset="0"/>
                </a:rPr>
                <a:t>Xây</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dựng</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danh</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mục</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sách</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theo</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sở</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thích</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chung</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của</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nhóm</a:t>
              </a:r>
              <a:endParaRPr lang="vi-VN" sz="3000" b="1" i="0" dirty="0">
                <a:solidFill>
                  <a:srgbClr val="00B050"/>
                </a:solidFill>
                <a:effectLst/>
                <a:latin typeface="Times New Roman" panose="02020603050405020304" pitchFamily="18" charset="0"/>
                <a:cs typeface="Times New Roman" panose="02020603050405020304" pitchFamily="18" charset="0"/>
              </a:endParaRPr>
            </a:p>
          </p:txBody>
        </p:sp>
      </p:grpSp>
      <p:sp>
        <p:nvSpPr>
          <p:cNvPr id="14" name="TextBox 13">
            <a:extLst>
              <a:ext uri="{FF2B5EF4-FFF2-40B4-BE49-F238E27FC236}">
                <a16:creationId xmlns:a16="http://schemas.microsoft.com/office/drawing/2014/main" id="{874D60EE-646A-CB54-7602-6FF72BCEAA28}"/>
              </a:ext>
            </a:extLst>
          </p:cNvPr>
          <p:cNvSpPr txBox="1"/>
          <p:nvPr/>
        </p:nvSpPr>
        <p:spPr>
          <a:xfrm>
            <a:off x="150845" y="4343400"/>
            <a:ext cx="4497356" cy="1569660"/>
          </a:xfrm>
          <a:prstGeom prst="rect">
            <a:avLst/>
          </a:prstGeom>
          <a:noFill/>
        </p:spPr>
        <p:txBody>
          <a:bodyPr wrap="square">
            <a:spAutoFit/>
          </a:bodyPr>
          <a:lstStyle/>
          <a:p>
            <a:pPr algn="just">
              <a:spcBef>
                <a:spcPct val="0"/>
              </a:spcBef>
              <a:spcAft>
                <a:spcPts val="400"/>
              </a:spcAft>
            </a:pPr>
            <a:r>
              <a:rPr lang="en-US" sz="3200" b="1" dirty="0">
                <a:solidFill>
                  <a:srgbClr val="FF0000"/>
                </a:solidFill>
                <a:latin typeface="Nunito Black" pitchFamily="2" charset="0"/>
              </a:rPr>
              <a:t>  </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nhóm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giới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thiệu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theo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chủ</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nhóm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yêu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thích</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1F6FE49E-16D6-BF1D-760F-B7F81B9EBC10}"/>
              </a:ext>
            </a:extLst>
          </p:cNvPr>
          <p:cNvSpPr txBox="1"/>
          <p:nvPr/>
        </p:nvSpPr>
        <p:spPr>
          <a:xfrm>
            <a:off x="7842016" y="3363173"/>
            <a:ext cx="2515884" cy="2934137"/>
          </a:xfrm>
          <a:prstGeom prst="rect">
            <a:avLst/>
          </a:prstGeom>
          <a:noFill/>
        </p:spPr>
        <p:txBody>
          <a:bodyPr wrap="square">
            <a:spAutoFit/>
          </a:bodyPr>
          <a:lstStyle/>
          <a:p>
            <a:pPr algn="ctr">
              <a:spcBef>
                <a:spcPct val="0"/>
              </a:spcBef>
              <a:spcAft>
                <a:spcPts val="400"/>
              </a:spcAft>
            </a:pPr>
            <a:r>
              <a:rPr lang="en-US" sz="2400" b="1" dirty="0" err="1">
                <a:solidFill>
                  <a:srgbClr val="002060"/>
                </a:solidFill>
                <a:latin typeface="Times New Roman" panose="02020603050405020304" pitchFamily="18" charset="0"/>
                <a:cs typeface="Times New Roman" panose="02020603050405020304" pitchFamily="18" charset="0"/>
              </a:rPr>
              <a:t>Các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cuốn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sách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nhóm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mình</a:t>
            </a:r>
            <a:r>
              <a:rPr lang="en-US" sz="2400" b="1" dirty="0">
                <a:solidFill>
                  <a:srgbClr val="002060"/>
                </a:solidFill>
                <a:latin typeface="Times New Roman" panose="02020603050405020304" pitchFamily="18" charset="0"/>
                <a:cs typeface="Times New Roman" panose="02020603050405020304" pitchFamily="18" charset="0"/>
              </a:rPr>
              <a:t>: </a:t>
            </a:r>
          </a:p>
          <a:p>
            <a:pPr marL="342900" indent="-342900">
              <a:spcBef>
                <a:spcPct val="0"/>
              </a:spcBef>
              <a:spcAft>
                <a:spcPts val="400"/>
              </a:spcAft>
              <a:buFontTx/>
              <a:buChar char="-"/>
            </a:pPr>
            <a:r>
              <a:rPr lang="en-US" sz="2400" b="1" dirty="0" err="1">
                <a:solidFill>
                  <a:srgbClr val="002060"/>
                </a:solidFill>
                <a:latin typeface="Times New Roman" panose="02020603050405020304" pitchFamily="18" charset="0"/>
                <a:cs typeface="Times New Roman" panose="02020603050405020304" pitchFamily="18" charset="0"/>
              </a:rPr>
              <a:t>Tấm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Cám</a:t>
            </a:r>
            <a:endParaRPr lang="en-US" sz="2400" b="1" dirty="0">
              <a:solidFill>
                <a:srgbClr val="002060"/>
              </a:solidFill>
              <a:latin typeface="Times New Roman" panose="02020603050405020304" pitchFamily="18" charset="0"/>
              <a:cs typeface="Times New Roman" panose="02020603050405020304" pitchFamily="18" charset="0"/>
            </a:endParaRPr>
          </a:p>
          <a:p>
            <a:pPr marL="342900" indent="-342900">
              <a:spcBef>
                <a:spcPct val="0"/>
              </a:spcBef>
              <a:spcAft>
                <a:spcPts val="400"/>
              </a:spcAft>
              <a:buFontTx/>
              <a:buChar char="-"/>
            </a:pPr>
            <a:r>
              <a:rPr lang="en-US" sz="2400" b="1" dirty="0" err="1">
                <a:solidFill>
                  <a:srgbClr val="002060"/>
                </a:solidFill>
                <a:latin typeface="Times New Roman" panose="02020603050405020304" pitchFamily="18" charset="0"/>
                <a:cs typeface="Times New Roman" panose="02020603050405020304" pitchFamily="18" charset="0"/>
              </a:rPr>
              <a:t>Thạch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Sanh</a:t>
            </a:r>
            <a:endParaRPr lang="en-US" sz="2400" b="1" dirty="0">
              <a:solidFill>
                <a:srgbClr val="002060"/>
              </a:solidFill>
              <a:latin typeface="Times New Roman" panose="02020603050405020304" pitchFamily="18" charset="0"/>
              <a:cs typeface="Times New Roman" panose="02020603050405020304" pitchFamily="18" charset="0"/>
            </a:endParaRPr>
          </a:p>
          <a:p>
            <a:pPr marL="342900" indent="-342900">
              <a:spcBef>
                <a:spcPct val="0"/>
              </a:spcBef>
              <a:spcAft>
                <a:spcPts val="400"/>
              </a:spcAft>
              <a:buFontTx/>
              <a:buChar char="-"/>
            </a:pPr>
            <a:r>
              <a:rPr lang="en-US" sz="2400" b="1" dirty="0" err="1">
                <a:solidFill>
                  <a:srgbClr val="002060"/>
                </a:solidFill>
                <a:latin typeface="Times New Roman" panose="02020603050405020304" pitchFamily="18" charset="0"/>
                <a:cs typeface="Times New Roman" panose="02020603050405020304" pitchFamily="18" charset="0"/>
              </a:rPr>
              <a:t>Sọ</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Dừa</a:t>
            </a:r>
            <a:endParaRPr lang="en-US" sz="2400" b="1" dirty="0">
              <a:solidFill>
                <a:srgbClr val="002060"/>
              </a:solidFill>
              <a:latin typeface="Times New Roman" panose="02020603050405020304" pitchFamily="18" charset="0"/>
              <a:cs typeface="Times New Roman" panose="02020603050405020304" pitchFamily="18" charset="0"/>
            </a:endParaRPr>
          </a:p>
          <a:p>
            <a:pPr marL="342900" indent="-342900">
              <a:spcBef>
                <a:spcPct val="0"/>
              </a:spcBef>
              <a:spcAft>
                <a:spcPts val="400"/>
              </a:spcAft>
              <a:buFontTx/>
              <a:buChar char="-"/>
            </a:pPr>
            <a:r>
              <a:rPr lang="en-US" sz="2400" b="1" dirty="0">
                <a:solidFill>
                  <a:srgbClr val="002060"/>
                </a:solidFill>
                <a:latin typeface="Times New Roman" panose="02020603050405020304" pitchFamily="18" charset="0"/>
                <a:cs typeface="Times New Roman" panose="02020603050405020304" pitchFamily="18" charset="0"/>
              </a:rPr>
              <a:t>….</a:t>
            </a:r>
          </a:p>
          <a:p>
            <a:pPr marL="342900" indent="-342900">
              <a:spcBef>
                <a:spcPct val="0"/>
              </a:spcBef>
              <a:spcAft>
                <a:spcPts val="400"/>
              </a:spcAft>
              <a:buFontTx/>
              <a:buChar char="-"/>
            </a:pPr>
            <a:endParaRPr lang="en-US" sz="2400" b="1" dirty="0">
              <a:solidFill>
                <a:srgbClr val="00B050"/>
              </a:solidFill>
              <a:latin typeface="Nunito Black" pitchFamily="2" charset="0"/>
            </a:endParaRPr>
          </a:p>
        </p:txBody>
      </p:sp>
    </p:spTree>
    <p:extLst>
      <p:ext uri="{BB962C8B-B14F-4D97-AF65-F5344CB8AC3E}">
        <p14:creationId xmlns:p14="http://schemas.microsoft.com/office/powerpoint/2010/main" val="171464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barn(inVertical)">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1000"/>
                                        <p:tgtEl>
                                          <p:spTgt spid="9">
                                            <p:txEl>
                                              <p:pRg st="0" end="0"/>
                                            </p:txEl>
                                          </p:spTgt>
                                        </p:tgtEl>
                                      </p:cBhvr>
                                    </p:animEffect>
                                    <p:anim calcmode="lin" valueType="num">
                                      <p:cBhvr>
                                        <p:cTn id="1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fade">
                                      <p:cBhvr>
                                        <p:cTn id="24" dur="1000"/>
                                        <p:tgtEl>
                                          <p:spTgt spid="9">
                                            <p:txEl>
                                              <p:pRg st="1" end="1"/>
                                            </p:txEl>
                                          </p:spTgt>
                                        </p:tgtEl>
                                      </p:cBhvr>
                                    </p:animEffect>
                                    <p:anim calcmode="lin" valueType="num">
                                      <p:cBhvr>
                                        <p:cTn id="2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Effect transition="in" filter="fade">
                                      <p:cBhvr>
                                        <p:cTn id="31" dur="1000"/>
                                        <p:tgtEl>
                                          <p:spTgt spid="9">
                                            <p:txEl>
                                              <p:pRg st="2" end="2"/>
                                            </p:txEl>
                                          </p:spTgt>
                                        </p:tgtEl>
                                      </p:cBhvr>
                                    </p:animEffect>
                                    <p:anim calcmode="lin" valueType="num">
                                      <p:cBhvr>
                                        <p:cTn id="3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9">
                                            <p:txEl>
                                              <p:pRg st="3" end="3"/>
                                            </p:txEl>
                                          </p:spTgt>
                                        </p:tgtEl>
                                        <p:attrNameLst>
                                          <p:attrName>style.visibility</p:attrName>
                                        </p:attrNameLst>
                                      </p:cBhvr>
                                      <p:to>
                                        <p:strVal val="visible"/>
                                      </p:to>
                                    </p:set>
                                    <p:animEffect transition="in" filter="fade">
                                      <p:cBhvr>
                                        <p:cTn id="38" dur="1000"/>
                                        <p:tgtEl>
                                          <p:spTgt spid="9">
                                            <p:txEl>
                                              <p:pRg st="3" end="3"/>
                                            </p:txEl>
                                          </p:spTgt>
                                        </p:tgtEl>
                                      </p:cBhvr>
                                    </p:animEffect>
                                    <p:anim calcmode="lin" valueType="num">
                                      <p:cBhvr>
                                        <p:cTn id="3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9">
                                            <p:txEl>
                                              <p:pRg st="4" end="4"/>
                                            </p:txEl>
                                          </p:spTgt>
                                        </p:tgtEl>
                                        <p:attrNameLst>
                                          <p:attrName>style.visibility</p:attrName>
                                        </p:attrNameLst>
                                      </p:cBhvr>
                                      <p:to>
                                        <p:strVal val="visible"/>
                                      </p:to>
                                    </p:set>
                                    <p:animEffect transition="in" filter="fade">
                                      <p:cBhvr>
                                        <p:cTn id="45" dur="1000"/>
                                        <p:tgtEl>
                                          <p:spTgt spid="9">
                                            <p:txEl>
                                              <p:pRg st="4" end="4"/>
                                            </p:txEl>
                                          </p:spTgt>
                                        </p:tgtEl>
                                      </p:cBhvr>
                                    </p:animEffect>
                                    <p:anim calcmode="lin" valueType="num">
                                      <p:cBhvr>
                                        <p:cTn id="46"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8">
            <a:extLst>
              <a:ext uri="{FF2B5EF4-FFF2-40B4-BE49-F238E27FC236}">
                <a16:creationId xmlns:a16="http://schemas.microsoft.com/office/drawing/2014/main" id="{DB382400-D81D-4BC2-B825-139D3DCAC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2" name="Group 30">
            <a:extLst>
              <a:ext uri="{FF2B5EF4-FFF2-40B4-BE49-F238E27FC236}">
                <a16:creationId xmlns:a16="http://schemas.microsoft.com/office/drawing/2014/main" id="{C77639EA-C9D1-44CA-BBC0-30625E7CDB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p:nvSpPr>
            <p:cNvPr id="32" name="Rectangle 31">
              <a:extLst>
                <a:ext uri="{FF2B5EF4-FFF2-40B4-BE49-F238E27FC236}">
                  <a16:creationId xmlns:a16="http://schemas.microsoft.com/office/drawing/2014/main" id="{E4CB3E84-719D-44B6-A2F1-15E226F2ED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algn="ctr" defTabSz="304815"/>
              <a:endParaRPr lang="en-US" sz="800"/>
            </a:p>
          </p:txBody>
        </p:sp>
        <p:sp>
          <p:nvSpPr>
            <p:cNvPr id="43" name="Rectangle 32">
              <a:extLst>
                <a:ext uri="{FF2B5EF4-FFF2-40B4-BE49-F238E27FC236}">
                  <a16:creationId xmlns:a16="http://schemas.microsoft.com/office/drawing/2014/main" id="{FEDE45E2-0D26-42CE-B95F-81CE7BD3E2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304815"/>
              <a:endParaRPr lang="en-US" sz="800" dirty="0"/>
            </a:p>
          </p:txBody>
        </p:sp>
      </p:grpSp>
      <p:sp>
        <p:nvSpPr>
          <p:cNvPr id="6" name="TextBox 5">
            <a:extLst>
              <a:ext uri="{FF2B5EF4-FFF2-40B4-BE49-F238E27FC236}">
                <a16:creationId xmlns:a16="http://schemas.microsoft.com/office/drawing/2014/main" id="{7F27FF3D-ED3F-D0F7-B58F-118489064008}"/>
              </a:ext>
            </a:extLst>
          </p:cNvPr>
          <p:cNvSpPr txBox="1"/>
          <p:nvPr/>
        </p:nvSpPr>
        <p:spPr>
          <a:xfrm>
            <a:off x="493804" y="3293708"/>
            <a:ext cx="7083102" cy="2203869"/>
          </a:xfrm>
          <a:prstGeom prst="rect">
            <a:avLst/>
          </a:prstGeom>
        </p:spPr>
        <p:txBody>
          <a:bodyPr vert="horz" lIns="60960" tIns="30480" rIns="60960" bIns="30480" rtlCol="0" anchor="t">
            <a:normAutofit fontScale="77500" lnSpcReduction="20000"/>
          </a:bodyPr>
          <a:lstStyle/>
          <a:p>
            <a:pPr algn="ctr">
              <a:lnSpc>
                <a:spcPct val="90000"/>
              </a:lnSpc>
              <a:spcBef>
                <a:spcPct val="0"/>
              </a:spcBef>
              <a:spcAft>
                <a:spcPts val="400"/>
              </a:spcAft>
            </a:pPr>
            <a:r>
              <a:rPr lang="en-US" sz="8000" b="1" dirty="0" err="1">
                <a:solidFill>
                  <a:srgbClr val="FF0000"/>
                </a:solidFill>
                <a:latin typeface="Times New Roman" panose="02020603050405020304" pitchFamily="18" charset="0"/>
                <a:ea typeface="+mj-ea"/>
                <a:cs typeface="Times New Roman" panose="02020603050405020304" pitchFamily="18" charset="0"/>
              </a:rPr>
              <a:t>Tiết</a:t>
            </a:r>
            <a:r>
              <a:rPr lang="en-US" sz="8000" b="1" dirty="0">
                <a:solidFill>
                  <a:srgbClr val="FF0000"/>
                </a:solidFill>
                <a:latin typeface="Times New Roman" panose="02020603050405020304" pitchFamily="18" charset="0"/>
                <a:ea typeface="+mj-ea"/>
                <a:cs typeface="Times New Roman" panose="02020603050405020304" pitchFamily="18" charset="0"/>
              </a:rPr>
              <a:t> 1</a:t>
            </a:r>
          </a:p>
          <a:p>
            <a:pPr algn="ctr">
              <a:lnSpc>
                <a:spcPct val="90000"/>
              </a:lnSpc>
              <a:spcBef>
                <a:spcPct val="0"/>
              </a:spcBef>
              <a:spcAft>
                <a:spcPts val="400"/>
              </a:spcAft>
            </a:pPr>
            <a:endParaRPr lang="en-US" sz="8000" b="1" dirty="0">
              <a:solidFill>
                <a:srgbClr val="FF0000"/>
              </a:solidFill>
              <a:latin typeface="Times New Roman" panose="02020603050405020304" pitchFamily="18" charset="0"/>
              <a:ea typeface="+mj-ea"/>
              <a:cs typeface="Times New Roman" panose="02020603050405020304" pitchFamily="18" charset="0"/>
            </a:endParaRPr>
          </a:p>
          <a:p>
            <a:pPr algn="ctr">
              <a:lnSpc>
                <a:spcPct val="90000"/>
              </a:lnSpc>
              <a:spcBef>
                <a:spcPct val="0"/>
              </a:spcBef>
              <a:spcAft>
                <a:spcPts val="400"/>
              </a:spcAft>
            </a:pPr>
            <a:r>
              <a:rPr lang="en-US" sz="8000" b="1" dirty="0" err="1">
                <a:solidFill>
                  <a:srgbClr val="FF0000"/>
                </a:solidFill>
                <a:latin typeface="Times New Roman" panose="02020603050405020304" pitchFamily="18" charset="0"/>
                <a:ea typeface="+mj-ea"/>
                <a:cs typeface="Times New Roman" panose="02020603050405020304" pitchFamily="18" charset="0"/>
              </a:rPr>
              <a:t>Sinh</a:t>
            </a:r>
            <a:r>
              <a:rPr lang="en-US" sz="8000" b="1" dirty="0">
                <a:solidFill>
                  <a:srgbClr val="FF0000"/>
                </a:solidFill>
                <a:latin typeface="Times New Roman" panose="02020603050405020304" pitchFamily="18" charset="0"/>
                <a:ea typeface="+mj-ea"/>
                <a:cs typeface="Times New Roman" panose="02020603050405020304" pitchFamily="18" charset="0"/>
              </a:rPr>
              <a:t> </a:t>
            </a:r>
            <a:r>
              <a:rPr lang="en-US" sz="8000" b="1" dirty="0" err="1">
                <a:solidFill>
                  <a:srgbClr val="FF0000"/>
                </a:solidFill>
                <a:latin typeface="Times New Roman" panose="02020603050405020304" pitchFamily="18" charset="0"/>
                <a:ea typeface="+mj-ea"/>
                <a:cs typeface="Times New Roman" panose="02020603050405020304" pitchFamily="18" charset="0"/>
              </a:rPr>
              <a:t>hoạt</a:t>
            </a:r>
            <a:r>
              <a:rPr lang="en-US" sz="8000" b="1" dirty="0">
                <a:solidFill>
                  <a:srgbClr val="FF0000"/>
                </a:solidFill>
                <a:latin typeface="Times New Roman" panose="02020603050405020304" pitchFamily="18" charset="0"/>
                <a:ea typeface="+mj-ea"/>
                <a:cs typeface="Times New Roman" panose="02020603050405020304" pitchFamily="18" charset="0"/>
              </a:rPr>
              <a:t> </a:t>
            </a:r>
            <a:r>
              <a:rPr lang="en-US" sz="8000" b="1" dirty="0" err="1">
                <a:solidFill>
                  <a:srgbClr val="FF0000"/>
                </a:solidFill>
                <a:latin typeface="Times New Roman" panose="02020603050405020304" pitchFamily="18" charset="0"/>
                <a:ea typeface="+mj-ea"/>
                <a:cs typeface="Times New Roman" panose="02020603050405020304" pitchFamily="18" charset="0"/>
              </a:rPr>
              <a:t>dưới</a:t>
            </a:r>
            <a:r>
              <a:rPr lang="en-US" sz="8000" b="1" dirty="0">
                <a:solidFill>
                  <a:srgbClr val="FF0000"/>
                </a:solidFill>
                <a:latin typeface="Times New Roman" panose="02020603050405020304" pitchFamily="18" charset="0"/>
                <a:ea typeface="+mj-ea"/>
                <a:cs typeface="Times New Roman" panose="02020603050405020304" pitchFamily="18" charset="0"/>
              </a:rPr>
              <a:t> </a:t>
            </a:r>
            <a:r>
              <a:rPr lang="en-US" sz="8000" b="1" dirty="0" err="1">
                <a:solidFill>
                  <a:srgbClr val="FF0000"/>
                </a:solidFill>
                <a:latin typeface="Times New Roman" panose="02020603050405020304" pitchFamily="18" charset="0"/>
                <a:ea typeface="+mj-ea"/>
                <a:cs typeface="Times New Roman" panose="02020603050405020304" pitchFamily="18" charset="0"/>
              </a:rPr>
              <a:t>cờ</a:t>
            </a:r>
            <a:r>
              <a:rPr lang="en-US" sz="8000" b="1" dirty="0">
                <a:solidFill>
                  <a:srgbClr val="FF0000"/>
                </a:solidFill>
                <a:latin typeface="Times New Roman" panose="02020603050405020304" pitchFamily="18" charset="0"/>
                <a:ea typeface="+mj-ea"/>
                <a:cs typeface="Times New Roman" panose="02020603050405020304" pitchFamily="18" charset="0"/>
              </a:rPr>
              <a:t> </a:t>
            </a:r>
          </a:p>
          <a:p>
            <a:pPr algn="ctr">
              <a:lnSpc>
                <a:spcPct val="90000"/>
              </a:lnSpc>
              <a:spcBef>
                <a:spcPct val="0"/>
              </a:spcBef>
              <a:spcAft>
                <a:spcPts val="400"/>
              </a:spcAft>
            </a:pPr>
            <a:endParaRPr lang="en-US" sz="6400" dirty="0">
              <a:solidFill>
                <a:srgbClr val="FF0000"/>
              </a:solidFill>
              <a:latin typeface="Nunito Black" pitchFamily="2" charset="0"/>
              <a:ea typeface="+mj-ea"/>
              <a:cs typeface="+mj-cs"/>
            </a:endParaRPr>
          </a:p>
        </p:txBody>
      </p:sp>
      <p:sp>
        <p:nvSpPr>
          <p:cNvPr id="44" name="Freeform: Shape 34">
            <a:extLst>
              <a:ext uri="{FF2B5EF4-FFF2-40B4-BE49-F238E27FC236}">
                <a16:creationId xmlns:a16="http://schemas.microsoft.com/office/drawing/2014/main" id="{A0144B8D-ABC9-4F44-8451-5B06A9C80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9036" y="1286055"/>
            <a:ext cx="4482957" cy="5571944"/>
          </a:xfrm>
          <a:custGeom>
            <a:avLst/>
            <a:gdLst>
              <a:gd name="connsiteX0" fmla="*/ 3095991 w 4482957"/>
              <a:gd name="connsiteY0" fmla="*/ 0 h 5571944"/>
              <a:gd name="connsiteX1" fmla="*/ 3156069 w 4482957"/>
              <a:gd name="connsiteY1" fmla="*/ 5631 h 5571944"/>
              <a:gd name="connsiteX2" fmla="*/ 3214272 w 4482957"/>
              <a:gd name="connsiteY2" fmla="*/ 20652 h 5571944"/>
              <a:gd name="connsiteX3" fmla="*/ 3270598 w 4482957"/>
              <a:gd name="connsiteY3" fmla="*/ 43182 h 5571944"/>
              <a:gd name="connsiteX4" fmla="*/ 3328798 w 4482957"/>
              <a:gd name="connsiteY4" fmla="*/ 71344 h 5571944"/>
              <a:gd name="connsiteX5" fmla="*/ 3383247 w 4482957"/>
              <a:gd name="connsiteY5" fmla="*/ 103262 h 5571944"/>
              <a:gd name="connsiteX6" fmla="*/ 3439573 w 4482957"/>
              <a:gd name="connsiteY6" fmla="*/ 137057 h 5571944"/>
              <a:gd name="connsiteX7" fmla="*/ 3495897 w 4482957"/>
              <a:gd name="connsiteY7" fmla="*/ 167096 h 5571944"/>
              <a:gd name="connsiteX8" fmla="*/ 3552221 w 4482957"/>
              <a:gd name="connsiteY8" fmla="*/ 197137 h 5571944"/>
              <a:gd name="connsiteX9" fmla="*/ 3606669 w 4482957"/>
              <a:gd name="connsiteY9" fmla="*/ 219666 h 5571944"/>
              <a:gd name="connsiteX10" fmla="*/ 3666749 w 4482957"/>
              <a:gd name="connsiteY10" fmla="*/ 234686 h 5571944"/>
              <a:gd name="connsiteX11" fmla="*/ 3724950 w 4482957"/>
              <a:gd name="connsiteY11" fmla="*/ 242197 h 5571944"/>
              <a:gd name="connsiteX12" fmla="*/ 3786907 w 4482957"/>
              <a:gd name="connsiteY12" fmla="*/ 242197 h 5571944"/>
              <a:gd name="connsiteX13" fmla="*/ 3850743 w 4482957"/>
              <a:gd name="connsiteY13" fmla="*/ 238443 h 5571944"/>
              <a:gd name="connsiteX14" fmla="*/ 3914577 w 4482957"/>
              <a:gd name="connsiteY14" fmla="*/ 230932 h 5571944"/>
              <a:gd name="connsiteX15" fmla="*/ 3978413 w 4482957"/>
              <a:gd name="connsiteY15" fmla="*/ 221545 h 5571944"/>
              <a:gd name="connsiteX16" fmla="*/ 4042247 w 4482957"/>
              <a:gd name="connsiteY16" fmla="*/ 214035 h 5571944"/>
              <a:gd name="connsiteX17" fmla="*/ 4106083 w 4482957"/>
              <a:gd name="connsiteY17" fmla="*/ 208401 h 5571944"/>
              <a:gd name="connsiteX18" fmla="*/ 4166161 w 4482957"/>
              <a:gd name="connsiteY18" fmla="*/ 210279 h 5571944"/>
              <a:gd name="connsiteX19" fmla="*/ 4224364 w 4482957"/>
              <a:gd name="connsiteY19" fmla="*/ 217789 h 5571944"/>
              <a:gd name="connsiteX20" fmla="*/ 4280690 w 4482957"/>
              <a:gd name="connsiteY20" fmla="*/ 234686 h 5571944"/>
              <a:gd name="connsiteX21" fmla="*/ 4327628 w 4482957"/>
              <a:gd name="connsiteY21" fmla="*/ 259094 h 5571944"/>
              <a:gd name="connsiteX22" fmla="*/ 4372686 w 4482957"/>
              <a:gd name="connsiteY22" fmla="*/ 291012 h 5571944"/>
              <a:gd name="connsiteX23" fmla="*/ 4412114 w 4482957"/>
              <a:gd name="connsiteY23" fmla="*/ 328561 h 5571944"/>
              <a:gd name="connsiteX24" fmla="*/ 4451542 w 4482957"/>
              <a:gd name="connsiteY24" fmla="*/ 371743 h 5571944"/>
              <a:gd name="connsiteX25" fmla="*/ 4482957 w 4482957"/>
              <a:gd name="connsiteY25" fmla="*/ 411426 h 5571944"/>
              <a:gd name="connsiteX26" fmla="*/ 4482957 w 4482957"/>
              <a:gd name="connsiteY26" fmla="*/ 5571944 h 5571944"/>
              <a:gd name="connsiteX27" fmla="*/ 1544560 w 4482957"/>
              <a:gd name="connsiteY27" fmla="*/ 5571944 h 5571944"/>
              <a:gd name="connsiteX28" fmla="*/ 1517016 w 4482957"/>
              <a:gd name="connsiteY28" fmla="*/ 5547992 h 5571944"/>
              <a:gd name="connsiteX29" fmla="*/ 1475711 w 4482957"/>
              <a:gd name="connsiteY29" fmla="*/ 5514197 h 5571944"/>
              <a:gd name="connsiteX30" fmla="*/ 1428774 w 4482957"/>
              <a:gd name="connsiteY30" fmla="*/ 5487914 h 5571944"/>
              <a:gd name="connsiteX31" fmla="*/ 1378082 w 4482957"/>
              <a:gd name="connsiteY31" fmla="*/ 5465383 h 5571944"/>
              <a:gd name="connsiteX32" fmla="*/ 1323635 w 4482957"/>
              <a:gd name="connsiteY32" fmla="*/ 5446609 h 5571944"/>
              <a:gd name="connsiteX33" fmla="*/ 1267309 w 4482957"/>
              <a:gd name="connsiteY33" fmla="*/ 5429711 h 5571944"/>
              <a:gd name="connsiteX34" fmla="*/ 1210986 w 4482957"/>
              <a:gd name="connsiteY34" fmla="*/ 5414691 h 5571944"/>
              <a:gd name="connsiteX35" fmla="*/ 1152783 w 4482957"/>
              <a:gd name="connsiteY35" fmla="*/ 5399670 h 5571944"/>
              <a:gd name="connsiteX36" fmla="*/ 1098336 w 4482957"/>
              <a:gd name="connsiteY36" fmla="*/ 5382773 h 5571944"/>
              <a:gd name="connsiteX37" fmla="*/ 1043887 w 4482957"/>
              <a:gd name="connsiteY37" fmla="*/ 5363998 h 5571944"/>
              <a:gd name="connsiteX38" fmla="*/ 993197 w 4482957"/>
              <a:gd name="connsiteY38" fmla="*/ 5341467 h 5571944"/>
              <a:gd name="connsiteX39" fmla="*/ 948135 w 4482957"/>
              <a:gd name="connsiteY39" fmla="*/ 5313305 h 5571944"/>
              <a:gd name="connsiteX40" fmla="*/ 906830 w 4482957"/>
              <a:gd name="connsiteY40" fmla="*/ 5279510 h 5571944"/>
              <a:gd name="connsiteX41" fmla="*/ 873037 w 4482957"/>
              <a:gd name="connsiteY41" fmla="*/ 5238207 h 5571944"/>
              <a:gd name="connsiteX42" fmla="*/ 844875 w 4482957"/>
              <a:gd name="connsiteY42" fmla="*/ 5193146 h 5571944"/>
              <a:gd name="connsiteX43" fmla="*/ 822344 w 4482957"/>
              <a:gd name="connsiteY43" fmla="*/ 5142453 h 5571944"/>
              <a:gd name="connsiteX44" fmla="*/ 803570 w 4482957"/>
              <a:gd name="connsiteY44" fmla="*/ 5088007 h 5571944"/>
              <a:gd name="connsiteX45" fmla="*/ 786672 w 4482957"/>
              <a:gd name="connsiteY45" fmla="*/ 5033560 h 5571944"/>
              <a:gd name="connsiteX46" fmla="*/ 771652 w 4482957"/>
              <a:gd name="connsiteY46" fmla="*/ 4975357 h 5571944"/>
              <a:gd name="connsiteX47" fmla="*/ 756631 w 4482957"/>
              <a:gd name="connsiteY47" fmla="*/ 4919033 h 5571944"/>
              <a:gd name="connsiteX48" fmla="*/ 739734 w 4482957"/>
              <a:gd name="connsiteY48" fmla="*/ 4862708 h 5571944"/>
              <a:gd name="connsiteX49" fmla="*/ 720959 w 4482957"/>
              <a:gd name="connsiteY49" fmla="*/ 4808259 h 5571944"/>
              <a:gd name="connsiteX50" fmla="*/ 698428 w 4482957"/>
              <a:gd name="connsiteY50" fmla="*/ 4757566 h 5571944"/>
              <a:gd name="connsiteX51" fmla="*/ 672143 w 4482957"/>
              <a:gd name="connsiteY51" fmla="*/ 4710630 h 5571944"/>
              <a:gd name="connsiteX52" fmla="*/ 638351 w 4482957"/>
              <a:gd name="connsiteY52" fmla="*/ 4669325 h 5571944"/>
              <a:gd name="connsiteX53" fmla="*/ 600799 w 4482957"/>
              <a:gd name="connsiteY53" fmla="*/ 4626142 h 5571944"/>
              <a:gd name="connsiteX54" fmla="*/ 557617 w 4482957"/>
              <a:gd name="connsiteY54" fmla="*/ 4588593 h 5571944"/>
              <a:gd name="connsiteX55" fmla="*/ 510678 w 4482957"/>
              <a:gd name="connsiteY55" fmla="*/ 4552921 h 5571944"/>
              <a:gd name="connsiteX56" fmla="*/ 463742 w 4482957"/>
              <a:gd name="connsiteY56" fmla="*/ 4517249 h 5571944"/>
              <a:gd name="connsiteX57" fmla="*/ 416805 w 4482957"/>
              <a:gd name="connsiteY57" fmla="*/ 4481577 h 5571944"/>
              <a:gd name="connsiteX58" fmla="*/ 371744 w 4482957"/>
              <a:gd name="connsiteY58" fmla="*/ 4445903 h 5571944"/>
              <a:gd name="connsiteX59" fmla="*/ 328562 w 4482957"/>
              <a:gd name="connsiteY59" fmla="*/ 4406477 h 5571944"/>
              <a:gd name="connsiteX60" fmla="*/ 291012 w 4482957"/>
              <a:gd name="connsiteY60" fmla="*/ 4367050 h 5571944"/>
              <a:gd name="connsiteX61" fmla="*/ 259096 w 4482957"/>
              <a:gd name="connsiteY61" fmla="*/ 4321989 h 5571944"/>
              <a:gd name="connsiteX62" fmla="*/ 234689 w 4482957"/>
              <a:gd name="connsiteY62" fmla="*/ 4275053 h 5571944"/>
              <a:gd name="connsiteX63" fmla="*/ 217791 w 4482957"/>
              <a:gd name="connsiteY63" fmla="*/ 4218729 h 5571944"/>
              <a:gd name="connsiteX64" fmla="*/ 210281 w 4482957"/>
              <a:gd name="connsiteY64" fmla="*/ 4160526 h 5571944"/>
              <a:gd name="connsiteX65" fmla="*/ 208402 w 4482957"/>
              <a:gd name="connsiteY65" fmla="*/ 4100444 h 5571944"/>
              <a:gd name="connsiteX66" fmla="*/ 214035 w 4482957"/>
              <a:gd name="connsiteY66" fmla="*/ 4036610 h 5571944"/>
              <a:gd name="connsiteX67" fmla="*/ 221545 w 4482957"/>
              <a:gd name="connsiteY67" fmla="*/ 3972776 h 5571944"/>
              <a:gd name="connsiteX68" fmla="*/ 230932 w 4482957"/>
              <a:gd name="connsiteY68" fmla="*/ 3908940 h 5571944"/>
              <a:gd name="connsiteX69" fmla="*/ 238443 w 4482957"/>
              <a:gd name="connsiteY69" fmla="*/ 3845106 h 5571944"/>
              <a:gd name="connsiteX70" fmla="*/ 242199 w 4482957"/>
              <a:gd name="connsiteY70" fmla="*/ 3781272 h 5571944"/>
              <a:gd name="connsiteX71" fmla="*/ 242199 w 4482957"/>
              <a:gd name="connsiteY71" fmla="*/ 3719313 h 5571944"/>
              <a:gd name="connsiteX72" fmla="*/ 234689 w 4482957"/>
              <a:gd name="connsiteY72" fmla="*/ 3661113 h 5571944"/>
              <a:gd name="connsiteX73" fmla="*/ 219668 w 4482957"/>
              <a:gd name="connsiteY73" fmla="*/ 3602910 h 5571944"/>
              <a:gd name="connsiteX74" fmla="*/ 197138 w 4482957"/>
              <a:gd name="connsiteY74" fmla="*/ 3548461 h 5571944"/>
              <a:gd name="connsiteX75" fmla="*/ 168976 w 4482957"/>
              <a:gd name="connsiteY75" fmla="*/ 3492137 h 5571944"/>
              <a:gd name="connsiteX76" fmla="*/ 137057 w 4482957"/>
              <a:gd name="connsiteY76" fmla="*/ 3435814 h 5571944"/>
              <a:gd name="connsiteX77" fmla="*/ 103264 w 4482957"/>
              <a:gd name="connsiteY77" fmla="*/ 3379488 h 5571944"/>
              <a:gd name="connsiteX78" fmla="*/ 71346 w 4482957"/>
              <a:gd name="connsiteY78" fmla="*/ 3325039 h 5571944"/>
              <a:gd name="connsiteX79" fmla="*/ 43182 w 4482957"/>
              <a:gd name="connsiteY79" fmla="*/ 3266839 h 5571944"/>
              <a:gd name="connsiteX80" fmla="*/ 20654 w 4482957"/>
              <a:gd name="connsiteY80" fmla="*/ 3210513 h 5571944"/>
              <a:gd name="connsiteX81" fmla="*/ 5634 w 4482957"/>
              <a:gd name="connsiteY81" fmla="*/ 3152310 h 5571944"/>
              <a:gd name="connsiteX82" fmla="*/ 0 w 4482957"/>
              <a:gd name="connsiteY82" fmla="*/ 3092230 h 5571944"/>
              <a:gd name="connsiteX83" fmla="*/ 5634 w 4482957"/>
              <a:gd name="connsiteY83" fmla="*/ 3032152 h 5571944"/>
              <a:gd name="connsiteX84" fmla="*/ 20654 w 4482957"/>
              <a:gd name="connsiteY84" fmla="*/ 2973950 h 5571944"/>
              <a:gd name="connsiteX85" fmla="*/ 43182 w 4482957"/>
              <a:gd name="connsiteY85" fmla="*/ 2917624 h 5571944"/>
              <a:gd name="connsiteX86" fmla="*/ 71346 w 4482957"/>
              <a:gd name="connsiteY86" fmla="*/ 2859423 h 5571944"/>
              <a:gd name="connsiteX87" fmla="*/ 103264 w 4482957"/>
              <a:gd name="connsiteY87" fmla="*/ 2804974 h 5571944"/>
              <a:gd name="connsiteX88" fmla="*/ 137057 w 4482957"/>
              <a:gd name="connsiteY88" fmla="*/ 2748651 h 5571944"/>
              <a:gd name="connsiteX89" fmla="*/ 168976 w 4482957"/>
              <a:gd name="connsiteY89" fmla="*/ 2692325 h 5571944"/>
              <a:gd name="connsiteX90" fmla="*/ 197138 w 4482957"/>
              <a:gd name="connsiteY90" fmla="*/ 2636001 h 5571944"/>
              <a:gd name="connsiteX91" fmla="*/ 219668 w 4482957"/>
              <a:gd name="connsiteY91" fmla="*/ 2581552 h 5571944"/>
              <a:gd name="connsiteX92" fmla="*/ 234689 w 4482957"/>
              <a:gd name="connsiteY92" fmla="*/ 2523350 h 5571944"/>
              <a:gd name="connsiteX93" fmla="*/ 242199 w 4482957"/>
              <a:gd name="connsiteY93" fmla="*/ 2465149 h 5571944"/>
              <a:gd name="connsiteX94" fmla="*/ 242199 w 4482957"/>
              <a:gd name="connsiteY94" fmla="*/ 2403192 h 5571944"/>
              <a:gd name="connsiteX95" fmla="*/ 238443 w 4482957"/>
              <a:gd name="connsiteY95" fmla="*/ 2339356 h 5571944"/>
              <a:gd name="connsiteX96" fmla="*/ 230932 w 4482957"/>
              <a:gd name="connsiteY96" fmla="*/ 2275522 h 5571944"/>
              <a:gd name="connsiteX97" fmla="*/ 221545 w 4482957"/>
              <a:gd name="connsiteY97" fmla="*/ 2211686 h 5571944"/>
              <a:gd name="connsiteX98" fmla="*/ 214035 w 4482957"/>
              <a:gd name="connsiteY98" fmla="*/ 2147852 h 5571944"/>
              <a:gd name="connsiteX99" fmla="*/ 208402 w 4482957"/>
              <a:gd name="connsiteY99" fmla="*/ 2084018 h 5571944"/>
              <a:gd name="connsiteX100" fmla="*/ 210281 w 4482957"/>
              <a:gd name="connsiteY100" fmla="*/ 2023938 h 5571944"/>
              <a:gd name="connsiteX101" fmla="*/ 217791 w 4482957"/>
              <a:gd name="connsiteY101" fmla="*/ 1965736 h 5571944"/>
              <a:gd name="connsiteX102" fmla="*/ 234689 w 4482957"/>
              <a:gd name="connsiteY102" fmla="*/ 1909410 h 5571944"/>
              <a:gd name="connsiteX103" fmla="*/ 259096 w 4482957"/>
              <a:gd name="connsiteY103" fmla="*/ 1862474 h 5571944"/>
              <a:gd name="connsiteX104" fmla="*/ 291012 w 4482957"/>
              <a:gd name="connsiteY104" fmla="*/ 1817414 h 5571944"/>
              <a:gd name="connsiteX105" fmla="*/ 328562 w 4482957"/>
              <a:gd name="connsiteY105" fmla="*/ 1777986 h 5571944"/>
              <a:gd name="connsiteX106" fmla="*/ 371744 w 4482957"/>
              <a:gd name="connsiteY106" fmla="*/ 1738560 h 5571944"/>
              <a:gd name="connsiteX107" fmla="*/ 416805 w 4482957"/>
              <a:gd name="connsiteY107" fmla="*/ 1702885 h 5571944"/>
              <a:gd name="connsiteX108" fmla="*/ 463742 w 4482957"/>
              <a:gd name="connsiteY108" fmla="*/ 1667213 h 5571944"/>
              <a:gd name="connsiteX109" fmla="*/ 510678 w 4482957"/>
              <a:gd name="connsiteY109" fmla="*/ 1631541 h 5571944"/>
              <a:gd name="connsiteX110" fmla="*/ 557617 w 4482957"/>
              <a:gd name="connsiteY110" fmla="*/ 1595869 h 5571944"/>
              <a:gd name="connsiteX111" fmla="*/ 600799 w 4482957"/>
              <a:gd name="connsiteY111" fmla="*/ 1558320 h 5571944"/>
              <a:gd name="connsiteX112" fmla="*/ 638351 w 4482957"/>
              <a:gd name="connsiteY112" fmla="*/ 1515138 h 5571944"/>
              <a:gd name="connsiteX113" fmla="*/ 672143 w 4482957"/>
              <a:gd name="connsiteY113" fmla="*/ 1473832 h 5571944"/>
              <a:gd name="connsiteX114" fmla="*/ 698428 w 4482957"/>
              <a:gd name="connsiteY114" fmla="*/ 1426896 h 5571944"/>
              <a:gd name="connsiteX115" fmla="*/ 720959 w 4482957"/>
              <a:gd name="connsiteY115" fmla="*/ 1376203 h 5571944"/>
              <a:gd name="connsiteX116" fmla="*/ 739734 w 4482957"/>
              <a:gd name="connsiteY116" fmla="*/ 1321755 h 5571944"/>
              <a:gd name="connsiteX117" fmla="*/ 756631 w 4482957"/>
              <a:gd name="connsiteY117" fmla="*/ 1265429 h 5571944"/>
              <a:gd name="connsiteX118" fmla="*/ 771652 w 4482957"/>
              <a:gd name="connsiteY118" fmla="*/ 1209105 h 5571944"/>
              <a:gd name="connsiteX119" fmla="*/ 786672 w 4482957"/>
              <a:gd name="connsiteY119" fmla="*/ 1150903 h 5571944"/>
              <a:gd name="connsiteX120" fmla="*/ 803570 w 4482957"/>
              <a:gd name="connsiteY120" fmla="*/ 1096456 h 5571944"/>
              <a:gd name="connsiteX121" fmla="*/ 822344 w 4482957"/>
              <a:gd name="connsiteY121" fmla="*/ 1042007 h 5571944"/>
              <a:gd name="connsiteX122" fmla="*/ 844875 w 4482957"/>
              <a:gd name="connsiteY122" fmla="*/ 991317 h 5571944"/>
              <a:gd name="connsiteX123" fmla="*/ 873037 w 4482957"/>
              <a:gd name="connsiteY123" fmla="*/ 946257 h 5571944"/>
              <a:gd name="connsiteX124" fmla="*/ 906830 w 4482957"/>
              <a:gd name="connsiteY124" fmla="*/ 904952 h 5571944"/>
              <a:gd name="connsiteX125" fmla="*/ 948135 w 4482957"/>
              <a:gd name="connsiteY125" fmla="*/ 871157 h 5571944"/>
              <a:gd name="connsiteX126" fmla="*/ 993197 w 4482957"/>
              <a:gd name="connsiteY126" fmla="*/ 842995 h 5571944"/>
              <a:gd name="connsiteX127" fmla="*/ 1043887 w 4482957"/>
              <a:gd name="connsiteY127" fmla="*/ 820464 h 5571944"/>
              <a:gd name="connsiteX128" fmla="*/ 1098336 w 4482957"/>
              <a:gd name="connsiteY128" fmla="*/ 801690 h 5571944"/>
              <a:gd name="connsiteX129" fmla="*/ 1152783 w 4482957"/>
              <a:gd name="connsiteY129" fmla="*/ 784792 h 5571944"/>
              <a:gd name="connsiteX130" fmla="*/ 1210986 w 4482957"/>
              <a:gd name="connsiteY130" fmla="*/ 769772 h 5571944"/>
              <a:gd name="connsiteX131" fmla="*/ 1267309 w 4482957"/>
              <a:gd name="connsiteY131" fmla="*/ 754751 h 5571944"/>
              <a:gd name="connsiteX132" fmla="*/ 1323635 w 4482957"/>
              <a:gd name="connsiteY132" fmla="*/ 737854 h 5571944"/>
              <a:gd name="connsiteX133" fmla="*/ 1378082 w 4482957"/>
              <a:gd name="connsiteY133" fmla="*/ 719079 h 5571944"/>
              <a:gd name="connsiteX134" fmla="*/ 1428774 w 4482957"/>
              <a:gd name="connsiteY134" fmla="*/ 696549 h 5571944"/>
              <a:gd name="connsiteX135" fmla="*/ 1475711 w 4482957"/>
              <a:gd name="connsiteY135" fmla="*/ 670266 h 5571944"/>
              <a:gd name="connsiteX136" fmla="*/ 1517016 w 4482957"/>
              <a:gd name="connsiteY136" fmla="*/ 636471 h 5571944"/>
              <a:gd name="connsiteX137" fmla="*/ 1560199 w 4482957"/>
              <a:gd name="connsiteY137" fmla="*/ 598919 h 5571944"/>
              <a:gd name="connsiteX138" fmla="*/ 1597750 w 4482957"/>
              <a:gd name="connsiteY138" fmla="*/ 555737 h 5571944"/>
              <a:gd name="connsiteX139" fmla="*/ 1633422 w 4482957"/>
              <a:gd name="connsiteY139" fmla="*/ 510678 h 5571944"/>
              <a:gd name="connsiteX140" fmla="*/ 1669094 w 4482957"/>
              <a:gd name="connsiteY140" fmla="*/ 463741 h 5571944"/>
              <a:gd name="connsiteX141" fmla="*/ 1704766 w 4482957"/>
              <a:gd name="connsiteY141" fmla="*/ 416803 h 5571944"/>
              <a:gd name="connsiteX142" fmla="*/ 1740438 w 4482957"/>
              <a:gd name="connsiteY142" fmla="*/ 371743 h 5571944"/>
              <a:gd name="connsiteX143" fmla="*/ 1779867 w 4482957"/>
              <a:gd name="connsiteY143" fmla="*/ 328561 h 5571944"/>
              <a:gd name="connsiteX144" fmla="*/ 1819293 w 4482957"/>
              <a:gd name="connsiteY144" fmla="*/ 291012 h 5571944"/>
              <a:gd name="connsiteX145" fmla="*/ 1864354 w 4482957"/>
              <a:gd name="connsiteY145" fmla="*/ 259094 h 5571944"/>
              <a:gd name="connsiteX146" fmla="*/ 1911291 w 4482957"/>
              <a:gd name="connsiteY146" fmla="*/ 234686 h 5571944"/>
              <a:gd name="connsiteX147" fmla="*/ 1967617 w 4482957"/>
              <a:gd name="connsiteY147" fmla="*/ 217789 h 5571944"/>
              <a:gd name="connsiteX148" fmla="*/ 2025819 w 4482957"/>
              <a:gd name="connsiteY148" fmla="*/ 210279 h 5571944"/>
              <a:gd name="connsiteX149" fmla="*/ 2085897 w 4482957"/>
              <a:gd name="connsiteY149" fmla="*/ 208401 h 5571944"/>
              <a:gd name="connsiteX150" fmla="*/ 2149731 w 4482957"/>
              <a:gd name="connsiteY150" fmla="*/ 214035 h 5571944"/>
              <a:gd name="connsiteX151" fmla="*/ 2213567 w 4482957"/>
              <a:gd name="connsiteY151" fmla="*/ 221545 h 5571944"/>
              <a:gd name="connsiteX152" fmla="*/ 2277403 w 4482957"/>
              <a:gd name="connsiteY152" fmla="*/ 230932 h 5571944"/>
              <a:gd name="connsiteX153" fmla="*/ 2341237 w 4482957"/>
              <a:gd name="connsiteY153" fmla="*/ 238443 h 5571944"/>
              <a:gd name="connsiteX154" fmla="*/ 2405071 w 4482957"/>
              <a:gd name="connsiteY154" fmla="*/ 242197 h 5571944"/>
              <a:gd name="connsiteX155" fmla="*/ 2467030 w 4482957"/>
              <a:gd name="connsiteY155" fmla="*/ 242197 h 5571944"/>
              <a:gd name="connsiteX156" fmla="*/ 2525233 w 4482957"/>
              <a:gd name="connsiteY156" fmla="*/ 234686 h 5571944"/>
              <a:gd name="connsiteX157" fmla="*/ 2583436 w 4482957"/>
              <a:gd name="connsiteY157" fmla="*/ 219666 h 5571944"/>
              <a:gd name="connsiteX158" fmla="*/ 2639760 w 4482957"/>
              <a:gd name="connsiteY158" fmla="*/ 197137 h 5571944"/>
              <a:gd name="connsiteX159" fmla="*/ 2696083 w 4482957"/>
              <a:gd name="connsiteY159" fmla="*/ 167096 h 5571944"/>
              <a:gd name="connsiteX160" fmla="*/ 2752409 w 4482957"/>
              <a:gd name="connsiteY160" fmla="*/ 137057 h 5571944"/>
              <a:gd name="connsiteX161" fmla="*/ 2808733 w 4482957"/>
              <a:gd name="connsiteY161" fmla="*/ 103262 h 5571944"/>
              <a:gd name="connsiteX162" fmla="*/ 2863182 w 4482957"/>
              <a:gd name="connsiteY162" fmla="*/ 71344 h 5571944"/>
              <a:gd name="connsiteX163" fmla="*/ 2921385 w 4482957"/>
              <a:gd name="connsiteY163" fmla="*/ 43182 h 5571944"/>
              <a:gd name="connsiteX164" fmla="*/ 2977708 w 4482957"/>
              <a:gd name="connsiteY164" fmla="*/ 20652 h 5571944"/>
              <a:gd name="connsiteX165" fmla="*/ 3035911 w 4482957"/>
              <a:gd name="connsiteY165" fmla="*/ 5631 h 557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482957" h="5571944">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2957" y="411426"/>
                </a:lnTo>
                <a:lnTo>
                  <a:pt x="4482957" y="5571944"/>
                </a:lnTo>
                <a:lnTo>
                  <a:pt x="1544560" y="5571944"/>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45" name="Freeform: Shape 36">
            <a:extLst>
              <a:ext uri="{FF2B5EF4-FFF2-40B4-BE49-F238E27FC236}">
                <a16:creationId xmlns:a16="http://schemas.microsoft.com/office/drawing/2014/main" id="{30581CF1-C445-4EA2-8A1B-47EFAA87E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2288" y="0"/>
            <a:ext cx="5344102" cy="3217319"/>
          </a:xfrm>
          <a:custGeom>
            <a:avLst/>
            <a:gdLst>
              <a:gd name="connsiteX0" fmla="*/ 209034 w 5344102"/>
              <a:gd name="connsiteY0" fmla="*/ 0 h 3217319"/>
              <a:gd name="connsiteX1" fmla="*/ 5135071 w 5344102"/>
              <a:gd name="connsiteY1" fmla="*/ 0 h 3217319"/>
              <a:gd name="connsiteX2" fmla="*/ 5135071 w 5344102"/>
              <a:gd name="connsiteY2" fmla="*/ 7298 h 3217319"/>
              <a:gd name="connsiteX3" fmla="*/ 5141552 w 5344102"/>
              <a:gd name="connsiteY3" fmla="*/ 57529 h 3217319"/>
              <a:gd name="connsiteX4" fmla="*/ 5154514 w 5344102"/>
              <a:gd name="connsiteY4" fmla="*/ 107762 h 3217319"/>
              <a:gd name="connsiteX5" fmla="*/ 5173960 w 5344102"/>
              <a:gd name="connsiteY5" fmla="*/ 154755 h 3217319"/>
              <a:gd name="connsiteX6" fmla="*/ 5199887 w 5344102"/>
              <a:gd name="connsiteY6" fmla="*/ 203366 h 3217319"/>
              <a:gd name="connsiteX7" fmla="*/ 5225812 w 5344102"/>
              <a:gd name="connsiteY7" fmla="*/ 251980 h 3217319"/>
              <a:gd name="connsiteX8" fmla="*/ 5254980 w 5344102"/>
              <a:gd name="connsiteY8" fmla="*/ 300590 h 3217319"/>
              <a:gd name="connsiteX9" fmla="*/ 5282526 w 5344102"/>
              <a:gd name="connsiteY9" fmla="*/ 347583 h 3217319"/>
              <a:gd name="connsiteX10" fmla="*/ 5306833 w 5344102"/>
              <a:gd name="connsiteY10" fmla="*/ 397815 h 3217319"/>
              <a:gd name="connsiteX11" fmla="*/ 5326276 w 5344102"/>
              <a:gd name="connsiteY11" fmla="*/ 446428 h 3217319"/>
              <a:gd name="connsiteX12" fmla="*/ 5339241 w 5344102"/>
              <a:gd name="connsiteY12" fmla="*/ 496660 h 3217319"/>
              <a:gd name="connsiteX13" fmla="*/ 5344102 w 5344102"/>
              <a:gd name="connsiteY13" fmla="*/ 548512 h 3217319"/>
              <a:gd name="connsiteX14" fmla="*/ 5339241 w 5344102"/>
              <a:gd name="connsiteY14" fmla="*/ 600365 h 3217319"/>
              <a:gd name="connsiteX15" fmla="*/ 5326276 w 5344102"/>
              <a:gd name="connsiteY15" fmla="*/ 650598 h 3217319"/>
              <a:gd name="connsiteX16" fmla="*/ 5306833 w 5344102"/>
              <a:gd name="connsiteY16" fmla="*/ 699211 h 3217319"/>
              <a:gd name="connsiteX17" fmla="*/ 5282526 w 5344102"/>
              <a:gd name="connsiteY17" fmla="*/ 749442 h 3217319"/>
              <a:gd name="connsiteX18" fmla="*/ 5254980 w 5344102"/>
              <a:gd name="connsiteY18" fmla="*/ 796435 h 3217319"/>
              <a:gd name="connsiteX19" fmla="*/ 5225812 w 5344102"/>
              <a:gd name="connsiteY19" fmla="*/ 845048 h 3217319"/>
              <a:gd name="connsiteX20" fmla="*/ 5199887 w 5344102"/>
              <a:gd name="connsiteY20" fmla="*/ 893659 h 3217319"/>
              <a:gd name="connsiteX21" fmla="*/ 5173960 w 5344102"/>
              <a:gd name="connsiteY21" fmla="*/ 942270 h 3217319"/>
              <a:gd name="connsiteX22" fmla="*/ 5154514 w 5344102"/>
              <a:gd name="connsiteY22" fmla="*/ 989263 h 3217319"/>
              <a:gd name="connsiteX23" fmla="*/ 5141552 w 5344102"/>
              <a:gd name="connsiteY23" fmla="*/ 1039497 h 3217319"/>
              <a:gd name="connsiteX24" fmla="*/ 5135071 w 5344102"/>
              <a:gd name="connsiteY24" fmla="*/ 1089727 h 3217319"/>
              <a:gd name="connsiteX25" fmla="*/ 5135071 w 5344102"/>
              <a:gd name="connsiteY25" fmla="*/ 1143202 h 3217319"/>
              <a:gd name="connsiteX26" fmla="*/ 5138311 w 5344102"/>
              <a:gd name="connsiteY26" fmla="*/ 1198295 h 3217319"/>
              <a:gd name="connsiteX27" fmla="*/ 5144792 w 5344102"/>
              <a:gd name="connsiteY27" fmla="*/ 1253388 h 3217319"/>
              <a:gd name="connsiteX28" fmla="*/ 5152894 w 5344102"/>
              <a:gd name="connsiteY28" fmla="*/ 1308483 h 3217319"/>
              <a:gd name="connsiteX29" fmla="*/ 5159375 w 5344102"/>
              <a:gd name="connsiteY29" fmla="*/ 1363576 h 3217319"/>
              <a:gd name="connsiteX30" fmla="*/ 5164237 w 5344102"/>
              <a:gd name="connsiteY30" fmla="*/ 1418669 h 3217319"/>
              <a:gd name="connsiteX31" fmla="*/ 5162616 w 5344102"/>
              <a:gd name="connsiteY31" fmla="*/ 1470524 h 3217319"/>
              <a:gd name="connsiteX32" fmla="*/ 5156135 w 5344102"/>
              <a:gd name="connsiteY32" fmla="*/ 1520757 h 3217319"/>
              <a:gd name="connsiteX33" fmla="*/ 5141552 w 5344102"/>
              <a:gd name="connsiteY33" fmla="*/ 1569369 h 3217319"/>
              <a:gd name="connsiteX34" fmla="*/ 5120486 w 5344102"/>
              <a:gd name="connsiteY34" fmla="*/ 1609878 h 3217319"/>
              <a:gd name="connsiteX35" fmla="*/ 5092939 w 5344102"/>
              <a:gd name="connsiteY35" fmla="*/ 1648768 h 3217319"/>
              <a:gd name="connsiteX36" fmla="*/ 5060529 w 5344102"/>
              <a:gd name="connsiteY36" fmla="*/ 1682797 h 3217319"/>
              <a:gd name="connsiteX37" fmla="*/ 5023262 w 5344102"/>
              <a:gd name="connsiteY37" fmla="*/ 1716824 h 3217319"/>
              <a:gd name="connsiteX38" fmla="*/ 4984371 w 5344102"/>
              <a:gd name="connsiteY38" fmla="*/ 1747613 h 3217319"/>
              <a:gd name="connsiteX39" fmla="*/ 4943861 w 5344102"/>
              <a:gd name="connsiteY39" fmla="*/ 1778400 h 3217319"/>
              <a:gd name="connsiteX40" fmla="*/ 4901732 w 5344102"/>
              <a:gd name="connsiteY40" fmla="*/ 1809188 h 3217319"/>
              <a:gd name="connsiteX41" fmla="*/ 4862842 w 5344102"/>
              <a:gd name="connsiteY41" fmla="*/ 1839975 h 3217319"/>
              <a:gd name="connsiteX42" fmla="*/ 4825572 w 5344102"/>
              <a:gd name="connsiteY42" fmla="*/ 1872383 h 3217319"/>
              <a:gd name="connsiteX43" fmla="*/ 4793164 w 5344102"/>
              <a:gd name="connsiteY43" fmla="*/ 1909652 h 3217319"/>
              <a:gd name="connsiteX44" fmla="*/ 4763996 w 5344102"/>
              <a:gd name="connsiteY44" fmla="*/ 1945301 h 3217319"/>
              <a:gd name="connsiteX45" fmla="*/ 4741309 w 5344102"/>
              <a:gd name="connsiteY45" fmla="*/ 1985810 h 3217319"/>
              <a:gd name="connsiteX46" fmla="*/ 4721865 w 5344102"/>
              <a:gd name="connsiteY46" fmla="*/ 2029562 h 3217319"/>
              <a:gd name="connsiteX47" fmla="*/ 4705661 w 5344102"/>
              <a:gd name="connsiteY47" fmla="*/ 2076555 h 3217319"/>
              <a:gd name="connsiteX48" fmla="*/ 4691078 w 5344102"/>
              <a:gd name="connsiteY48" fmla="*/ 2125168 h 3217319"/>
              <a:gd name="connsiteX49" fmla="*/ 4678114 w 5344102"/>
              <a:gd name="connsiteY49" fmla="*/ 2173779 h 3217319"/>
              <a:gd name="connsiteX50" fmla="*/ 4665151 w 5344102"/>
              <a:gd name="connsiteY50" fmla="*/ 2224012 h 3217319"/>
              <a:gd name="connsiteX51" fmla="*/ 4650566 w 5344102"/>
              <a:gd name="connsiteY51" fmla="*/ 2271004 h 3217319"/>
              <a:gd name="connsiteX52" fmla="*/ 4634363 w 5344102"/>
              <a:gd name="connsiteY52" fmla="*/ 2317994 h 3217319"/>
              <a:gd name="connsiteX53" fmla="*/ 4614920 w 5344102"/>
              <a:gd name="connsiteY53" fmla="*/ 2361746 h 3217319"/>
              <a:gd name="connsiteX54" fmla="*/ 4590613 w 5344102"/>
              <a:gd name="connsiteY54" fmla="*/ 2400637 h 3217319"/>
              <a:gd name="connsiteX55" fmla="*/ 4561447 w 5344102"/>
              <a:gd name="connsiteY55" fmla="*/ 2436284 h 3217319"/>
              <a:gd name="connsiteX56" fmla="*/ 4525797 w 5344102"/>
              <a:gd name="connsiteY56" fmla="*/ 2465451 h 3217319"/>
              <a:gd name="connsiteX57" fmla="*/ 4486906 w 5344102"/>
              <a:gd name="connsiteY57" fmla="*/ 2489757 h 3217319"/>
              <a:gd name="connsiteX58" fmla="*/ 4443155 w 5344102"/>
              <a:gd name="connsiteY58" fmla="*/ 2509203 h 3217319"/>
              <a:gd name="connsiteX59" fmla="*/ 4396163 w 5344102"/>
              <a:gd name="connsiteY59" fmla="*/ 2525407 h 3217319"/>
              <a:gd name="connsiteX60" fmla="*/ 4349173 w 5344102"/>
              <a:gd name="connsiteY60" fmla="*/ 2539990 h 3217319"/>
              <a:gd name="connsiteX61" fmla="*/ 4298939 w 5344102"/>
              <a:gd name="connsiteY61" fmla="*/ 2552954 h 3217319"/>
              <a:gd name="connsiteX62" fmla="*/ 4250326 w 5344102"/>
              <a:gd name="connsiteY62" fmla="*/ 2565918 h 3217319"/>
              <a:gd name="connsiteX63" fmla="*/ 4201715 w 5344102"/>
              <a:gd name="connsiteY63" fmla="*/ 2580502 h 3217319"/>
              <a:gd name="connsiteX64" fmla="*/ 4154724 w 5344102"/>
              <a:gd name="connsiteY64" fmla="*/ 2596705 h 3217319"/>
              <a:gd name="connsiteX65" fmla="*/ 4110972 w 5344102"/>
              <a:gd name="connsiteY65" fmla="*/ 2616151 h 3217319"/>
              <a:gd name="connsiteX66" fmla="*/ 4070464 w 5344102"/>
              <a:gd name="connsiteY66" fmla="*/ 2638835 h 3217319"/>
              <a:gd name="connsiteX67" fmla="*/ 4034814 w 5344102"/>
              <a:gd name="connsiteY67" fmla="*/ 2668002 h 3217319"/>
              <a:gd name="connsiteX68" fmla="*/ 3997545 w 5344102"/>
              <a:gd name="connsiteY68" fmla="*/ 2700411 h 3217319"/>
              <a:gd name="connsiteX69" fmla="*/ 3965136 w 5344102"/>
              <a:gd name="connsiteY69" fmla="*/ 2737680 h 3217319"/>
              <a:gd name="connsiteX70" fmla="*/ 3934348 w 5344102"/>
              <a:gd name="connsiteY70" fmla="*/ 2776570 h 3217319"/>
              <a:gd name="connsiteX71" fmla="*/ 3903560 w 5344102"/>
              <a:gd name="connsiteY71" fmla="*/ 2817079 h 3217319"/>
              <a:gd name="connsiteX72" fmla="*/ 3872773 w 5344102"/>
              <a:gd name="connsiteY72" fmla="*/ 2857590 h 3217319"/>
              <a:gd name="connsiteX73" fmla="*/ 3841985 w 5344102"/>
              <a:gd name="connsiteY73" fmla="*/ 2896480 h 3217319"/>
              <a:gd name="connsiteX74" fmla="*/ 3807956 w 5344102"/>
              <a:gd name="connsiteY74" fmla="*/ 2933749 h 3217319"/>
              <a:gd name="connsiteX75" fmla="*/ 3773927 w 5344102"/>
              <a:gd name="connsiteY75" fmla="*/ 2966156 h 3217319"/>
              <a:gd name="connsiteX76" fmla="*/ 3735039 w 5344102"/>
              <a:gd name="connsiteY76" fmla="*/ 2993703 h 3217319"/>
              <a:gd name="connsiteX77" fmla="*/ 3694528 w 5344102"/>
              <a:gd name="connsiteY77" fmla="*/ 3014769 h 3217319"/>
              <a:gd name="connsiteX78" fmla="*/ 3645915 w 5344102"/>
              <a:gd name="connsiteY78" fmla="*/ 3029353 h 3217319"/>
              <a:gd name="connsiteX79" fmla="*/ 3595682 w 5344102"/>
              <a:gd name="connsiteY79" fmla="*/ 3035835 h 3217319"/>
              <a:gd name="connsiteX80" fmla="*/ 3543830 w 5344102"/>
              <a:gd name="connsiteY80" fmla="*/ 3037455 h 3217319"/>
              <a:gd name="connsiteX81" fmla="*/ 3488736 w 5344102"/>
              <a:gd name="connsiteY81" fmla="*/ 3032593 h 3217319"/>
              <a:gd name="connsiteX82" fmla="*/ 3433642 w 5344102"/>
              <a:gd name="connsiteY82" fmla="*/ 3026113 h 3217319"/>
              <a:gd name="connsiteX83" fmla="*/ 3378548 w 5344102"/>
              <a:gd name="connsiteY83" fmla="*/ 3018009 h 3217319"/>
              <a:gd name="connsiteX84" fmla="*/ 3323455 w 5344102"/>
              <a:gd name="connsiteY84" fmla="*/ 3011529 h 3217319"/>
              <a:gd name="connsiteX85" fmla="*/ 3268360 w 5344102"/>
              <a:gd name="connsiteY85" fmla="*/ 3008288 h 3217319"/>
              <a:gd name="connsiteX86" fmla="*/ 3214887 w 5344102"/>
              <a:gd name="connsiteY86" fmla="*/ 3008288 h 3217319"/>
              <a:gd name="connsiteX87" fmla="*/ 3164655 w 5344102"/>
              <a:gd name="connsiteY87" fmla="*/ 3014769 h 3217319"/>
              <a:gd name="connsiteX88" fmla="*/ 3112802 w 5344102"/>
              <a:gd name="connsiteY88" fmla="*/ 3027733 h 3217319"/>
              <a:gd name="connsiteX89" fmla="*/ 3065810 w 5344102"/>
              <a:gd name="connsiteY89" fmla="*/ 3047177 h 3217319"/>
              <a:gd name="connsiteX90" fmla="*/ 3017198 w 5344102"/>
              <a:gd name="connsiteY90" fmla="*/ 3073104 h 3217319"/>
              <a:gd name="connsiteX91" fmla="*/ 2968587 w 5344102"/>
              <a:gd name="connsiteY91" fmla="*/ 3099031 h 3217319"/>
              <a:gd name="connsiteX92" fmla="*/ 2919974 w 5344102"/>
              <a:gd name="connsiteY92" fmla="*/ 3128197 h 3217319"/>
              <a:gd name="connsiteX93" fmla="*/ 2872980 w 5344102"/>
              <a:gd name="connsiteY93" fmla="*/ 3155745 h 3217319"/>
              <a:gd name="connsiteX94" fmla="*/ 2822750 w 5344102"/>
              <a:gd name="connsiteY94" fmla="*/ 3180050 h 3217319"/>
              <a:gd name="connsiteX95" fmla="*/ 2774137 w 5344102"/>
              <a:gd name="connsiteY95" fmla="*/ 3199496 h 3217319"/>
              <a:gd name="connsiteX96" fmla="*/ 2723903 w 5344102"/>
              <a:gd name="connsiteY96" fmla="*/ 3212459 h 3217319"/>
              <a:gd name="connsiteX97" fmla="*/ 2672052 w 5344102"/>
              <a:gd name="connsiteY97" fmla="*/ 3217319 h 3217319"/>
              <a:gd name="connsiteX98" fmla="*/ 2620199 w 5344102"/>
              <a:gd name="connsiteY98" fmla="*/ 3212459 h 3217319"/>
              <a:gd name="connsiteX99" fmla="*/ 2569966 w 5344102"/>
              <a:gd name="connsiteY99" fmla="*/ 3199496 h 3217319"/>
              <a:gd name="connsiteX100" fmla="*/ 2521355 w 5344102"/>
              <a:gd name="connsiteY100" fmla="*/ 3180050 h 3217319"/>
              <a:gd name="connsiteX101" fmla="*/ 2471122 w 5344102"/>
              <a:gd name="connsiteY101" fmla="*/ 3155745 h 3217319"/>
              <a:gd name="connsiteX102" fmla="*/ 2424129 w 5344102"/>
              <a:gd name="connsiteY102" fmla="*/ 3128197 h 3217319"/>
              <a:gd name="connsiteX103" fmla="*/ 2375517 w 5344102"/>
              <a:gd name="connsiteY103" fmla="*/ 3099031 h 3217319"/>
              <a:gd name="connsiteX104" fmla="*/ 2326904 w 5344102"/>
              <a:gd name="connsiteY104" fmla="*/ 3073104 h 3217319"/>
              <a:gd name="connsiteX105" fmla="*/ 2278293 w 5344102"/>
              <a:gd name="connsiteY105" fmla="*/ 3047177 h 3217319"/>
              <a:gd name="connsiteX106" fmla="*/ 2229682 w 5344102"/>
              <a:gd name="connsiteY106" fmla="*/ 3027733 h 3217319"/>
              <a:gd name="connsiteX107" fmla="*/ 2179449 w 5344102"/>
              <a:gd name="connsiteY107" fmla="*/ 3014769 h 3217319"/>
              <a:gd name="connsiteX108" fmla="*/ 2129216 w 5344102"/>
              <a:gd name="connsiteY108" fmla="*/ 3008288 h 3217319"/>
              <a:gd name="connsiteX109" fmla="*/ 2075741 w 5344102"/>
              <a:gd name="connsiteY109" fmla="*/ 3008288 h 3217319"/>
              <a:gd name="connsiteX110" fmla="*/ 2020648 w 5344102"/>
              <a:gd name="connsiteY110" fmla="*/ 3011529 h 3217319"/>
              <a:gd name="connsiteX111" fmla="*/ 1965555 w 5344102"/>
              <a:gd name="connsiteY111" fmla="*/ 3018009 h 3217319"/>
              <a:gd name="connsiteX112" fmla="*/ 1910460 w 5344102"/>
              <a:gd name="connsiteY112" fmla="*/ 3026113 h 3217319"/>
              <a:gd name="connsiteX113" fmla="*/ 1855365 w 5344102"/>
              <a:gd name="connsiteY113" fmla="*/ 3032593 h 3217319"/>
              <a:gd name="connsiteX114" fmla="*/ 1800272 w 5344102"/>
              <a:gd name="connsiteY114" fmla="*/ 3037455 h 3217319"/>
              <a:gd name="connsiteX115" fmla="*/ 1748420 w 5344102"/>
              <a:gd name="connsiteY115" fmla="*/ 3035835 h 3217319"/>
              <a:gd name="connsiteX116" fmla="*/ 1698188 w 5344102"/>
              <a:gd name="connsiteY116" fmla="*/ 3029353 h 3217319"/>
              <a:gd name="connsiteX117" fmla="*/ 1649575 w 5344102"/>
              <a:gd name="connsiteY117" fmla="*/ 3014769 h 3217319"/>
              <a:gd name="connsiteX118" fmla="*/ 1609065 w 5344102"/>
              <a:gd name="connsiteY118" fmla="*/ 2993703 h 3217319"/>
              <a:gd name="connsiteX119" fmla="*/ 1570174 w 5344102"/>
              <a:gd name="connsiteY119" fmla="*/ 2966156 h 3217319"/>
              <a:gd name="connsiteX120" fmla="*/ 1536147 w 5344102"/>
              <a:gd name="connsiteY120" fmla="*/ 2933749 h 3217319"/>
              <a:gd name="connsiteX121" fmla="*/ 1502117 w 5344102"/>
              <a:gd name="connsiteY121" fmla="*/ 2896480 h 3217319"/>
              <a:gd name="connsiteX122" fmla="*/ 1471330 w 5344102"/>
              <a:gd name="connsiteY122" fmla="*/ 2857590 h 3217319"/>
              <a:gd name="connsiteX123" fmla="*/ 1440542 w 5344102"/>
              <a:gd name="connsiteY123" fmla="*/ 2817079 h 3217319"/>
              <a:gd name="connsiteX124" fmla="*/ 1409755 w 5344102"/>
              <a:gd name="connsiteY124" fmla="*/ 2776570 h 3217319"/>
              <a:gd name="connsiteX125" fmla="*/ 1378968 w 5344102"/>
              <a:gd name="connsiteY125" fmla="*/ 2737680 h 3217319"/>
              <a:gd name="connsiteX126" fmla="*/ 1346559 w 5344102"/>
              <a:gd name="connsiteY126" fmla="*/ 2700411 h 3217319"/>
              <a:gd name="connsiteX127" fmla="*/ 1309289 w 5344102"/>
              <a:gd name="connsiteY127" fmla="*/ 2668002 h 3217319"/>
              <a:gd name="connsiteX128" fmla="*/ 1273640 w 5344102"/>
              <a:gd name="connsiteY128" fmla="*/ 2638835 h 3217319"/>
              <a:gd name="connsiteX129" fmla="*/ 1233130 w 5344102"/>
              <a:gd name="connsiteY129" fmla="*/ 2616151 h 3217319"/>
              <a:gd name="connsiteX130" fmla="*/ 1189379 w 5344102"/>
              <a:gd name="connsiteY130" fmla="*/ 2596705 h 3217319"/>
              <a:gd name="connsiteX131" fmla="*/ 1142388 w 5344102"/>
              <a:gd name="connsiteY131" fmla="*/ 2580502 h 3217319"/>
              <a:gd name="connsiteX132" fmla="*/ 1093775 w 5344102"/>
              <a:gd name="connsiteY132" fmla="*/ 2565918 h 3217319"/>
              <a:gd name="connsiteX133" fmla="*/ 1045164 w 5344102"/>
              <a:gd name="connsiteY133" fmla="*/ 2552954 h 3217319"/>
              <a:gd name="connsiteX134" fmla="*/ 994931 w 5344102"/>
              <a:gd name="connsiteY134" fmla="*/ 2539990 h 3217319"/>
              <a:gd name="connsiteX135" fmla="*/ 947939 w 5344102"/>
              <a:gd name="connsiteY135" fmla="*/ 2525407 h 3217319"/>
              <a:gd name="connsiteX136" fmla="*/ 900946 w 5344102"/>
              <a:gd name="connsiteY136" fmla="*/ 2509203 h 3217319"/>
              <a:gd name="connsiteX137" fmla="*/ 857197 w 5344102"/>
              <a:gd name="connsiteY137" fmla="*/ 2489757 h 3217319"/>
              <a:gd name="connsiteX138" fmla="*/ 818305 w 5344102"/>
              <a:gd name="connsiteY138" fmla="*/ 2465451 h 3217319"/>
              <a:gd name="connsiteX139" fmla="*/ 782657 w 5344102"/>
              <a:gd name="connsiteY139" fmla="*/ 2436284 h 3217319"/>
              <a:gd name="connsiteX140" fmla="*/ 753491 w 5344102"/>
              <a:gd name="connsiteY140" fmla="*/ 2400637 h 3217319"/>
              <a:gd name="connsiteX141" fmla="*/ 729185 w 5344102"/>
              <a:gd name="connsiteY141" fmla="*/ 2361746 h 3217319"/>
              <a:gd name="connsiteX142" fmla="*/ 709739 w 5344102"/>
              <a:gd name="connsiteY142" fmla="*/ 2317994 h 3217319"/>
              <a:gd name="connsiteX143" fmla="*/ 693536 w 5344102"/>
              <a:gd name="connsiteY143" fmla="*/ 2271004 h 3217319"/>
              <a:gd name="connsiteX144" fmla="*/ 678952 w 5344102"/>
              <a:gd name="connsiteY144" fmla="*/ 2224012 h 3217319"/>
              <a:gd name="connsiteX145" fmla="*/ 665989 w 5344102"/>
              <a:gd name="connsiteY145" fmla="*/ 2173779 h 3217319"/>
              <a:gd name="connsiteX146" fmla="*/ 653024 w 5344102"/>
              <a:gd name="connsiteY146" fmla="*/ 2125168 h 3217319"/>
              <a:gd name="connsiteX147" fmla="*/ 638441 w 5344102"/>
              <a:gd name="connsiteY147" fmla="*/ 2076555 h 3217319"/>
              <a:gd name="connsiteX148" fmla="*/ 622237 w 5344102"/>
              <a:gd name="connsiteY148" fmla="*/ 2029562 h 3217319"/>
              <a:gd name="connsiteX149" fmla="*/ 602791 w 5344102"/>
              <a:gd name="connsiteY149" fmla="*/ 1985810 h 3217319"/>
              <a:gd name="connsiteX150" fmla="*/ 580106 w 5344102"/>
              <a:gd name="connsiteY150" fmla="*/ 1945301 h 3217319"/>
              <a:gd name="connsiteX151" fmla="*/ 550941 w 5344102"/>
              <a:gd name="connsiteY151" fmla="*/ 1909652 h 3217319"/>
              <a:gd name="connsiteX152" fmla="*/ 518531 w 5344102"/>
              <a:gd name="connsiteY152" fmla="*/ 1872383 h 3217319"/>
              <a:gd name="connsiteX153" fmla="*/ 481262 w 5344102"/>
              <a:gd name="connsiteY153" fmla="*/ 1839975 h 3217319"/>
              <a:gd name="connsiteX154" fmla="*/ 440750 w 5344102"/>
              <a:gd name="connsiteY154" fmla="*/ 1809188 h 3217319"/>
              <a:gd name="connsiteX155" fmla="*/ 400241 w 5344102"/>
              <a:gd name="connsiteY155" fmla="*/ 1778400 h 3217319"/>
              <a:gd name="connsiteX156" fmla="*/ 359731 w 5344102"/>
              <a:gd name="connsiteY156" fmla="*/ 1747613 h 3217319"/>
              <a:gd name="connsiteX157" fmla="*/ 320841 w 5344102"/>
              <a:gd name="connsiteY157" fmla="*/ 1716824 h 3217319"/>
              <a:gd name="connsiteX158" fmla="*/ 283572 w 5344102"/>
              <a:gd name="connsiteY158" fmla="*/ 1682797 h 3217319"/>
              <a:gd name="connsiteX159" fmla="*/ 251164 w 5344102"/>
              <a:gd name="connsiteY159" fmla="*/ 1648768 h 3217319"/>
              <a:gd name="connsiteX160" fmla="*/ 223618 w 5344102"/>
              <a:gd name="connsiteY160" fmla="*/ 1609878 h 3217319"/>
              <a:gd name="connsiteX161" fmla="*/ 202553 w 5344102"/>
              <a:gd name="connsiteY161" fmla="*/ 1569369 h 3217319"/>
              <a:gd name="connsiteX162" fmla="*/ 187969 w 5344102"/>
              <a:gd name="connsiteY162" fmla="*/ 1520757 h 3217319"/>
              <a:gd name="connsiteX163" fmla="*/ 181487 w 5344102"/>
              <a:gd name="connsiteY163" fmla="*/ 1470524 h 3217319"/>
              <a:gd name="connsiteX164" fmla="*/ 179866 w 5344102"/>
              <a:gd name="connsiteY164" fmla="*/ 1418669 h 3217319"/>
              <a:gd name="connsiteX165" fmla="*/ 184727 w 5344102"/>
              <a:gd name="connsiteY165" fmla="*/ 1363576 h 3217319"/>
              <a:gd name="connsiteX166" fmla="*/ 191209 w 5344102"/>
              <a:gd name="connsiteY166" fmla="*/ 1308483 h 3217319"/>
              <a:gd name="connsiteX167" fmla="*/ 199310 w 5344102"/>
              <a:gd name="connsiteY167" fmla="*/ 1253388 h 3217319"/>
              <a:gd name="connsiteX168" fmla="*/ 205793 w 5344102"/>
              <a:gd name="connsiteY168" fmla="*/ 1198295 h 3217319"/>
              <a:gd name="connsiteX169" fmla="*/ 209034 w 5344102"/>
              <a:gd name="connsiteY169" fmla="*/ 1143202 h 3217319"/>
              <a:gd name="connsiteX170" fmla="*/ 209034 w 5344102"/>
              <a:gd name="connsiteY170" fmla="*/ 1089727 h 3217319"/>
              <a:gd name="connsiteX171" fmla="*/ 202553 w 5344102"/>
              <a:gd name="connsiteY171" fmla="*/ 1039497 h 3217319"/>
              <a:gd name="connsiteX172" fmla="*/ 189589 w 5344102"/>
              <a:gd name="connsiteY172" fmla="*/ 989263 h 3217319"/>
              <a:gd name="connsiteX173" fmla="*/ 170144 w 5344102"/>
              <a:gd name="connsiteY173" fmla="*/ 942270 h 3217319"/>
              <a:gd name="connsiteX174" fmla="*/ 145838 w 5344102"/>
              <a:gd name="connsiteY174" fmla="*/ 893659 h 3217319"/>
              <a:gd name="connsiteX175" fmla="*/ 118290 w 5344102"/>
              <a:gd name="connsiteY175" fmla="*/ 845048 h 3217319"/>
              <a:gd name="connsiteX176" fmla="*/ 89124 w 5344102"/>
              <a:gd name="connsiteY176" fmla="*/ 796435 h 3217319"/>
              <a:gd name="connsiteX177" fmla="*/ 61577 w 5344102"/>
              <a:gd name="connsiteY177" fmla="*/ 749442 h 3217319"/>
              <a:gd name="connsiteX178" fmla="*/ 37269 w 5344102"/>
              <a:gd name="connsiteY178" fmla="*/ 699211 h 3217319"/>
              <a:gd name="connsiteX179" fmla="*/ 17826 w 5344102"/>
              <a:gd name="connsiteY179" fmla="*/ 650598 h 3217319"/>
              <a:gd name="connsiteX180" fmla="*/ 4863 w 5344102"/>
              <a:gd name="connsiteY180" fmla="*/ 600365 h 3217319"/>
              <a:gd name="connsiteX181" fmla="*/ 0 w 5344102"/>
              <a:gd name="connsiteY181" fmla="*/ 548512 h 3217319"/>
              <a:gd name="connsiteX182" fmla="*/ 4863 w 5344102"/>
              <a:gd name="connsiteY182" fmla="*/ 496660 h 3217319"/>
              <a:gd name="connsiteX183" fmla="*/ 17826 w 5344102"/>
              <a:gd name="connsiteY183" fmla="*/ 446428 h 3217319"/>
              <a:gd name="connsiteX184" fmla="*/ 37269 w 5344102"/>
              <a:gd name="connsiteY184" fmla="*/ 397815 h 3217319"/>
              <a:gd name="connsiteX185" fmla="*/ 61577 w 5344102"/>
              <a:gd name="connsiteY185" fmla="*/ 347583 h 3217319"/>
              <a:gd name="connsiteX186" fmla="*/ 89124 w 5344102"/>
              <a:gd name="connsiteY186" fmla="*/ 300590 h 3217319"/>
              <a:gd name="connsiteX187" fmla="*/ 118290 w 5344102"/>
              <a:gd name="connsiteY187" fmla="*/ 251980 h 3217319"/>
              <a:gd name="connsiteX188" fmla="*/ 145838 w 5344102"/>
              <a:gd name="connsiteY188" fmla="*/ 203366 h 3217319"/>
              <a:gd name="connsiteX189" fmla="*/ 170144 w 5344102"/>
              <a:gd name="connsiteY189" fmla="*/ 154755 h 3217319"/>
              <a:gd name="connsiteX190" fmla="*/ 189589 w 5344102"/>
              <a:gd name="connsiteY190" fmla="*/ 107762 h 3217319"/>
              <a:gd name="connsiteX191" fmla="*/ 202553 w 5344102"/>
              <a:gd name="connsiteY191" fmla="*/ 57529 h 3217319"/>
              <a:gd name="connsiteX192" fmla="*/ 209034 w 5344102"/>
              <a:gd name="connsiteY192" fmla="*/ 7298 h 321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344102" h="3217319">
                <a:moveTo>
                  <a:pt x="209034" y="0"/>
                </a:moveTo>
                <a:lnTo>
                  <a:pt x="5135071" y="0"/>
                </a:lnTo>
                <a:lnTo>
                  <a:pt x="5135071" y="7298"/>
                </a:lnTo>
                <a:lnTo>
                  <a:pt x="5141552" y="57529"/>
                </a:lnTo>
                <a:lnTo>
                  <a:pt x="5154514" y="107762"/>
                </a:lnTo>
                <a:lnTo>
                  <a:pt x="5173960" y="154755"/>
                </a:lnTo>
                <a:lnTo>
                  <a:pt x="5199887" y="203366"/>
                </a:lnTo>
                <a:lnTo>
                  <a:pt x="5225812" y="251980"/>
                </a:lnTo>
                <a:lnTo>
                  <a:pt x="5254980" y="300590"/>
                </a:lnTo>
                <a:lnTo>
                  <a:pt x="5282526" y="347583"/>
                </a:lnTo>
                <a:lnTo>
                  <a:pt x="5306833" y="397815"/>
                </a:lnTo>
                <a:lnTo>
                  <a:pt x="5326276" y="446428"/>
                </a:lnTo>
                <a:lnTo>
                  <a:pt x="5339241" y="496660"/>
                </a:lnTo>
                <a:lnTo>
                  <a:pt x="5344102" y="548512"/>
                </a:lnTo>
                <a:lnTo>
                  <a:pt x="5339241" y="600365"/>
                </a:lnTo>
                <a:lnTo>
                  <a:pt x="5326276" y="650598"/>
                </a:lnTo>
                <a:lnTo>
                  <a:pt x="5306833" y="699211"/>
                </a:lnTo>
                <a:lnTo>
                  <a:pt x="5282526" y="749442"/>
                </a:lnTo>
                <a:lnTo>
                  <a:pt x="5254980" y="796435"/>
                </a:lnTo>
                <a:lnTo>
                  <a:pt x="5225812" y="845048"/>
                </a:lnTo>
                <a:lnTo>
                  <a:pt x="5199887" y="893659"/>
                </a:lnTo>
                <a:lnTo>
                  <a:pt x="5173960" y="942270"/>
                </a:lnTo>
                <a:lnTo>
                  <a:pt x="5154514" y="989263"/>
                </a:lnTo>
                <a:lnTo>
                  <a:pt x="5141552" y="1039497"/>
                </a:lnTo>
                <a:lnTo>
                  <a:pt x="5135071" y="1089727"/>
                </a:lnTo>
                <a:lnTo>
                  <a:pt x="5135071" y="1143202"/>
                </a:lnTo>
                <a:lnTo>
                  <a:pt x="5138311" y="1198295"/>
                </a:lnTo>
                <a:lnTo>
                  <a:pt x="5144792" y="1253388"/>
                </a:lnTo>
                <a:lnTo>
                  <a:pt x="5152894" y="1308483"/>
                </a:lnTo>
                <a:lnTo>
                  <a:pt x="5159375" y="1363576"/>
                </a:lnTo>
                <a:lnTo>
                  <a:pt x="5164237" y="1418669"/>
                </a:lnTo>
                <a:lnTo>
                  <a:pt x="5162616" y="1470524"/>
                </a:lnTo>
                <a:lnTo>
                  <a:pt x="5156135" y="1520757"/>
                </a:lnTo>
                <a:lnTo>
                  <a:pt x="5141552" y="1569369"/>
                </a:lnTo>
                <a:lnTo>
                  <a:pt x="5120486" y="1609878"/>
                </a:lnTo>
                <a:lnTo>
                  <a:pt x="5092939" y="1648768"/>
                </a:lnTo>
                <a:lnTo>
                  <a:pt x="5060529" y="1682797"/>
                </a:lnTo>
                <a:lnTo>
                  <a:pt x="5023262" y="1716824"/>
                </a:lnTo>
                <a:lnTo>
                  <a:pt x="4984371" y="1747613"/>
                </a:lnTo>
                <a:lnTo>
                  <a:pt x="4943861" y="1778400"/>
                </a:lnTo>
                <a:lnTo>
                  <a:pt x="4901732" y="1809188"/>
                </a:lnTo>
                <a:lnTo>
                  <a:pt x="4862842" y="1839975"/>
                </a:lnTo>
                <a:lnTo>
                  <a:pt x="4825572" y="1872383"/>
                </a:lnTo>
                <a:lnTo>
                  <a:pt x="4793164" y="1909652"/>
                </a:lnTo>
                <a:lnTo>
                  <a:pt x="4763996" y="1945301"/>
                </a:lnTo>
                <a:lnTo>
                  <a:pt x="4741309" y="1985810"/>
                </a:lnTo>
                <a:lnTo>
                  <a:pt x="4721865" y="2029562"/>
                </a:lnTo>
                <a:lnTo>
                  <a:pt x="4705661" y="2076555"/>
                </a:lnTo>
                <a:lnTo>
                  <a:pt x="4691078" y="2125168"/>
                </a:lnTo>
                <a:lnTo>
                  <a:pt x="4678114" y="2173779"/>
                </a:lnTo>
                <a:lnTo>
                  <a:pt x="4665151" y="2224012"/>
                </a:lnTo>
                <a:lnTo>
                  <a:pt x="4650566" y="2271004"/>
                </a:lnTo>
                <a:lnTo>
                  <a:pt x="4634363" y="2317994"/>
                </a:lnTo>
                <a:lnTo>
                  <a:pt x="4614920" y="2361746"/>
                </a:lnTo>
                <a:lnTo>
                  <a:pt x="4590613" y="2400637"/>
                </a:lnTo>
                <a:lnTo>
                  <a:pt x="4561447" y="2436284"/>
                </a:lnTo>
                <a:lnTo>
                  <a:pt x="4525797" y="2465451"/>
                </a:lnTo>
                <a:lnTo>
                  <a:pt x="4486906" y="2489757"/>
                </a:lnTo>
                <a:lnTo>
                  <a:pt x="4443155" y="2509203"/>
                </a:lnTo>
                <a:lnTo>
                  <a:pt x="4396163" y="2525407"/>
                </a:lnTo>
                <a:lnTo>
                  <a:pt x="4349173" y="2539990"/>
                </a:lnTo>
                <a:lnTo>
                  <a:pt x="4298939" y="2552954"/>
                </a:lnTo>
                <a:lnTo>
                  <a:pt x="4250326" y="2565918"/>
                </a:lnTo>
                <a:lnTo>
                  <a:pt x="4201715" y="2580502"/>
                </a:lnTo>
                <a:lnTo>
                  <a:pt x="4154724" y="2596705"/>
                </a:lnTo>
                <a:lnTo>
                  <a:pt x="4110972" y="2616151"/>
                </a:lnTo>
                <a:lnTo>
                  <a:pt x="4070464" y="2638835"/>
                </a:lnTo>
                <a:lnTo>
                  <a:pt x="4034814" y="2668002"/>
                </a:lnTo>
                <a:lnTo>
                  <a:pt x="3997545" y="2700411"/>
                </a:lnTo>
                <a:lnTo>
                  <a:pt x="3965136" y="2737680"/>
                </a:lnTo>
                <a:lnTo>
                  <a:pt x="3934348" y="2776570"/>
                </a:lnTo>
                <a:lnTo>
                  <a:pt x="3903560" y="2817079"/>
                </a:lnTo>
                <a:lnTo>
                  <a:pt x="3872773" y="2857590"/>
                </a:lnTo>
                <a:lnTo>
                  <a:pt x="3841985" y="2896480"/>
                </a:lnTo>
                <a:lnTo>
                  <a:pt x="3807956" y="2933749"/>
                </a:lnTo>
                <a:lnTo>
                  <a:pt x="3773927" y="2966156"/>
                </a:lnTo>
                <a:lnTo>
                  <a:pt x="3735039" y="2993703"/>
                </a:lnTo>
                <a:lnTo>
                  <a:pt x="3694528" y="3014769"/>
                </a:lnTo>
                <a:lnTo>
                  <a:pt x="3645915" y="3029353"/>
                </a:lnTo>
                <a:lnTo>
                  <a:pt x="3595682" y="3035835"/>
                </a:lnTo>
                <a:lnTo>
                  <a:pt x="3543830" y="3037455"/>
                </a:lnTo>
                <a:lnTo>
                  <a:pt x="3488736" y="3032593"/>
                </a:lnTo>
                <a:lnTo>
                  <a:pt x="3433642" y="3026113"/>
                </a:lnTo>
                <a:lnTo>
                  <a:pt x="3378548" y="3018009"/>
                </a:lnTo>
                <a:lnTo>
                  <a:pt x="3323455" y="3011529"/>
                </a:lnTo>
                <a:lnTo>
                  <a:pt x="3268360" y="3008288"/>
                </a:lnTo>
                <a:lnTo>
                  <a:pt x="3214887" y="3008288"/>
                </a:lnTo>
                <a:lnTo>
                  <a:pt x="3164655" y="3014769"/>
                </a:lnTo>
                <a:lnTo>
                  <a:pt x="3112802" y="3027733"/>
                </a:lnTo>
                <a:lnTo>
                  <a:pt x="3065810" y="3047177"/>
                </a:lnTo>
                <a:lnTo>
                  <a:pt x="3017198" y="3073104"/>
                </a:lnTo>
                <a:lnTo>
                  <a:pt x="2968587" y="3099031"/>
                </a:lnTo>
                <a:lnTo>
                  <a:pt x="2919974" y="3128197"/>
                </a:lnTo>
                <a:lnTo>
                  <a:pt x="2872980" y="3155745"/>
                </a:lnTo>
                <a:lnTo>
                  <a:pt x="2822750" y="3180050"/>
                </a:lnTo>
                <a:lnTo>
                  <a:pt x="2774137" y="3199496"/>
                </a:lnTo>
                <a:lnTo>
                  <a:pt x="2723903" y="3212459"/>
                </a:lnTo>
                <a:lnTo>
                  <a:pt x="2672052" y="3217319"/>
                </a:lnTo>
                <a:lnTo>
                  <a:pt x="2620199" y="3212459"/>
                </a:lnTo>
                <a:lnTo>
                  <a:pt x="2569966" y="3199496"/>
                </a:lnTo>
                <a:lnTo>
                  <a:pt x="2521355" y="3180050"/>
                </a:lnTo>
                <a:lnTo>
                  <a:pt x="2471122" y="3155745"/>
                </a:lnTo>
                <a:lnTo>
                  <a:pt x="2424129" y="3128197"/>
                </a:lnTo>
                <a:lnTo>
                  <a:pt x="2375517" y="3099031"/>
                </a:lnTo>
                <a:lnTo>
                  <a:pt x="2326904" y="3073104"/>
                </a:lnTo>
                <a:lnTo>
                  <a:pt x="2278293" y="3047177"/>
                </a:lnTo>
                <a:lnTo>
                  <a:pt x="2229682" y="3027733"/>
                </a:lnTo>
                <a:lnTo>
                  <a:pt x="2179449" y="3014769"/>
                </a:lnTo>
                <a:lnTo>
                  <a:pt x="2129216" y="3008288"/>
                </a:lnTo>
                <a:lnTo>
                  <a:pt x="2075741" y="3008288"/>
                </a:lnTo>
                <a:lnTo>
                  <a:pt x="2020648" y="3011529"/>
                </a:lnTo>
                <a:lnTo>
                  <a:pt x="1965555" y="3018009"/>
                </a:lnTo>
                <a:lnTo>
                  <a:pt x="1910460" y="3026113"/>
                </a:lnTo>
                <a:lnTo>
                  <a:pt x="1855365" y="3032593"/>
                </a:lnTo>
                <a:lnTo>
                  <a:pt x="1800272" y="3037455"/>
                </a:lnTo>
                <a:lnTo>
                  <a:pt x="1748420" y="3035835"/>
                </a:lnTo>
                <a:lnTo>
                  <a:pt x="1698188" y="3029353"/>
                </a:lnTo>
                <a:lnTo>
                  <a:pt x="1649575" y="3014769"/>
                </a:lnTo>
                <a:lnTo>
                  <a:pt x="1609065" y="2993703"/>
                </a:lnTo>
                <a:lnTo>
                  <a:pt x="1570174" y="2966156"/>
                </a:lnTo>
                <a:lnTo>
                  <a:pt x="1536147" y="2933749"/>
                </a:lnTo>
                <a:lnTo>
                  <a:pt x="1502117" y="2896480"/>
                </a:lnTo>
                <a:lnTo>
                  <a:pt x="1471330" y="2857590"/>
                </a:lnTo>
                <a:lnTo>
                  <a:pt x="1440542" y="2817079"/>
                </a:lnTo>
                <a:lnTo>
                  <a:pt x="1409755" y="2776570"/>
                </a:lnTo>
                <a:lnTo>
                  <a:pt x="1378968" y="2737680"/>
                </a:lnTo>
                <a:lnTo>
                  <a:pt x="1346559" y="2700411"/>
                </a:lnTo>
                <a:lnTo>
                  <a:pt x="1309289" y="2668002"/>
                </a:lnTo>
                <a:lnTo>
                  <a:pt x="1273640" y="2638835"/>
                </a:lnTo>
                <a:lnTo>
                  <a:pt x="1233130" y="2616151"/>
                </a:lnTo>
                <a:lnTo>
                  <a:pt x="1189379" y="2596705"/>
                </a:lnTo>
                <a:lnTo>
                  <a:pt x="1142388" y="2580502"/>
                </a:lnTo>
                <a:lnTo>
                  <a:pt x="1093775" y="2565918"/>
                </a:lnTo>
                <a:lnTo>
                  <a:pt x="1045164" y="2552954"/>
                </a:lnTo>
                <a:lnTo>
                  <a:pt x="994931" y="2539990"/>
                </a:lnTo>
                <a:lnTo>
                  <a:pt x="947939" y="2525407"/>
                </a:lnTo>
                <a:lnTo>
                  <a:pt x="900946" y="2509203"/>
                </a:lnTo>
                <a:lnTo>
                  <a:pt x="857197" y="2489757"/>
                </a:lnTo>
                <a:lnTo>
                  <a:pt x="818305" y="2465451"/>
                </a:lnTo>
                <a:lnTo>
                  <a:pt x="782657" y="2436284"/>
                </a:lnTo>
                <a:lnTo>
                  <a:pt x="753491" y="2400637"/>
                </a:lnTo>
                <a:lnTo>
                  <a:pt x="729185" y="2361746"/>
                </a:lnTo>
                <a:lnTo>
                  <a:pt x="709739" y="2317994"/>
                </a:lnTo>
                <a:lnTo>
                  <a:pt x="693536" y="2271004"/>
                </a:lnTo>
                <a:lnTo>
                  <a:pt x="678952" y="2224012"/>
                </a:lnTo>
                <a:lnTo>
                  <a:pt x="665989" y="2173779"/>
                </a:lnTo>
                <a:lnTo>
                  <a:pt x="653024" y="2125168"/>
                </a:lnTo>
                <a:lnTo>
                  <a:pt x="638441" y="2076555"/>
                </a:lnTo>
                <a:lnTo>
                  <a:pt x="622237" y="2029562"/>
                </a:lnTo>
                <a:lnTo>
                  <a:pt x="602791" y="1985810"/>
                </a:lnTo>
                <a:lnTo>
                  <a:pt x="580106" y="1945301"/>
                </a:lnTo>
                <a:lnTo>
                  <a:pt x="550941" y="1909652"/>
                </a:lnTo>
                <a:lnTo>
                  <a:pt x="518531" y="1872383"/>
                </a:lnTo>
                <a:lnTo>
                  <a:pt x="481262" y="1839975"/>
                </a:lnTo>
                <a:lnTo>
                  <a:pt x="440750" y="1809188"/>
                </a:lnTo>
                <a:lnTo>
                  <a:pt x="400241" y="1778400"/>
                </a:lnTo>
                <a:lnTo>
                  <a:pt x="359731" y="1747613"/>
                </a:lnTo>
                <a:lnTo>
                  <a:pt x="320841" y="1716824"/>
                </a:lnTo>
                <a:lnTo>
                  <a:pt x="283572" y="1682797"/>
                </a:lnTo>
                <a:lnTo>
                  <a:pt x="251164" y="1648768"/>
                </a:lnTo>
                <a:lnTo>
                  <a:pt x="223618" y="1609878"/>
                </a:lnTo>
                <a:lnTo>
                  <a:pt x="202553" y="1569369"/>
                </a:lnTo>
                <a:lnTo>
                  <a:pt x="187969" y="1520757"/>
                </a:lnTo>
                <a:lnTo>
                  <a:pt x="181487" y="1470524"/>
                </a:lnTo>
                <a:lnTo>
                  <a:pt x="179866" y="1418669"/>
                </a:lnTo>
                <a:lnTo>
                  <a:pt x="184727" y="1363576"/>
                </a:lnTo>
                <a:lnTo>
                  <a:pt x="191209" y="1308483"/>
                </a:lnTo>
                <a:lnTo>
                  <a:pt x="199310" y="1253388"/>
                </a:lnTo>
                <a:lnTo>
                  <a:pt x="205793" y="1198295"/>
                </a:lnTo>
                <a:lnTo>
                  <a:pt x="209034" y="1143202"/>
                </a:lnTo>
                <a:lnTo>
                  <a:pt x="209034" y="1089727"/>
                </a:lnTo>
                <a:lnTo>
                  <a:pt x="202553" y="1039497"/>
                </a:lnTo>
                <a:lnTo>
                  <a:pt x="189589" y="989263"/>
                </a:lnTo>
                <a:lnTo>
                  <a:pt x="170144" y="942270"/>
                </a:lnTo>
                <a:lnTo>
                  <a:pt x="145838" y="893659"/>
                </a:lnTo>
                <a:lnTo>
                  <a:pt x="118290" y="845048"/>
                </a:lnTo>
                <a:lnTo>
                  <a:pt x="89124" y="796435"/>
                </a:lnTo>
                <a:lnTo>
                  <a:pt x="61577" y="749442"/>
                </a:lnTo>
                <a:lnTo>
                  <a:pt x="37269" y="699211"/>
                </a:lnTo>
                <a:lnTo>
                  <a:pt x="17826" y="650598"/>
                </a:lnTo>
                <a:lnTo>
                  <a:pt x="4863" y="600365"/>
                </a:lnTo>
                <a:lnTo>
                  <a:pt x="0" y="548512"/>
                </a:lnTo>
                <a:lnTo>
                  <a:pt x="4863" y="496660"/>
                </a:lnTo>
                <a:lnTo>
                  <a:pt x="17826" y="446428"/>
                </a:lnTo>
                <a:lnTo>
                  <a:pt x="37269" y="397815"/>
                </a:lnTo>
                <a:lnTo>
                  <a:pt x="61577" y="347583"/>
                </a:lnTo>
                <a:lnTo>
                  <a:pt x="89124" y="300590"/>
                </a:lnTo>
                <a:lnTo>
                  <a:pt x="118290" y="251980"/>
                </a:lnTo>
                <a:lnTo>
                  <a:pt x="145838" y="203366"/>
                </a:lnTo>
                <a:lnTo>
                  <a:pt x="170144" y="154755"/>
                </a:lnTo>
                <a:lnTo>
                  <a:pt x="189589" y="107762"/>
                </a:lnTo>
                <a:lnTo>
                  <a:pt x="202553" y="57529"/>
                </a:lnTo>
                <a:lnTo>
                  <a:pt x="209034" y="7298"/>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39" name="Freeform: Shape 38">
            <a:extLst>
              <a:ext uri="{FF2B5EF4-FFF2-40B4-BE49-F238E27FC236}">
                <a16:creationId xmlns:a16="http://schemas.microsoft.com/office/drawing/2014/main" id="{83F81929-E8DA-4450-9CAE-78112B6E48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4670" y="0"/>
            <a:ext cx="5019316" cy="3055154"/>
          </a:xfrm>
          <a:custGeom>
            <a:avLst/>
            <a:gdLst>
              <a:gd name="connsiteX0" fmla="*/ 196330 w 5019316"/>
              <a:gd name="connsiteY0" fmla="*/ 0 h 3055154"/>
              <a:gd name="connsiteX1" fmla="*/ 4822988 w 5019316"/>
              <a:gd name="connsiteY1" fmla="*/ 0 h 3055154"/>
              <a:gd name="connsiteX2" fmla="*/ 4822988 w 5019316"/>
              <a:gd name="connsiteY2" fmla="*/ 40184 h 3055154"/>
              <a:gd name="connsiteX3" fmla="*/ 4829076 w 5019316"/>
              <a:gd name="connsiteY3" fmla="*/ 87363 h 3055154"/>
              <a:gd name="connsiteX4" fmla="*/ 4841250 w 5019316"/>
              <a:gd name="connsiteY4" fmla="*/ 134544 h 3055154"/>
              <a:gd name="connsiteX5" fmla="*/ 4859514 w 5019316"/>
              <a:gd name="connsiteY5" fmla="*/ 178682 h 3055154"/>
              <a:gd name="connsiteX6" fmla="*/ 4883865 w 5019316"/>
              <a:gd name="connsiteY6" fmla="*/ 224339 h 3055154"/>
              <a:gd name="connsiteX7" fmla="*/ 4908215 w 5019316"/>
              <a:gd name="connsiteY7" fmla="*/ 269998 h 3055154"/>
              <a:gd name="connsiteX8" fmla="*/ 4935610 w 5019316"/>
              <a:gd name="connsiteY8" fmla="*/ 315655 h 3055154"/>
              <a:gd name="connsiteX9" fmla="*/ 4961482 w 5019316"/>
              <a:gd name="connsiteY9" fmla="*/ 359793 h 3055154"/>
              <a:gd name="connsiteX10" fmla="*/ 4984312 w 5019316"/>
              <a:gd name="connsiteY10" fmla="*/ 406972 h 3055154"/>
              <a:gd name="connsiteX11" fmla="*/ 5002574 w 5019316"/>
              <a:gd name="connsiteY11" fmla="*/ 452631 h 3055154"/>
              <a:gd name="connsiteX12" fmla="*/ 5014750 w 5019316"/>
              <a:gd name="connsiteY12" fmla="*/ 499811 h 3055154"/>
              <a:gd name="connsiteX13" fmla="*/ 5019316 w 5019316"/>
              <a:gd name="connsiteY13" fmla="*/ 548512 h 3055154"/>
              <a:gd name="connsiteX14" fmla="*/ 5014750 w 5019316"/>
              <a:gd name="connsiteY14" fmla="*/ 597215 h 3055154"/>
              <a:gd name="connsiteX15" fmla="*/ 5002574 w 5019316"/>
              <a:gd name="connsiteY15" fmla="*/ 644395 h 3055154"/>
              <a:gd name="connsiteX16" fmla="*/ 4984312 w 5019316"/>
              <a:gd name="connsiteY16" fmla="*/ 690054 h 3055154"/>
              <a:gd name="connsiteX17" fmla="*/ 4961482 w 5019316"/>
              <a:gd name="connsiteY17" fmla="*/ 737233 h 3055154"/>
              <a:gd name="connsiteX18" fmla="*/ 4935610 w 5019316"/>
              <a:gd name="connsiteY18" fmla="*/ 781371 h 3055154"/>
              <a:gd name="connsiteX19" fmla="*/ 4908215 w 5019316"/>
              <a:gd name="connsiteY19" fmla="*/ 827030 h 3055154"/>
              <a:gd name="connsiteX20" fmla="*/ 4883865 w 5019316"/>
              <a:gd name="connsiteY20" fmla="*/ 872687 h 3055154"/>
              <a:gd name="connsiteX21" fmla="*/ 4859514 w 5019316"/>
              <a:gd name="connsiteY21" fmla="*/ 918345 h 3055154"/>
              <a:gd name="connsiteX22" fmla="*/ 4841250 w 5019316"/>
              <a:gd name="connsiteY22" fmla="*/ 962482 h 3055154"/>
              <a:gd name="connsiteX23" fmla="*/ 4829076 w 5019316"/>
              <a:gd name="connsiteY23" fmla="*/ 1009663 h 3055154"/>
              <a:gd name="connsiteX24" fmla="*/ 4822988 w 5019316"/>
              <a:gd name="connsiteY24" fmla="*/ 1056842 h 3055154"/>
              <a:gd name="connsiteX25" fmla="*/ 4822988 w 5019316"/>
              <a:gd name="connsiteY25" fmla="*/ 1107067 h 3055154"/>
              <a:gd name="connsiteX26" fmla="*/ 4826031 w 5019316"/>
              <a:gd name="connsiteY26" fmla="*/ 1158813 h 3055154"/>
              <a:gd name="connsiteX27" fmla="*/ 4832119 w 5019316"/>
              <a:gd name="connsiteY27" fmla="*/ 1210558 h 3055154"/>
              <a:gd name="connsiteX28" fmla="*/ 4839728 w 5019316"/>
              <a:gd name="connsiteY28" fmla="*/ 1262305 h 3055154"/>
              <a:gd name="connsiteX29" fmla="*/ 4845816 w 5019316"/>
              <a:gd name="connsiteY29" fmla="*/ 1314051 h 3055154"/>
              <a:gd name="connsiteX30" fmla="*/ 4850383 w 5019316"/>
              <a:gd name="connsiteY30" fmla="*/ 1365796 h 3055154"/>
              <a:gd name="connsiteX31" fmla="*/ 4848859 w 5019316"/>
              <a:gd name="connsiteY31" fmla="*/ 1414500 h 3055154"/>
              <a:gd name="connsiteX32" fmla="*/ 4842773 w 5019316"/>
              <a:gd name="connsiteY32" fmla="*/ 1461681 h 3055154"/>
              <a:gd name="connsiteX33" fmla="*/ 4829076 w 5019316"/>
              <a:gd name="connsiteY33" fmla="*/ 1507338 h 3055154"/>
              <a:gd name="connsiteX34" fmla="*/ 4809290 w 5019316"/>
              <a:gd name="connsiteY34" fmla="*/ 1545386 h 3055154"/>
              <a:gd name="connsiteX35" fmla="*/ 4783417 w 5019316"/>
              <a:gd name="connsiteY35" fmla="*/ 1581914 h 3055154"/>
              <a:gd name="connsiteX36" fmla="*/ 4752978 w 5019316"/>
              <a:gd name="connsiteY36" fmla="*/ 1613874 h 3055154"/>
              <a:gd name="connsiteX37" fmla="*/ 4717975 w 5019316"/>
              <a:gd name="connsiteY37" fmla="*/ 1645834 h 3055154"/>
              <a:gd name="connsiteX38" fmla="*/ 4681447 w 5019316"/>
              <a:gd name="connsiteY38" fmla="*/ 1674752 h 3055154"/>
              <a:gd name="connsiteX39" fmla="*/ 4643400 w 5019316"/>
              <a:gd name="connsiteY39" fmla="*/ 1703669 h 3055154"/>
              <a:gd name="connsiteX40" fmla="*/ 4603831 w 5019316"/>
              <a:gd name="connsiteY40" fmla="*/ 1732585 h 3055154"/>
              <a:gd name="connsiteX41" fmla="*/ 4567303 w 5019316"/>
              <a:gd name="connsiteY41" fmla="*/ 1761502 h 3055154"/>
              <a:gd name="connsiteX42" fmla="*/ 4532299 w 5019316"/>
              <a:gd name="connsiteY42" fmla="*/ 1791940 h 3055154"/>
              <a:gd name="connsiteX43" fmla="*/ 4501861 w 5019316"/>
              <a:gd name="connsiteY43" fmla="*/ 1826945 h 3055154"/>
              <a:gd name="connsiteX44" fmla="*/ 4474466 w 5019316"/>
              <a:gd name="connsiteY44" fmla="*/ 1860428 h 3055154"/>
              <a:gd name="connsiteX45" fmla="*/ 4453158 w 5019316"/>
              <a:gd name="connsiteY45" fmla="*/ 1898476 h 3055154"/>
              <a:gd name="connsiteX46" fmla="*/ 4434896 w 5019316"/>
              <a:gd name="connsiteY46" fmla="*/ 1939569 h 3055154"/>
              <a:gd name="connsiteX47" fmla="*/ 4419677 w 5019316"/>
              <a:gd name="connsiteY47" fmla="*/ 1983706 h 3055154"/>
              <a:gd name="connsiteX48" fmla="*/ 4405979 w 5019316"/>
              <a:gd name="connsiteY48" fmla="*/ 2029365 h 3055154"/>
              <a:gd name="connsiteX49" fmla="*/ 4393803 w 5019316"/>
              <a:gd name="connsiteY49" fmla="*/ 2075023 h 3055154"/>
              <a:gd name="connsiteX50" fmla="*/ 4381628 w 5019316"/>
              <a:gd name="connsiteY50" fmla="*/ 2122203 h 3055154"/>
              <a:gd name="connsiteX51" fmla="*/ 4367930 w 5019316"/>
              <a:gd name="connsiteY51" fmla="*/ 2166339 h 3055154"/>
              <a:gd name="connsiteX52" fmla="*/ 4352711 w 5019316"/>
              <a:gd name="connsiteY52" fmla="*/ 2210475 h 3055154"/>
              <a:gd name="connsiteX53" fmla="*/ 4334449 w 5019316"/>
              <a:gd name="connsiteY53" fmla="*/ 2251568 h 3055154"/>
              <a:gd name="connsiteX54" fmla="*/ 4311619 w 5019316"/>
              <a:gd name="connsiteY54" fmla="*/ 2288096 h 3055154"/>
              <a:gd name="connsiteX55" fmla="*/ 4284226 w 5019316"/>
              <a:gd name="connsiteY55" fmla="*/ 2321577 h 3055154"/>
              <a:gd name="connsiteX56" fmla="*/ 4250743 w 5019316"/>
              <a:gd name="connsiteY56" fmla="*/ 2348972 h 3055154"/>
              <a:gd name="connsiteX57" fmla="*/ 4214216 w 5019316"/>
              <a:gd name="connsiteY57" fmla="*/ 2371801 h 3055154"/>
              <a:gd name="connsiteX58" fmla="*/ 4173123 w 5019316"/>
              <a:gd name="connsiteY58" fmla="*/ 2390065 h 3055154"/>
              <a:gd name="connsiteX59" fmla="*/ 4128988 w 5019316"/>
              <a:gd name="connsiteY59" fmla="*/ 2405284 h 3055154"/>
              <a:gd name="connsiteX60" fmla="*/ 4084853 w 5019316"/>
              <a:gd name="connsiteY60" fmla="*/ 2418982 h 3055154"/>
              <a:gd name="connsiteX61" fmla="*/ 4037672 w 5019316"/>
              <a:gd name="connsiteY61" fmla="*/ 2431158 h 3055154"/>
              <a:gd name="connsiteX62" fmla="*/ 3992014 w 5019316"/>
              <a:gd name="connsiteY62" fmla="*/ 2443334 h 3055154"/>
              <a:gd name="connsiteX63" fmla="*/ 3946357 w 5019316"/>
              <a:gd name="connsiteY63" fmla="*/ 2457031 h 3055154"/>
              <a:gd name="connsiteX64" fmla="*/ 3902222 w 5019316"/>
              <a:gd name="connsiteY64" fmla="*/ 2472250 h 3055154"/>
              <a:gd name="connsiteX65" fmla="*/ 3861129 w 5019316"/>
              <a:gd name="connsiteY65" fmla="*/ 2490514 h 3055154"/>
              <a:gd name="connsiteX66" fmla="*/ 3823082 w 5019316"/>
              <a:gd name="connsiteY66" fmla="*/ 2511820 h 3055154"/>
              <a:gd name="connsiteX67" fmla="*/ 3789599 w 5019316"/>
              <a:gd name="connsiteY67" fmla="*/ 2539215 h 3055154"/>
              <a:gd name="connsiteX68" fmla="*/ 3754595 w 5019316"/>
              <a:gd name="connsiteY68" fmla="*/ 2569655 h 3055154"/>
              <a:gd name="connsiteX69" fmla="*/ 3724155 w 5019316"/>
              <a:gd name="connsiteY69" fmla="*/ 2604660 h 3055154"/>
              <a:gd name="connsiteX70" fmla="*/ 3695239 w 5019316"/>
              <a:gd name="connsiteY70" fmla="*/ 2641186 h 3055154"/>
              <a:gd name="connsiteX71" fmla="*/ 3666323 w 5019316"/>
              <a:gd name="connsiteY71" fmla="*/ 2679234 h 3055154"/>
              <a:gd name="connsiteX72" fmla="*/ 3637406 w 5019316"/>
              <a:gd name="connsiteY72" fmla="*/ 2717283 h 3055154"/>
              <a:gd name="connsiteX73" fmla="*/ 3608490 w 5019316"/>
              <a:gd name="connsiteY73" fmla="*/ 2753810 h 3055154"/>
              <a:gd name="connsiteX74" fmla="*/ 3576529 w 5019316"/>
              <a:gd name="connsiteY74" fmla="*/ 2788814 h 3055154"/>
              <a:gd name="connsiteX75" fmla="*/ 3544567 w 5019316"/>
              <a:gd name="connsiteY75" fmla="*/ 2819253 h 3055154"/>
              <a:gd name="connsiteX76" fmla="*/ 3508043 w 5019316"/>
              <a:gd name="connsiteY76" fmla="*/ 2845126 h 3055154"/>
              <a:gd name="connsiteX77" fmla="*/ 3469994 w 5019316"/>
              <a:gd name="connsiteY77" fmla="*/ 2864912 h 3055154"/>
              <a:gd name="connsiteX78" fmla="*/ 3424336 w 5019316"/>
              <a:gd name="connsiteY78" fmla="*/ 2878609 h 3055154"/>
              <a:gd name="connsiteX79" fmla="*/ 3377155 w 5019316"/>
              <a:gd name="connsiteY79" fmla="*/ 2884697 h 3055154"/>
              <a:gd name="connsiteX80" fmla="*/ 3328455 w 5019316"/>
              <a:gd name="connsiteY80" fmla="*/ 2886219 h 3055154"/>
              <a:gd name="connsiteX81" fmla="*/ 3276709 w 5019316"/>
              <a:gd name="connsiteY81" fmla="*/ 2881652 h 3055154"/>
              <a:gd name="connsiteX82" fmla="*/ 3224964 w 5019316"/>
              <a:gd name="connsiteY82" fmla="*/ 2875566 h 3055154"/>
              <a:gd name="connsiteX83" fmla="*/ 3173217 w 5019316"/>
              <a:gd name="connsiteY83" fmla="*/ 2867955 h 3055154"/>
              <a:gd name="connsiteX84" fmla="*/ 3121473 w 5019316"/>
              <a:gd name="connsiteY84" fmla="*/ 2861868 h 3055154"/>
              <a:gd name="connsiteX85" fmla="*/ 3069726 w 5019316"/>
              <a:gd name="connsiteY85" fmla="*/ 2858824 h 3055154"/>
              <a:gd name="connsiteX86" fmla="*/ 3019503 w 5019316"/>
              <a:gd name="connsiteY86" fmla="*/ 2858824 h 3055154"/>
              <a:gd name="connsiteX87" fmla="*/ 2972324 w 5019316"/>
              <a:gd name="connsiteY87" fmla="*/ 2864912 h 3055154"/>
              <a:gd name="connsiteX88" fmla="*/ 2923623 w 5019316"/>
              <a:gd name="connsiteY88" fmla="*/ 2877088 h 3055154"/>
              <a:gd name="connsiteX89" fmla="*/ 2879486 w 5019316"/>
              <a:gd name="connsiteY89" fmla="*/ 2895350 h 3055154"/>
              <a:gd name="connsiteX90" fmla="*/ 2833829 w 5019316"/>
              <a:gd name="connsiteY90" fmla="*/ 2919702 h 3055154"/>
              <a:gd name="connsiteX91" fmla="*/ 2788172 w 5019316"/>
              <a:gd name="connsiteY91" fmla="*/ 2944054 h 3055154"/>
              <a:gd name="connsiteX92" fmla="*/ 2742513 w 5019316"/>
              <a:gd name="connsiteY92" fmla="*/ 2971447 h 3055154"/>
              <a:gd name="connsiteX93" fmla="*/ 2698376 w 5019316"/>
              <a:gd name="connsiteY93" fmla="*/ 2997321 h 3055154"/>
              <a:gd name="connsiteX94" fmla="*/ 2651198 w 5019316"/>
              <a:gd name="connsiteY94" fmla="*/ 3020150 h 3055154"/>
              <a:gd name="connsiteX95" fmla="*/ 2605539 w 5019316"/>
              <a:gd name="connsiteY95" fmla="*/ 3038414 h 3055154"/>
              <a:gd name="connsiteX96" fmla="*/ 2558359 w 5019316"/>
              <a:gd name="connsiteY96" fmla="*/ 3050590 h 3055154"/>
              <a:gd name="connsiteX97" fmla="*/ 2509659 w 5019316"/>
              <a:gd name="connsiteY97" fmla="*/ 3055154 h 3055154"/>
              <a:gd name="connsiteX98" fmla="*/ 2460957 w 5019316"/>
              <a:gd name="connsiteY98" fmla="*/ 3050590 h 3055154"/>
              <a:gd name="connsiteX99" fmla="*/ 2413777 w 5019316"/>
              <a:gd name="connsiteY99" fmla="*/ 3038414 h 3055154"/>
              <a:gd name="connsiteX100" fmla="*/ 2368120 w 5019316"/>
              <a:gd name="connsiteY100" fmla="*/ 3020150 h 3055154"/>
              <a:gd name="connsiteX101" fmla="*/ 2320940 w 5019316"/>
              <a:gd name="connsiteY101" fmla="*/ 2997321 h 3055154"/>
              <a:gd name="connsiteX102" fmla="*/ 2276803 w 5019316"/>
              <a:gd name="connsiteY102" fmla="*/ 2971447 h 3055154"/>
              <a:gd name="connsiteX103" fmla="*/ 2231146 w 5019316"/>
              <a:gd name="connsiteY103" fmla="*/ 2944054 h 3055154"/>
              <a:gd name="connsiteX104" fmla="*/ 2185488 w 5019316"/>
              <a:gd name="connsiteY104" fmla="*/ 2919702 h 3055154"/>
              <a:gd name="connsiteX105" fmla="*/ 2139831 w 5019316"/>
              <a:gd name="connsiteY105" fmla="*/ 2895350 h 3055154"/>
              <a:gd name="connsiteX106" fmla="*/ 2094174 w 5019316"/>
              <a:gd name="connsiteY106" fmla="*/ 2877088 h 3055154"/>
              <a:gd name="connsiteX107" fmla="*/ 2046994 w 5019316"/>
              <a:gd name="connsiteY107" fmla="*/ 2864912 h 3055154"/>
              <a:gd name="connsiteX108" fmla="*/ 1999813 w 5019316"/>
              <a:gd name="connsiteY108" fmla="*/ 2858824 h 3055154"/>
              <a:gd name="connsiteX109" fmla="*/ 1949589 w 5019316"/>
              <a:gd name="connsiteY109" fmla="*/ 2858824 h 3055154"/>
              <a:gd name="connsiteX110" fmla="*/ 1897844 w 5019316"/>
              <a:gd name="connsiteY110" fmla="*/ 2861868 h 3055154"/>
              <a:gd name="connsiteX111" fmla="*/ 1846099 w 5019316"/>
              <a:gd name="connsiteY111" fmla="*/ 2867955 h 3055154"/>
              <a:gd name="connsiteX112" fmla="*/ 1794352 w 5019316"/>
              <a:gd name="connsiteY112" fmla="*/ 2875566 h 3055154"/>
              <a:gd name="connsiteX113" fmla="*/ 1742606 w 5019316"/>
              <a:gd name="connsiteY113" fmla="*/ 2881652 h 3055154"/>
              <a:gd name="connsiteX114" fmla="*/ 1690861 w 5019316"/>
              <a:gd name="connsiteY114" fmla="*/ 2886219 h 3055154"/>
              <a:gd name="connsiteX115" fmla="*/ 1642161 w 5019316"/>
              <a:gd name="connsiteY115" fmla="*/ 2884697 h 3055154"/>
              <a:gd name="connsiteX116" fmla="*/ 1594981 w 5019316"/>
              <a:gd name="connsiteY116" fmla="*/ 2878609 h 3055154"/>
              <a:gd name="connsiteX117" fmla="*/ 1549322 w 5019316"/>
              <a:gd name="connsiteY117" fmla="*/ 2864912 h 3055154"/>
              <a:gd name="connsiteX118" fmla="*/ 1511275 w 5019316"/>
              <a:gd name="connsiteY118" fmla="*/ 2845126 h 3055154"/>
              <a:gd name="connsiteX119" fmla="*/ 1474747 w 5019316"/>
              <a:gd name="connsiteY119" fmla="*/ 2819253 h 3055154"/>
              <a:gd name="connsiteX120" fmla="*/ 1442788 w 5019316"/>
              <a:gd name="connsiteY120" fmla="*/ 2788814 h 3055154"/>
              <a:gd name="connsiteX121" fmla="*/ 1410827 w 5019316"/>
              <a:gd name="connsiteY121" fmla="*/ 2753810 h 3055154"/>
              <a:gd name="connsiteX122" fmla="*/ 1381910 w 5019316"/>
              <a:gd name="connsiteY122" fmla="*/ 2717283 h 3055154"/>
              <a:gd name="connsiteX123" fmla="*/ 1352994 w 5019316"/>
              <a:gd name="connsiteY123" fmla="*/ 2679234 h 3055154"/>
              <a:gd name="connsiteX124" fmla="*/ 1324077 w 5019316"/>
              <a:gd name="connsiteY124" fmla="*/ 2641186 h 3055154"/>
              <a:gd name="connsiteX125" fmla="*/ 1295161 w 5019316"/>
              <a:gd name="connsiteY125" fmla="*/ 2604660 h 3055154"/>
              <a:gd name="connsiteX126" fmla="*/ 1264721 w 5019316"/>
              <a:gd name="connsiteY126" fmla="*/ 2569655 h 3055154"/>
              <a:gd name="connsiteX127" fmla="*/ 1229717 w 5019316"/>
              <a:gd name="connsiteY127" fmla="*/ 2539215 h 3055154"/>
              <a:gd name="connsiteX128" fmla="*/ 1196234 w 5019316"/>
              <a:gd name="connsiteY128" fmla="*/ 2511820 h 3055154"/>
              <a:gd name="connsiteX129" fmla="*/ 1158187 w 5019316"/>
              <a:gd name="connsiteY129" fmla="*/ 2490514 h 3055154"/>
              <a:gd name="connsiteX130" fmla="*/ 1117095 w 5019316"/>
              <a:gd name="connsiteY130" fmla="*/ 2472250 h 3055154"/>
              <a:gd name="connsiteX131" fmla="*/ 1072959 w 5019316"/>
              <a:gd name="connsiteY131" fmla="*/ 2457031 h 3055154"/>
              <a:gd name="connsiteX132" fmla="*/ 1027301 w 5019316"/>
              <a:gd name="connsiteY132" fmla="*/ 2443334 h 3055154"/>
              <a:gd name="connsiteX133" fmla="*/ 981644 w 5019316"/>
              <a:gd name="connsiteY133" fmla="*/ 2431158 h 3055154"/>
              <a:gd name="connsiteX134" fmla="*/ 934464 w 5019316"/>
              <a:gd name="connsiteY134" fmla="*/ 2418982 h 3055154"/>
              <a:gd name="connsiteX135" fmla="*/ 890329 w 5019316"/>
              <a:gd name="connsiteY135" fmla="*/ 2405284 h 3055154"/>
              <a:gd name="connsiteX136" fmla="*/ 846192 w 5019316"/>
              <a:gd name="connsiteY136" fmla="*/ 2390065 h 3055154"/>
              <a:gd name="connsiteX137" fmla="*/ 805101 w 5019316"/>
              <a:gd name="connsiteY137" fmla="*/ 2371801 h 3055154"/>
              <a:gd name="connsiteX138" fmla="*/ 768573 w 5019316"/>
              <a:gd name="connsiteY138" fmla="*/ 2348972 h 3055154"/>
              <a:gd name="connsiteX139" fmla="*/ 735091 w 5019316"/>
              <a:gd name="connsiteY139" fmla="*/ 2321577 h 3055154"/>
              <a:gd name="connsiteX140" fmla="*/ 707698 w 5019316"/>
              <a:gd name="connsiteY140" fmla="*/ 2288096 h 3055154"/>
              <a:gd name="connsiteX141" fmla="*/ 684869 w 5019316"/>
              <a:gd name="connsiteY141" fmla="*/ 2251568 h 3055154"/>
              <a:gd name="connsiteX142" fmla="*/ 666605 w 5019316"/>
              <a:gd name="connsiteY142" fmla="*/ 2210475 h 3055154"/>
              <a:gd name="connsiteX143" fmla="*/ 651386 w 5019316"/>
              <a:gd name="connsiteY143" fmla="*/ 2166339 h 3055154"/>
              <a:gd name="connsiteX144" fmla="*/ 637689 w 5019316"/>
              <a:gd name="connsiteY144" fmla="*/ 2122203 h 3055154"/>
              <a:gd name="connsiteX145" fmla="*/ 625513 w 5019316"/>
              <a:gd name="connsiteY145" fmla="*/ 2075023 h 3055154"/>
              <a:gd name="connsiteX146" fmla="*/ 613337 w 5019316"/>
              <a:gd name="connsiteY146" fmla="*/ 2029365 h 3055154"/>
              <a:gd name="connsiteX147" fmla="*/ 599640 w 5019316"/>
              <a:gd name="connsiteY147" fmla="*/ 1983706 h 3055154"/>
              <a:gd name="connsiteX148" fmla="*/ 584421 w 5019316"/>
              <a:gd name="connsiteY148" fmla="*/ 1939569 h 3055154"/>
              <a:gd name="connsiteX149" fmla="*/ 566157 w 5019316"/>
              <a:gd name="connsiteY149" fmla="*/ 1898476 h 3055154"/>
              <a:gd name="connsiteX150" fmla="*/ 544850 w 5019316"/>
              <a:gd name="connsiteY150" fmla="*/ 1860428 h 3055154"/>
              <a:gd name="connsiteX151" fmla="*/ 517457 w 5019316"/>
              <a:gd name="connsiteY151" fmla="*/ 1826945 h 3055154"/>
              <a:gd name="connsiteX152" fmla="*/ 487017 w 5019316"/>
              <a:gd name="connsiteY152" fmla="*/ 1791940 h 3055154"/>
              <a:gd name="connsiteX153" fmla="*/ 452013 w 5019316"/>
              <a:gd name="connsiteY153" fmla="*/ 1761502 h 3055154"/>
              <a:gd name="connsiteX154" fmla="*/ 413964 w 5019316"/>
              <a:gd name="connsiteY154" fmla="*/ 1732585 h 3055154"/>
              <a:gd name="connsiteX155" fmla="*/ 375916 w 5019316"/>
              <a:gd name="connsiteY155" fmla="*/ 1703669 h 3055154"/>
              <a:gd name="connsiteX156" fmla="*/ 337869 w 5019316"/>
              <a:gd name="connsiteY156" fmla="*/ 1674752 h 3055154"/>
              <a:gd name="connsiteX157" fmla="*/ 301341 w 5019316"/>
              <a:gd name="connsiteY157" fmla="*/ 1645834 h 3055154"/>
              <a:gd name="connsiteX158" fmla="*/ 266337 w 5019316"/>
              <a:gd name="connsiteY158" fmla="*/ 1613874 h 3055154"/>
              <a:gd name="connsiteX159" fmla="*/ 235899 w 5019316"/>
              <a:gd name="connsiteY159" fmla="*/ 1581914 h 3055154"/>
              <a:gd name="connsiteX160" fmla="*/ 210028 w 5019316"/>
              <a:gd name="connsiteY160" fmla="*/ 1545386 h 3055154"/>
              <a:gd name="connsiteX161" fmla="*/ 190243 w 5019316"/>
              <a:gd name="connsiteY161" fmla="*/ 1507338 h 3055154"/>
              <a:gd name="connsiteX162" fmla="*/ 176545 w 5019316"/>
              <a:gd name="connsiteY162" fmla="*/ 1461681 h 3055154"/>
              <a:gd name="connsiteX163" fmla="*/ 170457 w 5019316"/>
              <a:gd name="connsiteY163" fmla="*/ 1414500 h 3055154"/>
              <a:gd name="connsiteX164" fmla="*/ 168934 w 5019316"/>
              <a:gd name="connsiteY164" fmla="*/ 1365796 h 3055154"/>
              <a:gd name="connsiteX165" fmla="*/ 173500 w 5019316"/>
              <a:gd name="connsiteY165" fmla="*/ 1314051 h 3055154"/>
              <a:gd name="connsiteX166" fmla="*/ 179588 w 5019316"/>
              <a:gd name="connsiteY166" fmla="*/ 1262305 h 3055154"/>
              <a:gd name="connsiteX167" fmla="*/ 187198 w 5019316"/>
              <a:gd name="connsiteY167" fmla="*/ 1210558 h 3055154"/>
              <a:gd name="connsiteX168" fmla="*/ 193285 w 5019316"/>
              <a:gd name="connsiteY168" fmla="*/ 1158813 h 3055154"/>
              <a:gd name="connsiteX169" fmla="*/ 196330 w 5019316"/>
              <a:gd name="connsiteY169" fmla="*/ 1107067 h 3055154"/>
              <a:gd name="connsiteX170" fmla="*/ 196330 w 5019316"/>
              <a:gd name="connsiteY170" fmla="*/ 1056842 h 3055154"/>
              <a:gd name="connsiteX171" fmla="*/ 190243 w 5019316"/>
              <a:gd name="connsiteY171" fmla="*/ 1009663 h 3055154"/>
              <a:gd name="connsiteX172" fmla="*/ 178067 w 5019316"/>
              <a:gd name="connsiteY172" fmla="*/ 962482 h 3055154"/>
              <a:gd name="connsiteX173" fmla="*/ 159803 w 5019316"/>
              <a:gd name="connsiteY173" fmla="*/ 918345 h 3055154"/>
              <a:gd name="connsiteX174" fmla="*/ 136974 w 5019316"/>
              <a:gd name="connsiteY174" fmla="*/ 872687 h 3055154"/>
              <a:gd name="connsiteX175" fmla="*/ 111101 w 5019316"/>
              <a:gd name="connsiteY175" fmla="*/ 827030 h 3055154"/>
              <a:gd name="connsiteX176" fmla="*/ 83708 w 5019316"/>
              <a:gd name="connsiteY176" fmla="*/ 781371 h 3055154"/>
              <a:gd name="connsiteX177" fmla="*/ 57835 w 5019316"/>
              <a:gd name="connsiteY177" fmla="*/ 737233 h 3055154"/>
              <a:gd name="connsiteX178" fmla="*/ 35005 w 5019316"/>
              <a:gd name="connsiteY178" fmla="*/ 690054 h 3055154"/>
              <a:gd name="connsiteX179" fmla="*/ 16743 w 5019316"/>
              <a:gd name="connsiteY179" fmla="*/ 644395 h 3055154"/>
              <a:gd name="connsiteX180" fmla="*/ 4567 w 5019316"/>
              <a:gd name="connsiteY180" fmla="*/ 597215 h 3055154"/>
              <a:gd name="connsiteX181" fmla="*/ 0 w 5019316"/>
              <a:gd name="connsiteY181" fmla="*/ 548512 h 3055154"/>
              <a:gd name="connsiteX182" fmla="*/ 4567 w 5019316"/>
              <a:gd name="connsiteY182" fmla="*/ 499811 h 3055154"/>
              <a:gd name="connsiteX183" fmla="*/ 16743 w 5019316"/>
              <a:gd name="connsiteY183" fmla="*/ 452631 h 3055154"/>
              <a:gd name="connsiteX184" fmla="*/ 35005 w 5019316"/>
              <a:gd name="connsiteY184" fmla="*/ 406972 h 3055154"/>
              <a:gd name="connsiteX185" fmla="*/ 57835 w 5019316"/>
              <a:gd name="connsiteY185" fmla="*/ 359793 h 3055154"/>
              <a:gd name="connsiteX186" fmla="*/ 83708 w 5019316"/>
              <a:gd name="connsiteY186" fmla="*/ 315655 h 3055154"/>
              <a:gd name="connsiteX187" fmla="*/ 111101 w 5019316"/>
              <a:gd name="connsiteY187" fmla="*/ 269998 h 3055154"/>
              <a:gd name="connsiteX188" fmla="*/ 136974 w 5019316"/>
              <a:gd name="connsiteY188" fmla="*/ 224339 h 3055154"/>
              <a:gd name="connsiteX189" fmla="*/ 159803 w 5019316"/>
              <a:gd name="connsiteY189" fmla="*/ 178682 h 3055154"/>
              <a:gd name="connsiteX190" fmla="*/ 178067 w 5019316"/>
              <a:gd name="connsiteY190" fmla="*/ 134544 h 3055154"/>
              <a:gd name="connsiteX191" fmla="*/ 190243 w 5019316"/>
              <a:gd name="connsiteY191" fmla="*/ 87363 h 3055154"/>
              <a:gd name="connsiteX192" fmla="*/ 196330 w 5019316"/>
              <a:gd name="connsiteY192" fmla="*/ 40184 h 305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019316" h="3055154">
                <a:moveTo>
                  <a:pt x="196330" y="0"/>
                </a:moveTo>
                <a:lnTo>
                  <a:pt x="4822988" y="0"/>
                </a:lnTo>
                <a:lnTo>
                  <a:pt x="4822988" y="40184"/>
                </a:lnTo>
                <a:lnTo>
                  <a:pt x="4829076" y="87363"/>
                </a:lnTo>
                <a:lnTo>
                  <a:pt x="4841250" y="134544"/>
                </a:lnTo>
                <a:lnTo>
                  <a:pt x="4859514" y="178682"/>
                </a:lnTo>
                <a:lnTo>
                  <a:pt x="4883865" y="224339"/>
                </a:lnTo>
                <a:lnTo>
                  <a:pt x="4908215" y="269998"/>
                </a:lnTo>
                <a:lnTo>
                  <a:pt x="4935610" y="315655"/>
                </a:lnTo>
                <a:lnTo>
                  <a:pt x="4961482" y="359793"/>
                </a:lnTo>
                <a:lnTo>
                  <a:pt x="4984312" y="406972"/>
                </a:lnTo>
                <a:lnTo>
                  <a:pt x="5002574" y="452631"/>
                </a:lnTo>
                <a:lnTo>
                  <a:pt x="5014750" y="499811"/>
                </a:lnTo>
                <a:lnTo>
                  <a:pt x="5019316" y="548512"/>
                </a:lnTo>
                <a:lnTo>
                  <a:pt x="5014750" y="597215"/>
                </a:lnTo>
                <a:lnTo>
                  <a:pt x="5002574" y="644395"/>
                </a:lnTo>
                <a:lnTo>
                  <a:pt x="4984312" y="690054"/>
                </a:lnTo>
                <a:lnTo>
                  <a:pt x="4961482" y="737233"/>
                </a:lnTo>
                <a:lnTo>
                  <a:pt x="4935610" y="781371"/>
                </a:lnTo>
                <a:lnTo>
                  <a:pt x="4908215" y="827030"/>
                </a:lnTo>
                <a:lnTo>
                  <a:pt x="4883865" y="872687"/>
                </a:lnTo>
                <a:lnTo>
                  <a:pt x="4859514" y="918345"/>
                </a:lnTo>
                <a:lnTo>
                  <a:pt x="4841250" y="962482"/>
                </a:lnTo>
                <a:lnTo>
                  <a:pt x="4829076" y="1009663"/>
                </a:lnTo>
                <a:lnTo>
                  <a:pt x="4822988" y="1056842"/>
                </a:lnTo>
                <a:lnTo>
                  <a:pt x="4822988" y="1107067"/>
                </a:lnTo>
                <a:lnTo>
                  <a:pt x="4826031" y="1158813"/>
                </a:lnTo>
                <a:lnTo>
                  <a:pt x="4832119" y="1210558"/>
                </a:lnTo>
                <a:lnTo>
                  <a:pt x="4839728" y="1262305"/>
                </a:lnTo>
                <a:lnTo>
                  <a:pt x="4845816" y="1314051"/>
                </a:lnTo>
                <a:lnTo>
                  <a:pt x="4850383" y="1365796"/>
                </a:lnTo>
                <a:lnTo>
                  <a:pt x="4848859" y="1414500"/>
                </a:lnTo>
                <a:lnTo>
                  <a:pt x="4842773" y="1461681"/>
                </a:lnTo>
                <a:lnTo>
                  <a:pt x="4829076" y="1507338"/>
                </a:lnTo>
                <a:lnTo>
                  <a:pt x="4809290" y="1545386"/>
                </a:lnTo>
                <a:lnTo>
                  <a:pt x="4783417" y="1581914"/>
                </a:lnTo>
                <a:lnTo>
                  <a:pt x="4752978" y="1613874"/>
                </a:lnTo>
                <a:lnTo>
                  <a:pt x="4717975" y="1645834"/>
                </a:lnTo>
                <a:lnTo>
                  <a:pt x="4681447" y="1674752"/>
                </a:lnTo>
                <a:lnTo>
                  <a:pt x="4643400" y="1703669"/>
                </a:lnTo>
                <a:lnTo>
                  <a:pt x="4603831" y="1732585"/>
                </a:lnTo>
                <a:lnTo>
                  <a:pt x="4567303" y="1761502"/>
                </a:lnTo>
                <a:lnTo>
                  <a:pt x="4532299" y="1791940"/>
                </a:lnTo>
                <a:lnTo>
                  <a:pt x="4501861" y="1826945"/>
                </a:lnTo>
                <a:lnTo>
                  <a:pt x="4474466" y="1860428"/>
                </a:lnTo>
                <a:lnTo>
                  <a:pt x="4453158" y="1898476"/>
                </a:lnTo>
                <a:lnTo>
                  <a:pt x="4434896" y="1939569"/>
                </a:lnTo>
                <a:lnTo>
                  <a:pt x="4419677" y="1983706"/>
                </a:lnTo>
                <a:lnTo>
                  <a:pt x="4405979" y="2029365"/>
                </a:lnTo>
                <a:lnTo>
                  <a:pt x="4393803" y="2075023"/>
                </a:lnTo>
                <a:lnTo>
                  <a:pt x="4381628" y="2122203"/>
                </a:lnTo>
                <a:lnTo>
                  <a:pt x="4367930" y="2166339"/>
                </a:lnTo>
                <a:lnTo>
                  <a:pt x="4352711" y="2210475"/>
                </a:lnTo>
                <a:lnTo>
                  <a:pt x="4334449" y="2251568"/>
                </a:lnTo>
                <a:lnTo>
                  <a:pt x="4311619" y="2288096"/>
                </a:lnTo>
                <a:lnTo>
                  <a:pt x="4284226" y="2321577"/>
                </a:lnTo>
                <a:lnTo>
                  <a:pt x="4250743" y="2348972"/>
                </a:lnTo>
                <a:lnTo>
                  <a:pt x="4214216" y="2371801"/>
                </a:lnTo>
                <a:lnTo>
                  <a:pt x="4173123" y="2390065"/>
                </a:lnTo>
                <a:lnTo>
                  <a:pt x="4128988" y="2405284"/>
                </a:lnTo>
                <a:lnTo>
                  <a:pt x="4084853" y="2418982"/>
                </a:lnTo>
                <a:lnTo>
                  <a:pt x="4037672" y="2431158"/>
                </a:lnTo>
                <a:lnTo>
                  <a:pt x="3992014" y="2443334"/>
                </a:lnTo>
                <a:lnTo>
                  <a:pt x="3946357" y="2457031"/>
                </a:lnTo>
                <a:lnTo>
                  <a:pt x="3902222" y="2472250"/>
                </a:lnTo>
                <a:lnTo>
                  <a:pt x="3861129" y="2490514"/>
                </a:lnTo>
                <a:lnTo>
                  <a:pt x="3823082" y="2511820"/>
                </a:lnTo>
                <a:lnTo>
                  <a:pt x="3789599" y="2539215"/>
                </a:lnTo>
                <a:lnTo>
                  <a:pt x="3754595" y="2569655"/>
                </a:lnTo>
                <a:lnTo>
                  <a:pt x="3724155" y="2604660"/>
                </a:lnTo>
                <a:lnTo>
                  <a:pt x="3695239" y="2641186"/>
                </a:lnTo>
                <a:lnTo>
                  <a:pt x="3666323" y="2679234"/>
                </a:lnTo>
                <a:lnTo>
                  <a:pt x="3637406" y="2717283"/>
                </a:lnTo>
                <a:lnTo>
                  <a:pt x="3608490" y="2753810"/>
                </a:lnTo>
                <a:lnTo>
                  <a:pt x="3576529" y="2788814"/>
                </a:lnTo>
                <a:lnTo>
                  <a:pt x="3544567" y="2819253"/>
                </a:lnTo>
                <a:lnTo>
                  <a:pt x="3508043" y="2845126"/>
                </a:lnTo>
                <a:lnTo>
                  <a:pt x="3469994" y="2864912"/>
                </a:lnTo>
                <a:lnTo>
                  <a:pt x="3424336" y="2878609"/>
                </a:lnTo>
                <a:lnTo>
                  <a:pt x="3377155" y="2884697"/>
                </a:lnTo>
                <a:lnTo>
                  <a:pt x="3328455" y="2886219"/>
                </a:lnTo>
                <a:lnTo>
                  <a:pt x="3276709" y="2881652"/>
                </a:lnTo>
                <a:lnTo>
                  <a:pt x="3224964" y="2875566"/>
                </a:lnTo>
                <a:lnTo>
                  <a:pt x="3173217" y="2867955"/>
                </a:lnTo>
                <a:lnTo>
                  <a:pt x="3121473" y="2861868"/>
                </a:lnTo>
                <a:lnTo>
                  <a:pt x="3069726" y="2858824"/>
                </a:lnTo>
                <a:lnTo>
                  <a:pt x="3019503" y="2858824"/>
                </a:lnTo>
                <a:lnTo>
                  <a:pt x="2972324" y="2864912"/>
                </a:lnTo>
                <a:lnTo>
                  <a:pt x="2923623" y="2877088"/>
                </a:lnTo>
                <a:lnTo>
                  <a:pt x="2879486" y="2895350"/>
                </a:lnTo>
                <a:lnTo>
                  <a:pt x="2833829" y="2919702"/>
                </a:lnTo>
                <a:lnTo>
                  <a:pt x="2788172" y="2944054"/>
                </a:lnTo>
                <a:lnTo>
                  <a:pt x="2742513" y="2971447"/>
                </a:lnTo>
                <a:lnTo>
                  <a:pt x="2698376" y="2997321"/>
                </a:lnTo>
                <a:lnTo>
                  <a:pt x="2651198" y="3020150"/>
                </a:lnTo>
                <a:lnTo>
                  <a:pt x="2605539" y="3038414"/>
                </a:lnTo>
                <a:lnTo>
                  <a:pt x="2558359" y="3050590"/>
                </a:lnTo>
                <a:lnTo>
                  <a:pt x="2509659" y="3055154"/>
                </a:lnTo>
                <a:lnTo>
                  <a:pt x="2460957" y="3050590"/>
                </a:lnTo>
                <a:lnTo>
                  <a:pt x="2413777" y="3038414"/>
                </a:lnTo>
                <a:lnTo>
                  <a:pt x="2368120" y="3020150"/>
                </a:lnTo>
                <a:lnTo>
                  <a:pt x="2320940" y="2997321"/>
                </a:lnTo>
                <a:lnTo>
                  <a:pt x="2276803" y="2971447"/>
                </a:lnTo>
                <a:lnTo>
                  <a:pt x="2231146" y="2944054"/>
                </a:lnTo>
                <a:lnTo>
                  <a:pt x="2185488" y="2919702"/>
                </a:lnTo>
                <a:lnTo>
                  <a:pt x="2139831" y="2895350"/>
                </a:lnTo>
                <a:lnTo>
                  <a:pt x="2094174" y="2877088"/>
                </a:lnTo>
                <a:lnTo>
                  <a:pt x="2046994" y="2864912"/>
                </a:lnTo>
                <a:lnTo>
                  <a:pt x="1999813" y="2858824"/>
                </a:lnTo>
                <a:lnTo>
                  <a:pt x="1949589" y="2858824"/>
                </a:lnTo>
                <a:lnTo>
                  <a:pt x="1897844" y="2861868"/>
                </a:lnTo>
                <a:lnTo>
                  <a:pt x="1846099" y="2867955"/>
                </a:lnTo>
                <a:lnTo>
                  <a:pt x="1794352" y="2875566"/>
                </a:lnTo>
                <a:lnTo>
                  <a:pt x="1742606" y="2881652"/>
                </a:lnTo>
                <a:lnTo>
                  <a:pt x="1690861" y="2886219"/>
                </a:lnTo>
                <a:lnTo>
                  <a:pt x="1642161" y="2884697"/>
                </a:lnTo>
                <a:lnTo>
                  <a:pt x="1594981" y="2878609"/>
                </a:lnTo>
                <a:lnTo>
                  <a:pt x="1549322" y="2864912"/>
                </a:lnTo>
                <a:lnTo>
                  <a:pt x="1511275" y="2845126"/>
                </a:lnTo>
                <a:lnTo>
                  <a:pt x="1474747" y="2819253"/>
                </a:lnTo>
                <a:lnTo>
                  <a:pt x="1442788" y="2788814"/>
                </a:lnTo>
                <a:lnTo>
                  <a:pt x="1410827" y="2753810"/>
                </a:lnTo>
                <a:lnTo>
                  <a:pt x="1381910" y="2717283"/>
                </a:lnTo>
                <a:lnTo>
                  <a:pt x="1352994" y="2679234"/>
                </a:lnTo>
                <a:lnTo>
                  <a:pt x="1324077" y="2641186"/>
                </a:lnTo>
                <a:lnTo>
                  <a:pt x="1295161" y="2604660"/>
                </a:lnTo>
                <a:lnTo>
                  <a:pt x="1264721" y="2569655"/>
                </a:lnTo>
                <a:lnTo>
                  <a:pt x="1229717" y="2539215"/>
                </a:lnTo>
                <a:lnTo>
                  <a:pt x="1196234" y="2511820"/>
                </a:lnTo>
                <a:lnTo>
                  <a:pt x="1158187" y="2490514"/>
                </a:lnTo>
                <a:lnTo>
                  <a:pt x="1117095" y="2472250"/>
                </a:lnTo>
                <a:lnTo>
                  <a:pt x="1072959" y="2457031"/>
                </a:lnTo>
                <a:lnTo>
                  <a:pt x="1027301" y="2443334"/>
                </a:lnTo>
                <a:lnTo>
                  <a:pt x="981644" y="2431158"/>
                </a:lnTo>
                <a:lnTo>
                  <a:pt x="934464" y="2418982"/>
                </a:lnTo>
                <a:lnTo>
                  <a:pt x="890329" y="2405284"/>
                </a:lnTo>
                <a:lnTo>
                  <a:pt x="846192" y="2390065"/>
                </a:lnTo>
                <a:lnTo>
                  <a:pt x="805101" y="2371801"/>
                </a:lnTo>
                <a:lnTo>
                  <a:pt x="768573" y="2348972"/>
                </a:lnTo>
                <a:lnTo>
                  <a:pt x="735091" y="2321577"/>
                </a:lnTo>
                <a:lnTo>
                  <a:pt x="707698" y="2288096"/>
                </a:lnTo>
                <a:lnTo>
                  <a:pt x="684869" y="2251568"/>
                </a:lnTo>
                <a:lnTo>
                  <a:pt x="666605" y="2210475"/>
                </a:lnTo>
                <a:lnTo>
                  <a:pt x="651386" y="2166339"/>
                </a:lnTo>
                <a:lnTo>
                  <a:pt x="637689" y="2122203"/>
                </a:lnTo>
                <a:lnTo>
                  <a:pt x="625513" y="2075023"/>
                </a:lnTo>
                <a:lnTo>
                  <a:pt x="613337" y="2029365"/>
                </a:lnTo>
                <a:lnTo>
                  <a:pt x="599640" y="1983706"/>
                </a:lnTo>
                <a:lnTo>
                  <a:pt x="584421" y="1939569"/>
                </a:lnTo>
                <a:lnTo>
                  <a:pt x="566157" y="1898476"/>
                </a:lnTo>
                <a:lnTo>
                  <a:pt x="544850" y="1860428"/>
                </a:lnTo>
                <a:lnTo>
                  <a:pt x="517457" y="1826945"/>
                </a:lnTo>
                <a:lnTo>
                  <a:pt x="487017" y="1791940"/>
                </a:lnTo>
                <a:lnTo>
                  <a:pt x="452013" y="1761502"/>
                </a:lnTo>
                <a:lnTo>
                  <a:pt x="413964" y="1732585"/>
                </a:lnTo>
                <a:lnTo>
                  <a:pt x="375916" y="1703669"/>
                </a:lnTo>
                <a:lnTo>
                  <a:pt x="337869" y="1674752"/>
                </a:lnTo>
                <a:lnTo>
                  <a:pt x="301341" y="1645834"/>
                </a:lnTo>
                <a:lnTo>
                  <a:pt x="266337" y="1613874"/>
                </a:lnTo>
                <a:lnTo>
                  <a:pt x="235899" y="1581914"/>
                </a:lnTo>
                <a:lnTo>
                  <a:pt x="210028" y="1545386"/>
                </a:lnTo>
                <a:lnTo>
                  <a:pt x="190243" y="1507338"/>
                </a:lnTo>
                <a:lnTo>
                  <a:pt x="176545" y="1461681"/>
                </a:lnTo>
                <a:lnTo>
                  <a:pt x="170457" y="1414500"/>
                </a:lnTo>
                <a:lnTo>
                  <a:pt x="168934" y="1365796"/>
                </a:lnTo>
                <a:lnTo>
                  <a:pt x="173500" y="1314051"/>
                </a:lnTo>
                <a:lnTo>
                  <a:pt x="179588" y="1262305"/>
                </a:lnTo>
                <a:lnTo>
                  <a:pt x="187198" y="1210558"/>
                </a:lnTo>
                <a:lnTo>
                  <a:pt x="193285" y="1158813"/>
                </a:lnTo>
                <a:lnTo>
                  <a:pt x="196330" y="1107067"/>
                </a:lnTo>
                <a:lnTo>
                  <a:pt x="196330" y="1056842"/>
                </a:lnTo>
                <a:lnTo>
                  <a:pt x="190243" y="1009663"/>
                </a:lnTo>
                <a:lnTo>
                  <a:pt x="178067" y="962482"/>
                </a:lnTo>
                <a:lnTo>
                  <a:pt x="159803" y="918345"/>
                </a:lnTo>
                <a:lnTo>
                  <a:pt x="136974" y="872687"/>
                </a:lnTo>
                <a:lnTo>
                  <a:pt x="111101" y="827030"/>
                </a:lnTo>
                <a:lnTo>
                  <a:pt x="83708" y="781371"/>
                </a:lnTo>
                <a:lnTo>
                  <a:pt x="57835" y="737233"/>
                </a:lnTo>
                <a:lnTo>
                  <a:pt x="35005" y="690054"/>
                </a:lnTo>
                <a:lnTo>
                  <a:pt x="16743" y="644395"/>
                </a:lnTo>
                <a:lnTo>
                  <a:pt x="4567" y="597215"/>
                </a:lnTo>
                <a:lnTo>
                  <a:pt x="0" y="548512"/>
                </a:lnTo>
                <a:lnTo>
                  <a:pt x="4567" y="499811"/>
                </a:lnTo>
                <a:lnTo>
                  <a:pt x="16743" y="452631"/>
                </a:lnTo>
                <a:lnTo>
                  <a:pt x="35005" y="406972"/>
                </a:lnTo>
                <a:lnTo>
                  <a:pt x="57835" y="359793"/>
                </a:lnTo>
                <a:lnTo>
                  <a:pt x="83708" y="315655"/>
                </a:lnTo>
                <a:lnTo>
                  <a:pt x="111101" y="269998"/>
                </a:lnTo>
                <a:lnTo>
                  <a:pt x="136974" y="224339"/>
                </a:lnTo>
                <a:lnTo>
                  <a:pt x="159803" y="178682"/>
                </a:lnTo>
                <a:lnTo>
                  <a:pt x="178067" y="134544"/>
                </a:lnTo>
                <a:lnTo>
                  <a:pt x="190243" y="87363"/>
                </a:lnTo>
                <a:lnTo>
                  <a:pt x="196330" y="4018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3" name="Picture 5">
            <a:extLst>
              <a:ext uri="{FF2B5EF4-FFF2-40B4-BE49-F238E27FC236}">
                <a16:creationId xmlns:a16="http://schemas.microsoft.com/office/drawing/2014/main" id="{DA0C0C5B-CB33-D5F0-2BF5-AF5D2F1523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68800" y="238554"/>
            <a:ext cx="2418060" cy="2093333"/>
          </a:xfrm>
          <a:prstGeom prst="rect">
            <a:avLst/>
          </a:prstGeom>
        </p:spPr>
      </p:pic>
      <p:sp>
        <p:nvSpPr>
          <p:cNvPr id="41" name="Freeform: Shape 40">
            <a:extLst>
              <a:ext uri="{FF2B5EF4-FFF2-40B4-BE49-F238E27FC236}">
                <a16:creationId xmlns:a16="http://schemas.microsoft.com/office/drawing/2014/main" id="{055B12B5-937D-4928-A7A3-634A569C31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6476" y="1433267"/>
            <a:ext cx="4335537" cy="5424732"/>
          </a:xfrm>
          <a:custGeom>
            <a:avLst/>
            <a:gdLst>
              <a:gd name="connsiteX0" fmla="*/ 2948563 w 4335537"/>
              <a:gd name="connsiteY0" fmla="*/ 0 h 5424732"/>
              <a:gd name="connsiteX1" fmla="*/ 3005780 w 4335537"/>
              <a:gd name="connsiteY1" fmla="*/ 5363 h 5424732"/>
              <a:gd name="connsiteX2" fmla="*/ 3061211 w 4335537"/>
              <a:gd name="connsiteY2" fmla="*/ 19669 h 5424732"/>
              <a:gd name="connsiteX3" fmla="*/ 3114855 w 4335537"/>
              <a:gd name="connsiteY3" fmla="*/ 41127 h 5424732"/>
              <a:gd name="connsiteX4" fmla="*/ 3170284 w 4335537"/>
              <a:gd name="connsiteY4" fmla="*/ 67948 h 5424732"/>
              <a:gd name="connsiteX5" fmla="*/ 3222140 w 4335537"/>
              <a:gd name="connsiteY5" fmla="*/ 98346 h 5424732"/>
              <a:gd name="connsiteX6" fmla="*/ 3275784 w 4335537"/>
              <a:gd name="connsiteY6" fmla="*/ 130533 h 5424732"/>
              <a:gd name="connsiteX7" fmla="*/ 3329425 w 4335537"/>
              <a:gd name="connsiteY7" fmla="*/ 159141 h 5424732"/>
              <a:gd name="connsiteX8" fmla="*/ 3383067 w 4335537"/>
              <a:gd name="connsiteY8" fmla="*/ 187752 h 5424732"/>
              <a:gd name="connsiteX9" fmla="*/ 3434923 w 4335537"/>
              <a:gd name="connsiteY9" fmla="*/ 209208 h 5424732"/>
              <a:gd name="connsiteX10" fmla="*/ 3492142 w 4335537"/>
              <a:gd name="connsiteY10" fmla="*/ 223514 h 5424732"/>
              <a:gd name="connsiteX11" fmla="*/ 3547571 w 4335537"/>
              <a:gd name="connsiteY11" fmla="*/ 230666 h 5424732"/>
              <a:gd name="connsiteX12" fmla="*/ 3606578 w 4335537"/>
              <a:gd name="connsiteY12" fmla="*/ 230666 h 5424732"/>
              <a:gd name="connsiteX13" fmla="*/ 3667374 w 4335537"/>
              <a:gd name="connsiteY13" fmla="*/ 227091 h 5424732"/>
              <a:gd name="connsiteX14" fmla="*/ 3728169 w 4335537"/>
              <a:gd name="connsiteY14" fmla="*/ 219938 h 5424732"/>
              <a:gd name="connsiteX15" fmla="*/ 3788965 w 4335537"/>
              <a:gd name="connsiteY15" fmla="*/ 210998 h 5424732"/>
              <a:gd name="connsiteX16" fmla="*/ 3849759 w 4335537"/>
              <a:gd name="connsiteY16" fmla="*/ 203845 h 5424732"/>
              <a:gd name="connsiteX17" fmla="*/ 3910555 w 4335537"/>
              <a:gd name="connsiteY17" fmla="*/ 198480 h 5424732"/>
              <a:gd name="connsiteX18" fmla="*/ 3967772 w 4335537"/>
              <a:gd name="connsiteY18" fmla="*/ 200268 h 5424732"/>
              <a:gd name="connsiteX19" fmla="*/ 4023204 w 4335537"/>
              <a:gd name="connsiteY19" fmla="*/ 207421 h 5424732"/>
              <a:gd name="connsiteX20" fmla="*/ 4076847 w 4335537"/>
              <a:gd name="connsiteY20" fmla="*/ 223514 h 5424732"/>
              <a:gd name="connsiteX21" fmla="*/ 4121551 w 4335537"/>
              <a:gd name="connsiteY21" fmla="*/ 246759 h 5424732"/>
              <a:gd name="connsiteX22" fmla="*/ 4164463 w 4335537"/>
              <a:gd name="connsiteY22" fmla="*/ 277158 h 5424732"/>
              <a:gd name="connsiteX23" fmla="*/ 4202013 w 4335537"/>
              <a:gd name="connsiteY23" fmla="*/ 312919 h 5424732"/>
              <a:gd name="connsiteX24" fmla="*/ 4239564 w 4335537"/>
              <a:gd name="connsiteY24" fmla="*/ 354046 h 5424732"/>
              <a:gd name="connsiteX25" fmla="*/ 4273537 w 4335537"/>
              <a:gd name="connsiteY25" fmla="*/ 396960 h 5424732"/>
              <a:gd name="connsiteX26" fmla="*/ 4307511 w 4335537"/>
              <a:gd name="connsiteY26" fmla="*/ 441664 h 5424732"/>
              <a:gd name="connsiteX27" fmla="*/ 4335537 w 4335537"/>
              <a:gd name="connsiteY27" fmla="*/ 478541 h 5424732"/>
              <a:gd name="connsiteX28" fmla="*/ 4335537 w 4335537"/>
              <a:gd name="connsiteY28" fmla="*/ 5411497 h 5424732"/>
              <a:gd name="connsiteX29" fmla="*/ 4325479 w 4335537"/>
              <a:gd name="connsiteY29" fmla="*/ 5424732 h 5424732"/>
              <a:gd name="connsiteX30" fmla="*/ 1571645 w 4335537"/>
              <a:gd name="connsiteY30" fmla="*/ 5424732 h 5424732"/>
              <a:gd name="connsiteX31" fmla="*/ 1555640 w 4335537"/>
              <a:gd name="connsiteY31" fmla="*/ 5403672 h 5424732"/>
              <a:gd name="connsiteX32" fmla="*/ 1521666 w 4335537"/>
              <a:gd name="connsiteY32" fmla="*/ 5360758 h 5424732"/>
              <a:gd name="connsiteX33" fmla="*/ 1485903 w 4335537"/>
              <a:gd name="connsiteY33" fmla="*/ 5319632 h 5424732"/>
              <a:gd name="connsiteX34" fmla="*/ 1444777 w 4335537"/>
              <a:gd name="connsiteY34" fmla="*/ 5283868 h 5424732"/>
              <a:gd name="connsiteX35" fmla="*/ 1405439 w 4335537"/>
              <a:gd name="connsiteY35" fmla="*/ 5251682 h 5424732"/>
              <a:gd name="connsiteX36" fmla="*/ 1360737 w 4335537"/>
              <a:gd name="connsiteY36" fmla="*/ 5226651 h 5424732"/>
              <a:gd name="connsiteX37" fmla="*/ 1312459 w 4335537"/>
              <a:gd name="connsiteY37" fmla="*/ 5205192 h 5424732"/>
              <a:gd name="connsiteX38" fmla="*/ 1260605 w 4335537"/>
              <a:gd name="connsiteY38" fmla="*/ 5187312 h 5424732"/>
              <a:gd name="connsiteX39" fmla="*/ 1206961 w 4335537"/>
              <a:gd name="connsiteY39" fmla="*/ 5171219 h 5424732"/>
              <a:gd name="connsiteX40" fmla="*/ 1153319 w 4335537"/>
              <a:gd name="connsiteY40" fmla="*/ 5156913 h 5424732"/>
              <a:gd name="connsiteX41" fmla="*/ 1097888 w 4335537"/>
              <a:gd name="connsiteY41" fmla="*/ 5142608 h 5424732"/>
              <a:gd name="connsiteX42" fmla="*/ 1046034 w 4335537"/>
              <a:gd name="connsiteY42" fmla="*/ 5126515 h 5424732"/>
              <a:gd name="connsiteX43" fmla="*/ 994178 w 4335537"/>
              <a:gd name="connsiteY43" fmla="*/ 5108634 h 5424732"/>
              <a:gd name="connsiteX44" fmla="*/ 945901 w 4335537"/>
              <a:gd name="connsiteY44" fmla="*/ 5087176 h 5424732"/>
              <a:gd name="connsiteX45" fmla="*/ 902986 w 4335537"/>
              <a:gd name="connsiteY45" fmla="*/ 5060355 h 5424732"/>
              <a:gd name="connsiteX46" fmla="*/ 863647 w 4335537"/>
              <a:gd name="connsiteY46" fmla="*/ 5028169 h 5424732"/>
              <a:gd name="connsiteX47" fmla="*/ 831463 w 4335537"/>
              <a:gd name="connsiteY47" fmla="*/ 4988832 h 5424732"/>
              <a:gd name="connsiteX48" fmla="*/ 804643 w 4335537"/>
              <a:gd name="connsiteY48" fmla="*/ 4945915 h 5424732"/>
              <a:gd name="connsiteX49" fmla="*/ 783185 w 4335537"/>
              <a:gd name="connsiteY49" fmla="*/ 4897636 h 5424732"/>
              <a:gd name="connsiteX50" fmla="*/ 765304 w 4335537"/>
              <a:gd name="connsiteY50" fmla="*/ 4845782 h 5424732"/>
              <a:gd name="connsiteX51" fmla="*/ 749211 w 4335537"/>
              <a:gd name="connsiteY51" fmla="*/ 4793927 h 5424732"/>
              <a:gd name="connsiteX52" fmla="*/ 734906 w 4335537"/>
              <a:gd name="connsiteY52" fmla="*/ 4738495 h 5424732"/>
              <a:gd name="connsiteX53" fmla="*/ 720601 w 4335537"/>
              <a:gd name="connsiteY53" fmla="*/ 4684853 h 5424732"/>
              <a:gd name="connsiteX54" fmla="*/ 704508 w 4335537"/>
              <a:gd name="connsiteY54" fmla="*/ 4631208 h 5424732"/>
              <a:gd name="connsiteX55" fmla="*/ 686627 w 4335537"/>
              <a:gd name="connsiteY55" fmla="*/ 4579352 h 5424732"/>
              <a:gd name="connsiteX56" fmla="*/ 665170 w 4335537"/>
              <a:gd name="connsiteY56" fmla="*/ 4531073 h 5424732"/>
              <a:gd name="connsiteX57" fmla="*/ 640137 w 4335537"/>
              <a:gd name="connsiteY57" fmla="*/ 4486371 h 5424732"/>
              <a:gd name="connsiteX58" fmla="*/ 607953 w 4335537"/>
              <a:gd name="connsiteY58" fmla="*/ 4447032 h 5424732"/>
              <a:gd name="connsiteX59" fmla="*/ 572190 w 4335537"/>
              <a:gd name="connsiteY59" fmla="*/ 4405905 h 5424732"/>
              <a:gd name="connsiteX60" fmla="*/ 531064 w 4335537"/>
              <a:gd name="connsiteY60" fmla="*/ 4370144 h 5424732"/>
              <a:gd name="connsiteX61" fmla="*/ 486360 w 4335537"/>
              <a:gd name="connsiteY61" fmla="*/ 4336170 h 5424732"/>
              <a:gd name="connsiteX62" fmla="*/ 441659 w 4335537"/>
              <a:gd name="connsiteY62" fmla="*/ 4302196 h 5424732"/>
              <a:gd name="connsiteX63" fmla="*/ 396958 w 4335537"/>
              <a:gd name="connsiteY63" fmla="*/ 4268222 h 5424732"/>
              <a:gd name="connsiteX64" fmla="*/ 354042 w 4335537"/>
              <a:gd name="connsiteY64" fmla="*/ 4234246 h 5424732"/>
              <a:gd name="connsiteX65" fmla="*/ 312916 w 4335537"/>
              <a:gd name="connsiteY65" fmla="*/ 4196697 h 5424732"/>
              <a:gd name="connsiteX66" fmla="*/ 277155 w 4335537"/>
              <a:gd name="connsiteY66" fmla="*/ 4159148 h 5424732"/>
              <a:gd name="connsiteX67" fmla="*/ 246759 w 4335537"/>
              <a:gd name="connsiteY67" fmla="*/ 4116232 h 5424732"/>
              <a:gd name="connsiteX68" fmla="*/ 223513 w 4335537"/>
              <a:gd name="connsiteY68" fmla="*/ 4071530 h 5424732"/>
              <a:gd name="connsiteX69" fmla="*/ 207420 w 4335537"/>
              <a:gd name="connsiteY69" fmla="*/ 4017888 h 5424732"/>
              <a:gd name="connsiteX70" fmla="*/ 200268 w 4335537"/>
              <a:gd name="connsiteY70" fmla="*/ 3962456 h 5424732"/>
              <a:gd name="connsiteX71" fmla="*/ 198478 w 4335537"/>
              <a:gd name="connsiteY71" fmla="*/ 3905234 h 5424732"/>
              <a:gd name="connsiteX72" fmla="*/ 203843 w 4335537"/>
              <a:gd name="connsiteY72" fmla="*/ 3844439 h 5424732"/>
              <a:gd name="connsiteX73" fmla="*/ 210996 w 4335537"/>
              <a:gd name="connsiteY73" fmla="*/ 3783644 h 5424732"/>
              <a:gd name="connsiteX74" fmla="*/ 219936 w 4335537"/>
              <a:gd name="connsiteY74" fmla="*/ 3722847 h 5424732"/>
              <a:gd name="connsiteX75" fmla="*/ 227088 w 4335537"/>
              <a:gd name="connsiteY75" fmla="*/ 3662052 h 5424732"/>
              <a:gd name="connsiteX76" fmla="*/ 230666 w 4335537"/>
              <a:gd name="connsiteY76" fmla="*/ 3601257 h 5424732"/>
              <a:gd name="connsiteX77" fmla="*/ 230666 w 4335537"/>
              <a:gd name="connsiteY77" fmla="*/ 3542248 h 5424732"/>
              <a:gd name="connsiteX78" fmla="*/ 223513 w 4335537"/>
              <a:gd name="connsiteY78" fmla="*/ 3486818 h 5424732"/>
              <a:gd name="connsiteX79" fmla="*/ 209208 w 4335537"/>
              <a:gd name="connsiteY79" fmla="*/ 3431386 h 5424732"/>
              <a:gd name="connsiteX80" fmla="*/ 187750 w 4335537"/>
              <a:gd name="connsiteY80" fmla="*/ 3379529 h 5424732"/>
              <a:gd name="connsiteX81" fmla="*/ 160929 w 4335537"/>
              <a:gd name="connsiteY81" fmla="*/ 3325887 h 5424732"/>
              <a:gd name="connsiteX82" fmla="*/ 130531 w 4335537"/>
              <a:gd name="connsiteY82" fmla="*/ 3272245 h 5424732"/>
              <a:gd name="connsiteX83" fmla="*/ 98347 w 4335537"/>
              <a:gd name="connsiteY83" fmla="*/ 3218601 h 5424732"/>
              <a:gd name="connsiteX84" fmla="*/ 67949 w 4335537"/>
              <a:gd name="connsiteY84" fmla="*/ 3166744 h 5424732"/>
              <a:gd name="connsiteX85" fmla="*/ 41126 w 4335537"/>
              <a:gd name="connsiteY85" fmla="*/ 3111314 h 5424732"/>
              <a:gd name="connsiteX86" fmla="*/ 19670 w 4335537"/>
              <a:gd name="connsiteY86" fmla="*/ 3057670 h 5424732"/>
              <a:gd name="connsiteX87" fmla="*/ 5365 w 4335537"/>
              <a:gd name="connsiteY87" fmla="*/ 3002238 h 5424732"/>
              <a:gd name="connsiteX88" fmla="*/ 0 w 4335537"/>
              <a:gd name="connsiteY88" fmla="*/ 2945018 h 5424732"/>
              <a:gd name="connsiteX89" fmla="*/ 5365 w 4335537"/>
              <a:gd name="connsiteY89" fmla="*/ 2887800 h 5424732"/>
              <a:gd name="connsiteX90" fmla="*/ 19670 w 4335537"/>
              <a:gd name="connsiteY90" fmla="*/ 2832369 h 5424732"/>
              <a:gd name="connsiteX91" fmla="*/ 41126 w 4335537"/>
              <a:gd name="connsiteY91" fmla="*/ 2778724 h 5424732"/>
              <a:gd name="connsiteX92" fmla="*/ 67949 w 4335537"/>
              <a:gd name="connsiteY92" fmla="*/ 2723294 h 5424732"/>
              <a:gd name="connsiteX93" fmla="*/ 98347 w 4335537"/>
              <a:gd name="connsiteY93" fmla="*/ 2671438 h 5424732"/>
              <a:gd name="connsiteX94" fmla="*/ 130531 w 4335537"/>
              <a:gd name="connsiteY94" fmla="*/ 2617795 h 5424732"/>
              <a:gd name="connsiteX95" fmla="*/ 160929 w 4335537"/>
              <a:gd name="connsiteY95" fmla="*/ 2564151 h 5424732"/>
              <a:gd name="connsiteX96" fmla="*/ 187750 w 4335537"/>
              <a:gd name="connsiteY96" fmla="*/ 2510509 h 5424732"/>
              <a:gd name="connsiteX97" fmla="*/ 209208 w 4335537"/>
              <a:gd name="connsiteY97" fmla="*/ 2458652 h 5424732"/>
              <a:gd name="connsiteX98" fmla="*/ 223513 w 4335537"/>
              <a:gd name="connsiteY98" fmla="*/ 2403220 h 5424732"/>
              <a:gd name="connsiteX99" fmla="*/ 230666 w 4335537"/>
              <a:gd name="connsiteY99" fmla="*/ 2347790 h 5424732"/>
              <a:gd name="connsiteX100" fmla="*/ 230666 w 4335537"/>
              <a:gd name="connsiteY100" fmla="*/ 2288783 h 5424732"/>
              <a:gd name="connsiteX101" fmla="*/ 227088 w 4335537"/>
              <a:gd name="connsiteY101" fmla="*/ 2227986 h 5424732"/>
              <a:gd name="connsiteX102" fmla="*/ 219936 w 4335537"/>
              <a:gd name="connsiteY102" fmla="*/ 2167191 h 5424732"/>
              <a:gd name="connsiteX103" fmla="*/ 210996 w 4335537"/>
              <a:gd name="connsiteY103" fmla="*/ 2106394 h 5424732"/>
              <a:gd name="connsiteX104" fmla="*/ 203843 w 4335537"/>
              <a:gd name="connsiteY104" fmla="*/ 2045599 h 5424732"/>
              <a:gd name="connsiteX105" fmla="*/ 198478 w 4335537"/>
              <a:gd name="connsiteY105" fmla="*/ 1984804 h 5424732"/>
              <a:gd name="connsiteX106" fmla="*/ 200268 w 4335537"/>
              <a:gd name="connsiteY106" fmla="*/ 1927585 h 5424732"/>
              <a:gd name="connsiteX107" fmla="*/ 207420 w 4335537"/>
              <a:gd name="connsiteY107" fmla="*/ 1872153 h 5424732"/>
              <a:gd name="connsiteX108" fmla="*/ 223513 w 4335537"/>
              <a:gd name="connsiteY108" fmla="*/ 1818508 h 5424732"/>
              <a:gd name="connsiteX109" fmla="*/ 246759 w 4335537"/>
              <a:gd name="connsiteY109" fmla="*/ 1773807 h 5424732"/>
              <a:gd name="connsiteX110" fmla="*/ 277155 w 4335537"/>
              <a:gd name="connsiteY110" fmla="*/ 1730892 h 5424732"/>
              <a:gd name="connsiteX111" fmla="*/ 312916 w 4335537"/>
              <a:gd name="connsiteY111" fmla="*/ 1693341 h 5424732"/>
              <a:gd name="connsiteX112" fmla="*/ 354042 w 4335537"/>
              <a:gd name="connsiteY112" fmla="*/ 1655792 h 5424732"/>
              <a:gd name="connsiteX113" fmla="*/ 396958 w 4335537"/>
              <a:gd name="connsiteY113" fmla="*/ 1621816 h 5424732"/>
              <a:gd name="connsiteX114" fmla="*/ 441659 w 4335537"/>
              <a:gd name="connsiteY114" fmla="*/ 1587842 h 5424732"/>
              <a:gd name="connsiteX115" fmla="*/ 486360 w 4335537"/>
              <a:gd name="connsiteY115" fmla="*/ 1553868 h 5424732"/>
              <a:gd name="connsiteX116" fmla="*/ 531064 w 4335537"/>
              <a:gd name="connsiteY116" fmla="*/ 1519895 h 5424732"/>
              <a:gd name="connsiteX117" fmla="*/ 572190 w 4335537"/>
              <a:gd name="connsiteY117" fmla="*/ 1484133 h 5424732"/>
              <a:gd name="connsiteX118" fmla="*/ 607953 w 4335537"/>
              <a:gd name="connsiteY118" fmla="*/ 1443007 h 5424732"/>
              <a:gd name="connsiteX119" fmla="*/ 640137 w 4335537"/>
              <a:gd name="connsiteY119" fmla="*/ 1403668 h 5424732"/>
              <a:gd name="connsiteX120" fmla="*/ 665170 w 4335537"/>
              <a:gd name="connsiteY120" fmla="*/ 1358966 h 5424732"/>
              <a:gd name="connsiteX121" fmla="*/ 686627 w 4335537"/>
              <a:gd name="connsiteY121" fmla="*/ 1310687 h 5424732"/>
              <a:gd name="connsiteX122" fmla="*/ 704508 w 4335537"/>
              <a:gd name="connsiteY122" fmla="*/ 1258830 h 5424732"/>
              <a:gd name="connsiteX123" fmla="*/ 720601 w 4335537"/>
              <a:gd name="connsiteY123" fmla="*/ 1205186 h 5424732"/>
              <a:gd name="connsiteX124" fmla="*/ 734906 w 4335537"/>
              <a:gd name="connsiteY124" fmla="*/ 1151543 h 5424732"/>
              <a:gd name="connsiteX125" fmla="*/ 749211 w 4335537"/>
              <a:gd name="connsiteY125" fmla="*/ 1096111 h 5424732"/>
              <a:gd name="connsiteX126" fmla="*/ 765304 w 4335537"/>
              <a:gd name="connsiteY126" fmla="*/ 1044257 h 5424732"/>
              <a:gd name="connsiteX127" fmla="*/ 783185 w 4335537"/>
              <a:gd name="connsiteY127" fmla="*/ 992400 h 5424732"/>
              <a:gd name="connsiteX128" fmla="*/ 804643 w 4335537"/>
              <a:gd name="connsiteY128" fmla="*/ 944123 h 5424732"/>
              <a:gd name="connsiteX129" fmla="*/ 831463 w 4335537"/>
              <a:gd name="connsiteY129" fmla="*/ 901209 h 5424732"/>
              <a:gd name="connsiteX130" fmla="*/ 863647 w 4335537"/>
              <a:gd name="connsiteY130" fmla="*/ 861870 h 5424732"/>
              <a:gd name="connsiteX131" fmla="*/ 902986 w 4335537"/>
              <a:gd name="connsiteY131" fmla="*/ 829684 h 5424732"/>
              <a:gd name="connsiteX132" fmla="*/ 945901 w 4335537"/>
              <a:gd name="connsiteY132" fmla="*/ 802863 h 5424732"/>
              <a:gd name="connsiteX133" fmla="*/ 994178 w 4335537"/>
              <a:gd name="connsiteY133" fmla="*/ 781405 h 5424732"/>
              <a:gd name="connsiteX134" fmla="*/ 1046034 w 4335537"/>
              <a:gd name="connsiteY134" fmla="*/ 763524 h 5424732"/>
              <a:gd name="connsiteX135" fmla="*/ 1097888 w 4335537"/>
              <a:gd name="connsiteY135" fmla="*/ 747431 h 5424732"/>
              <a:gd name="connsiteX136" fmla="*/ 1153319 w 4335537"/>
              <a:gd name="connsiteY136" fmla="*/ 733125 h 5424732"/>
              <a:gd name="connsiteX137" fmla="*/ 1206961 w 4335537"/>
              <a:gd name="connsiteY137" fmla="*/ 718820 h 5424732"/>
              <a:gd name="connsiteX138" fmla="*/ 1260605 w 4335537"/>
              <a:gd name="connsiteY138" fmla="*/ 702727 h 5424732"/>
              <a:gd name="connsiteX139" fmla="*/ 1312459 w 4335537"/>
              <a:gd name="connsiteY139" fmla="*/ 684846 h 5424732"/>
              <a:gd name="connsiteX140" fmla="*/ 1360737 w 4335537"/>
              <a:gd name="connsiteY140" fmla="*/ 663388 h 5424732"/>
              <a:gd name="connsiteX141" fmla="*/ 1405439 w 4335537"/>
              <a:gd name="connsiteY141" fmla="*/ 638356 h 5424732"/>
              <a:gd name="connsiteX142" fmla="*/ 1444777 w 4335537"/>
              <a:gd name="connsiteY142" fmla="*/ 606170 h 5424732"/>
              <a:gd name="connsiteX143" fmla="*/ 1485903 w 4335537"/>
              <a:gd name="connsiteY143" fmla="*/ 570407 h 5424732"/>
              <a:gd name="connsiteX144" fmla="*/ 1521666 w 4335537"/>
              <a:gd name="connsiteY144" fmla="*/ 529280 h 5424732"/>
              <a:gd name="connsiteX145" fmla="*/ 1555640 w 4335537"/>
              <a:gd name="connsiteY145" fmla="*/ 486366 h 5424732"/>
              <a:gd name="connsiteX146" fmla="*/ 1589613 w 4335537"/>
              <a:gd name="connsiteY146" fmla="*/ 441664 h 5424732"/>
              <a:gd name="connsiteX147" fmla="*/ 1623587 w 4335537"/>
              <a:gd name="connsiteY147" fmla="*/ 396960 h 5424732"/>
              <a:gd name="connsiteX148" fmla="*/ 1657560 w 4335537"/>
              <a:gd name="connsiteY148" fmla="*/ 354046 h 5424732"/>
              <a:gd name="connsiteX149" fmla="*/ 1695111 w 4335537"/>
              <a:gd name="connsiteY149" fmla="*/ 312919 h 5424732"/>
              <a:gd name="connsiteX150" fmla="*/ 1732660 w 4335537"/>
              <a:gd name="connsiteY150" fmla="*/ 277158 h 5424732"/>
              <a:gd name="connsiteX151" fmla="*/ 1775575 w 4335537"/>
              <a:gd name="connsiteY151" fmla="*/ 246759 h 5424732"/>
              <a:gd name="connsiteX152" fmla="*/ 1820277 w 4335537"/>
              <a:gd name="connsiteY152" fmla="*/ 223514 h 5424732"/>
              <a:gd name="connsiteX153" fmla="*/ 1873920 w 4335537"/>
              <a:gd name="connsiteY153" fmla="*/ 207421 h 5424732"/>
              <a:gd name="connsiteX154" fmla="*/ 1929352 w 4335537"/>
              <a:gd name="connsiteY154" fmla="*/ 200268 h 5424732"/>
              <a:gd name="connsiteX155" fmla="*/ 1986569 w 4335537"/>
              <a:gd name="connsiteY155" fmla="*/ 198480 h 5424732"/>
              <a:gd name="connsiteX156" fmla="*/ 2047363 w 4335537"/>
              <a:gd name="connsiteY156" fmla="*/ 203845 h 5424732"/>
              <a:gd name="connsiteX157" fmla="*/ 2108159 w 4335537"/>
              <a:gd name="connsiteY157" fmla="*/ 210998 h 5424732"/>
              <a:gd name="connsiteX158" fmla="*/ 2168955 w 4335537"/>
              <a:gd name="connsiteY158" fmla="*/ 219938 h 5424732"/>
              <a:gd name="connsiteX159" fmla="*/ 2229750 w 4335537"/>
              <a:gd name="connsiteY159" fmla="*/ 227091 h 5424732"/>
              <a:gd name="connsiteX160" fmla="*/ 2290544 w 4335537"/>
              <a:gd name="connsiteY160" fmla="*/ 230666 h 5424732"/>
              <a:gd name="connsiteX161" fmla="*/ 2349553 w 4335537"/>
              <a:gd name="connsiteY161" fmla="*/ 230666 h 5424732"/>
              <a:gd name="connsiteX162" fmla="*/ 2404984 w 4335537"/>
              <a:gd name="connsiteY162" fmla="*/ 223514 h 5424732"/>
              <a:gd name="connsiteX163" fmla="*/ 2460415 w 4335537"/>
              <a:gd name="connsiteY163" fmla="*/ 209208 h 5424732"/>
              <a:gd name="connsiteX164" fmla="*/ 2514057 w 4335537"/>
              <a:gd name="connsiteY164" fmla="*/ 187752 h 5424732"/>
              <a:gd name="connsiteX165" fmla="*/ 2567699 w 4335537"/>
              <a:gd name="connsiteY165" fmla="*/ 159141 h 5424732"/>
              <a:gd name="connsiteX166" fmla="*/ 2621342 w 4335537"/>
              <a:gd name="connsiteY166" fmla="*/ 130533 h 5424732"/>
              <a:gd name="connsiteX167" fmla="*/ 2674984 w 4335537"/>
              <a:gd name="connsiteY167" fmla="*/ 98346 h 5424732"/>
              <a:gd name="connsiteX168" fmla="*/ 2726840 w 4335537"/>
              <a:gd name="connsiteY168" fmla="*/ 67948 h 5424732"/>
              <a:gd name="connsiteX169" fmla="*/ 2782271 w 4335537"/>
              <a:gd name="connsiteY169" fmla="*/ 41127 h 5424732"/>
              <a:gd name="connsiteX170" fmla="*/ 2835913 w 4335537"/>
              <a:gd name="connsiteY170" fmla="*/ 19669 h 5424732"/>
              <a:gd name="connsiteX171" fmla="*/ 2891344 w 4335537"/>
              <a:gd name="connsiteY171" fmla="*/ 5363 h 542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335537" h="5424732">
                <a:moveTo>
                  <a:pt x="2948563" y="0"/>
                </a:moveTo>
                <a:lnTo>
                  <a:pt x="3005780" y="5363"/>
                </a:lnTo>
                <a:lnTo>
                  <a:pt x="3061211" y="19669"/>
                </a:lnTo>
                <a:lnTo>
                  <a:pt x="3114855" y="41127"/>
                </a:lnTo>
                <a:lnTo>
                  <a:pt x="3170284" y="67948"/>
                </a:lnTo>
                <a:lnTo>
                  <a:pt x="3222140" y="98346"/>
                </a:lnTo>
                <a:lnTo>
                  <a:pt x="3275784" y="130533"/>
                </a:lnTo>
                <a:lnTo>
                  <a:pt x="3329425" y="159141"/>
                </a:lnTo>
                <a:lnTo>
                  <a:pt x="3383067" y="187752"/>
                </a:lnTo>
                <a:lnTo>
                  <a:pt x="3434923" y="209208"/>
                </a:lnTo>
                <a:lnTo>
                  <a:pt x="3492142" y="223514"/>
                </a:lnTo>
                <a:lnTo>
                  <a:pt x="3547571" y="230666"/>
                </a:lnTo>
                <a:lnTo>
                  <a:pt x="3606578" y="230666"/>
                </a:lnTo>
                <a:lnTo>
                  <a:pt x="3667374" y="227091"/>
                </a:lnTo>
                <a:lnTo>
                  <a:pt x="3728169" y="219938"/>
                </a:lnTo>
                <a:lnTo>
                  <a:pt x="3788965" y="210998"/>
                </a:lnTo>
                <a:lnTo>
                  <a:pt x="3849759" y="203845"/>
                </a:lnTo>
                <a:lnTo>
                  <a:pt x="3910555" y="198480"/>
                </a:lnTo>
                <a:lnTo>
                  <a:pt x="3967772" y="200268"/>
                </a:lnTo>
                <a:lnTo>
                  <a:pt x="4023204" y="207421"/>
                </a:lnTo>
                <a:lnTo>
                  <a:pt x="4076847" y="223514"/>
                </a:lnTo>
                <a:lnTo>
                  <a:pt x="4121551" y="246759"/>
                </a:lnTo>
                <a:lnTo>
                  <a:pt x="4164463" y="277158"/>
                </a:lnTo>
                <a:lnTo>
                  <a:pt x="4202013" y="312919"/>
                </a:lnTo>
                <a:lnTo>
                  <a:pt x="4239564" y="354046"/>
                </a:lnTo>
                <a:lnTo>
                  <a:pt x="4273537" y="396960"/>
                </a:lnTo>
                <a:lnTo>
                  <a:pt x="4307511" y="441664"/>
                </a:lnTo>
                <a:lnTo>
                  <a:pt x="4335537" y="478541"/>
                </a:lnTo>
                <a:lnTo>
                  <a:pt x="4335537" y="5411497"/>
                </a:lnTo>
                <a:lnTo>
                  <a:pt x="4325479" y="5424732"/>
                </a:lnTo>
                <a:lnTo>
                  <a:pt x="1571645" y="5424732"/>
                </a:lnTo>
                <a:lnTo>
                  <a:pt x="1555640" y="5403672"/>
                </a:lnTo>
                <a:lnTo>
                  <a:pt x="1521666" y="5360758"/>
                </a:lnTo>
                <a:lnTo>
                  <a:pt x="1485903" y="5319632"/>
                </a:lnTo>
                <a:lnTo>
                  <a:pt x="1444777" y="5283868"/>
                </a:lnTo>
                <a:lnTo>
                  <a:pt x="1405439" y="5251682"/>
                </a:lnTo>
                <a:lnTo>
                  <a:pt x="1360737" y="5226651"/>
                </a:lnTo>
                <a:lnTo>
                  <a:pt x="1312459" y="5205192"/>
                </a:lnTo>
                <a:lnTo>
                  <a:pt x="1260605" y="5187312"/>
                </a:lnTo>
                <a:lnTo>
                  <a:pt x="1206961" y="5171219"/>
                </a:lnTo>
                <a:lnTo>
                  <a:pt x="1153319" y="5156913"/>
                </a:lnTo>
                <a:lnTo>
                  <a:pt x="1097888" y="5142608"/>
                </a:lnTo>
                <a:lnTo>
                  <a:pt x="1046034" y="5126515"/>
                </a:lnTo>
                <a:lnTo>
                  <a:pt x="994178" y="5108634"/>
                </a:lnTo>
                <a:lnTo>
                  <a:pt x="945901" y="5087176"/>
                </a:lnTo>
                <a:lnTo>
                  <a:pt x="902986" y="5060355"/>
                </a:lnTo>
                <a:lnTo>
                  <a:pt x="863647" y="5028169"/>
                </a:lnTo>
                <a:lnTo>
                  <a:pt x="831463" y="4988832"/>
                </a:lnTo>
                <a:lnTo>
                  <a:pt x="804643" y="4945915"/>
                </a:lnTo>
                <a:lnTo>
                  <a:pt x="783185" y="4897636"/>
                </a:lnTo>
                <a:lnTo>
                  <a:pt x="765304" y="4845782"/>
                </a:lnTo>
                <a:lnTo>
                  <a:pt x="749211" y="4793927"/>
                </a:lnTo>
                <a:lnTo>
                  <a:pt x="734906" y="4738495"/>
                </a:lnTo>
                <a:lnTo>
                  <a:pt x="720601" y="4684853"/>
                </a:lnTo>
                <a:lnTo>
                  <a:pt x="704508" y="4631208"/>
                </a:lnTo>
                <a:lnTo>
                  <a:pt x="686627" y="4579352"/>
                </a:lnTo>
                <a:lnTo>
                  <a:pt x="665170" y="4531073"/>
                </a:lnTo>
                <a:lnTo>
                  <a:pt x="640137" y="4486371"/>
                </a:lnTo>
                <a:lnTo>
                  <a:pt x="607953" y="4447032"/>
                </a:lnTo>
                <a:lnTo>
                  <a:pt x="572190" y="4405905"/>
                </a:lnTo>
                <a:lnTo>
                  <a:pt x="531064" y="4370144"/>
                </a:lnTo>
                <a:lnTo>
                  <a:pt x="486360" y="4336170"/>
                </a:lnTo>
                <a:lnTo>
                  <a:pt x="441659" y="4302196"/>
                </a:lnTo>
                <a:lnTo>
                  <a:pt x="396958" y="4268222"/>
                </a:lnTo>
                <a:lnTo>
                  <a:pt x="354042" y="4234246"/>
                </a:lnTo>
                <a:lnTo>
                  <a:pt x="312916" y="4196697"/>
                </a:lnTo>
                <a:lnTo>
                  <a:pt x="277155" y="4159148"/>
                </a:lnTo>
                <a:lnTo>
                  <a:pt x="246759" y="4116232"/>
                </a:lnTo>
                <a:lnTo>
                  <a:pt x="223513" y="4071530"/>
                </a:lnTo>
                <a:lnTo>
                  <a:pt x="207420" y="4017888"/>
                </a:lnTo>
                <a:lnTo>
                  <a:pt x="200268" y="3962456"/>
                </a:lnTo>
                <a:lnTo>
                  <a:pt x="198478" y="3905234"/>
                </a:lnTo>
                <a:lnTo>
                  <a:pt x="203843" y="3844439"/>
                </a:lnTo>
                <a:lnTo>
                  <a:pt x="210996" y="3783644"/>
                </a:lnTo>
                <a:lnTo>
                  <a:pt x="219936" y="3722847"/>
                </a:lnTo>
                <a:lnTo>
                  <a:pt x="227088" y="3662052"/>
                </a:lnTo>
                <a:lnTo>
                  <a:pt x="230666" y="3601257"/>
                </a:lnTo>
                <a:lnTo>
                  <a:pt x="230666" y="3542248"/>
                </a:lnTo>
                <a:lnTo>
                  <a:pt x="223513" y="3486818"/>
                </a:lnTo>
                <a:lnTo>
                  <a:pt x="209208" y="3431386"/>
                </a:lnTo>
                <a:lnTo>
                  <a:pt x="187750" y="3379529"/>
                </a:lnTo>
                <a:lnTo>
                  <a:pt x="160929" y="3325887"/>
                </a:lnTo>
                <a:lnTo>
                  <a:pt x="130531" y="3272245"/>
                </a:lnTo>
                <a:lnTo>
                  <a:pt x="98347" y="3218601"/>
                </a:lnTo>
                <a:lnTo>
                  <a:pt x="67949" y="3166744"/>
                </a:lnTo>
                <a:lnTo>
                  <a:pt x="41126" y="3111314"/>
                </a:lnTo>
                <a:lnTo>
                  <a:pt x="19670" y="3057670"/>
                </a:lnTo>
                <a:lnTo>
                  <a:pt x="5365" y="3002238"/>
                </a:lnTo>
                <a:lnTo>
                  <a:pt x="0" y="2945018"/>
                </a:lnTo>
                <a:lnTo>
                  <a:pt x="5365" y="2887800"/>
                </a:lnTo>
                <a:lnTo>
                  <a:pt x="19670" y="2832369"/>
                </a:lnTo>
                <a:lnTo>
                  <a:pt x="41126" y="2778724"/>
                </a:lnTo>
                <a:lnTo>
                  <a:pt x="67949" y="2723294"/>
                </a:lnTo>
                <a:lnTo>
                  <a:pt x="98347" y="2671438"/>
                </a:lnTo>
                <a:lnTo>
                  <a:pt x="130531" y="2617795"/>
                </a:lnTo>
                <a:lnTo>
                  <a:pt x="160929" y="2564151"/>
                </a:lnTo>
                <a:lnTo>
                  <a:pt x="187750" y="2510509"/>
                </a:lnTo>
                <a:lnTo>
                  <a:pt x="209208" y="2458652"/>
                </a:lnTo>
                <a:lnTo>
                  <a:pt x="223513" y="2403220"/>
                </a:lnTo>
                <a:lnTo>
                  <a:pt x="230666" y="2347790"/>
                </a:lnTo>
                <a:lnTo>
                  <a:pt x="230666" y="2288783"/>
                </a:lnTo>
                <a:lnTo>
                  <a:pt x="227088" y="2227986"/>
                </a:lnTo>
                <a:lnTo>
                  <a:pt x="219936" y="2167191"/>
                </a:lnTo>
                <a:lnTo>
                  <a:pt x="210996" y="2106394"/>
                </a:lnTo>
                <a:lnTo>
                  <a:pt x="203843" y="2045599"/>
                </a:lnTo>
                <a:lnTo>
                  <a:pt x="198478" y="1984804"/>
                </a:lnTo>
                <a:lnTo>
                  <a:pt x="200268" y="1927585"/>
                </a:lnTo>
                <a:lnTo>
                  <a:pt x="207420" y="1872153"/>
                </a:lnTo>
                <a:lnTo>
                  <a:pt x="223513" y="1818508"/>
                </a:lnTo>
                <a:lnTo>
                  <a:pt x="246759" y="1773807"/>
                </a:lnTo>
                <a:lnTo>
                  <a:pt x="277155" y="1730892"/>
                </a:lnTo>
                <a:lnTo>
                  <a:pt x="312916" y="1693341"/>
                </a:lnTo>
                <a:lnTo>
                  <a:pt x="354042" y="1655792"/>
                </a:lnTo>
                <a:lnTo>
                  <a:pt x="396958" y="1621816"/>
                </a:lnTo>
                <a:lnTo>
                  <a:pt x="441659" y="1587842"/>
                </a:lnTo>
                <a:lnTo>
                  <a:pt x="486360" y="1553868"/>
                </a:lnTo>
                <a:lnTo>
                  <a:pt x="531064" y="1519895"/>
                </a:lnTo>
                <a:lnTo>
                  <a:pt x="572190" y="1484133"/>
                </a:lnTo>
                <a:lnTo>
                  <a:pt x="607953" y="1443007"/>
                </a:lnTo>
                <a:lnTo>
                  <a:pt x="640137" y="1403668"/>
                </a:lnTo>
                <a:lnTo>
                  <a:pt x="665170" y="1358966"/>
                </a:lnTo>
                <a:lnTo>
                  <a:pt x="686627" y="1310687"/>
                </a:lnTo>
                <a:lnTo>
                  <a:pt x="704508" y="1258830"/>
                </a:lnTo>
                <a:lnTo>
                  <a:pt x="720601" y="1205186"/>
                </a:lnTo>
                <a:lnTo>
                  <a:pt x="734906" y="1151543"/>
                </a:lnTo>
                <a:lnTo>
                  <a:pt x="749211" y="1096111"/>
                </a:lnTo>
                <a:lnTo>
                  <a:pt x="765304" y="1044257"/>
                </a:lnTo>
                <a:lnTo>
                  <a:pt x="783185" y="992400"/>
                </a:lnTo>
                <a:lnTo>
                  <a:pt x="804643" y="944123"/>
                </a:lnTo>
                <a:lnTo>
                  <a:pt x="831463" y="901209"/>
                </a:lnTo>
                <a:lnTo>
                  <a:pt x="863647" y="861870"/>
                </a:lnTo>
                <a:lnTo>
                  <a:pt x="902986" y="829684"/>
                </a:lnTo>
                <a:lnTo>
                  <a:pt x="945901" y="802863"/>
                </a:lnTo>
                <a:lnTo>
                  <a:pt x="994178" y="781405"/>
                </a:lnTo>
                <a:lnTo>
                  <a:pt x="1046034" y="763524"/>
                </a:lnTo>
                <a:lnTo>
                  <a:pt x="1097888" y="747431"/>
                </a:lnTo>
                <a:lnTo>
                  <a:pt x="1153319" y="733125"/>
                </a:lnTo>
                <a:lnTo>
                  <a:pt x="1206961" y="718820"/>
                </a:lnTo>
                <a:lnTo>
                  <a:pt x="1260605" y="702727"/>
                </a:lnTo>
                <a:lnTo>
                  <a:pt x="1312459" y="684846"/>
                </a:lnTo>
                <a:lnTo>
                  <a:pt x="1360737" y="663388"/>
                </a:lnTo>
                <a:lnTo>
                  <a:pt x="1405439" y="638356"/>
                </a:lnTo>
                <a:lnTo>
                  <a:pt x="1444777" y="606170"/>
                </a:lnTo>
                <a:lnTo>
                  <a:pt x="1485903" y="570407"/>
                </a:lnTo>
                <a:lnTo>
                  <a:pt x="1521666" y="529280"/>
                </a:lnTo>
                <a:lnTo>
                  <a:pt x="1555640" y="486366"/>
                </a:lnTo>
                <a:lnTo>
                  <a:pt x="1589613" y="441664"/>
                </a:lnTo>
                <a:lnTo>
                  <a:pt x="1623587" y="396960"/>
                </a:lnTo>
                <a:lnTo>
                  <a:pt x="1657560" y="354046"/>
                </a:lnTo>
                <a:lnTo>
                  <a:pt x="1695111" y="312919"/>
                </a:lnTo>
                <a:lnTo>
                  <a:pt x="1732660" y="277158"/>
                </a:lnTo>
                <a:lnTo>
                  <a:pt x="1775575" y="246759"/>
                </a:lnTo>
                <a:lnTo>
                  <a:pt x="1820277" y="223514"/>
                </a:lnTo>
                <a:lnTo>
                  <a:pt x="1873920" y="207421"/>
                </a:lnTo>
                <a:lnTo>
                  <a:pt x="1929352" y="200268"/>
                </a:lnTo>
                <a:lnTo>
                  <a:pt x="1986569" y="198480"/>
                </a:lnTo>
                <a:lnTo>
                  <a:pt x="2047363" y="203845"/>
                </a:lnTo>
                <a:lnTo>
                  <a:pt x="2108159" y="210998"/>
                </a:lnTo>
                <a:lnTo>
                  <a:pt x="2168955" y="219938"/>
                </a:lnTo>
                <a:lnTo>
                  <a:pt x="2229750" y="227091"/>
                </a:lnTo>
                <a:lnTo>
                  <a:pt x="2290544" y="230666"/>
                </a:lnTo>
                <a:lnTo>
                  <a:pt x="2349553" y="230666"/>
                </a:lnTo>
                <a:lnTo>
                  <a:pt x="2404984" y="223514"/>
                </a:lnTo>
                <a:lnTo>
                  <a:pt x="2460415" y="209208"/>
                </a:lnTo>
                <a:lnTo>
                  <a:pt x="2514057" y="187752"/>
                </a:lnTo>
                <a:lnTo>
                  <a:pt x="2567699" y="159141"/>
                </a:lnTo>
                <a:lnTo>
                  <a:pt x="2621342" y="130533"/>
                </a:lnTo>
                <a:lnTo>
                  <a:pt x="2674984" y="98346"/>
                </a:lnTo>
                <a:lnTo>
                  <a:pt x="2726840" y="67948"/>
                </a:lnTo>
                <a:lnTo>
                  <a:pt x="2782271" y="41127"/>
                </a:lnTo>
                <a:lnTo>
                  <a:pt x="2835913" y="19669"/>
                </a:lnTo>
                <a:lnTo>
                  <a:pt x="2891344" y="53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5" name="Picture 9">
            <a:extLst>
              <a:ext uri="{FF2B5EF4-FFF2-40B4-BE49-F238E27FC236}">
                <a16:creationId xmlns:a16="http://schemas.microsoft.com/office/drawing/2014/main" id="{C83303F5-A4F7-FE49-5D36-61EDA9D4576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8016842" y="2726494"/>
            <a:ext cx="4043021" cy="3229429"/>
          </a:xfrm>
          <a:prstGeom prst="rect">
            <a:avLst/>
          </a:prstGeom>
        </p:spPr>
      </p:pic>
    </p:spTree>
    <p:extLst>
      <p:ext uri="{BB962C8B-B14F-4D97-AF65-F5344CB8AC3E}">
        <p14:creationId xmlns:p14="http://schemas.microsoft.com/office/powerpoint/2010/main" val="22242440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14"/>
        <p:cNvGrpSpPr/>
        <p:nvPr/>
      </p:nvGrpSpPr>
      <p:grpSpPr>
        <a:xfrm>
          <a:off x="0" y="0"/>
          <a:ext cx="0" cy="0"/>
          <a:chOff x="0" y="0"/>
          <a:chExt cx="0" cy="0"/>
        </a:xfrm>
      </p:grpSpPr>
      <p:grpSp>
        <p:nvGrpSpPr>
          <p:cNvPr id="3015" name="Google Shape;3015;p66"/>
          <p:cNvGrpSpPr/>
          <p:nvPr/>
        </p:nvGrpSpPr>
        <p:grpSpPr>
          <a:xfrm rot="472784">
            <a:off x="6977246" y="2446099"/>
            <a:ext cx="3723357" cy="3723357"/>
            <a:chOff x="1646025" y="1811100"/>
            <a:chExt cx="2792400" cy="2792400"/>
          </a:xfrm>
        </p:grpSpPr>
        <p:sp>
          <p:nvSpPr>
            <p:cNvPr id="3016" name="Google Shape;3016;p66"/>
            <p:cNvSpPr/>
            <p:nvPr/>
          </p:nvSpPr>
          <p:spPr>
            <a:xfrm>
              <a:off x="1646025" y="1811100"/>
              <a:ext cx="2792400" cy="2792400"/>
            </a:xfrm>
            <a:prstGeom prst="roundRect">
              <a:avLst>
                <a:gd name="adj" fmla="val 16667"/>
              </a:avLst>
            </a:prstGeom>
            <a:solidFill>
              <a:srgbClr val="FFFFFF"/>
            </a:solidFill>
            <a:ln>
              <a:noFill/>
            </a:ln>
            <a:effectLst>
              <a:outerShdw blurRad="28575" dist="19050" dir="19500000" algn="bl" rotWithShape="0">
                <a:srgbClr val="00000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7" name="Google Shape;3017;p66"/>
            <p:cNvSpPr/>
            <p:nvPr/>
          </p:nvSpPr>
          <p:spPr>
            <a:xfrm>
              <a:off x="1646025" y="1811100"/>
              <a:ext cx="2792400" cy="800100"/>
            </a:xfrm>
            <a:prstGeom prst="round2SameRect">
              <a:avLst>
                <a:gd name="adj1" fmla="val 50000"/>
                <a:gd name="adj2" fmla="val 0"/>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cxnSp>
          <p:nvCxnSpPr>
            <p:cNvPr id="3018" name="Google Shape;3018;p66"/>
            <p:cNvCxnSpPr/>
            <p:nvPr/>
          </p:nvCxnSpPr>
          <p:spPr>
            <a:xfrm>
              <a:off x="1908700" y="3291142"/>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3019" name="Google Shape;3019;p66"/>
            <p:cNvCxnSpPr/>
            <p:nvPr/>
          </p:nvCxnSpPr>
          <p:spPr>
            <a:xfrm>
              <a:off x="1908700" y="3534871"/>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3020" name="Google Shape;3020;p66"/>
            <p:cNvCxnSpPr/>
            <p:nvPr/>
          </p:nvCxnSpPr>
          <p:spPr>
            <a:xfrm>
              <a:off x="1908700" y="3770196"/>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3021" name="Google Shape;3021;p66"/>
            <p:cNvCxnSpPr/>
            <p:nvPr/>
          </p:nvCxnSpPr>
          <p:spPr>
            <a:xfrm>
              <a:off x="1908700" y="4005521"/>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3022" name="Google Shape;3022;p66"/>
            <p:cNvCxnSpPr/>
            <p:nvPr/>
          </p:nvCxnSpPr>
          <p:spPr>
            <a:xfrm>
              <a:off x="1908700" y="3031829"/>
              <a:ext cx="2267100" cy="0"/>
            </a:xfrm>
            <a:prstGeom prst="straightConnector1">
              <a:avLst/>
            </a:prstGeom>
            <a:noFill/>
            <a:ln w="9525" cap="flat" cmpd="sng">
              <a:solidFill>
                <a:srgbClr val="EFEFEF"/>
              </a:solidFill>
              <a:prstDash val="solid"/>
              <a:round/>
              <a:headEnd type="none" w="med" len="med"/>
              <a:tailEnd type="none" w="med" len="med"/>
            </a:ln>
          </p:spPr>
        </p:cxnSp>
      </p:grpSp>
      <p:grpSp>
        <p:nvGrpSpPr>
          <p:cNvPr id="3023" name="Google Shape;3023;p66"/>
          <p:cNvGrpSpPr/>
          <p:nvPr/>
        </p:nvGrpSpPr>
        <p:grpSpPr>
          <a:xfrm>
            <a:off x="2622592" y="65546"/>
            <a:ext cx="7906808" cy="1668661"/>
            <a:chOff x="1966944" y="49159"/>
            <a:chExt cx="5930106" cy="1251496"/>
          </a:xfrm>
        </p:grpSpPr>
        <p:sp>
          <p:nvSpPr>
            <p:cNvPr id="3024" name="Google Shape;3024;p66"/>
            <p:cNvSpPr/>
            <p:nvPr/>
          </p:nvSpPr>
          <p:spPr>
            <a:xfrm>
              <a:off x="2255338" y="374887"/>
              <a:ext cx="5438514" cy="625071"/>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chemeClr val="accent4"/>
            </a:solidFill>
            <a:ln>
              <a:noFill/>
            </a:ln>
            <a:effectLst>
              <a:outerShdw blurRad="28575" dist="19050" dir="19320000" algn="bl" rotWithShape="0">
                <a:srgbClr val="000000">
                  <a:alpha val="21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5" name="Google Shape;3025;p66"/>
            <p:cNvSpPr/>
            <p:nvPr/>
          </p:nvSpPr>
          <p:spPr>
            <a:xfrm rot="7791998">
              <a:off x="7058505" y="716709"/>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chemeClr val="dk1">
                <a:alpha val="15109"/>
              </a:schemeClr>
            </a:solidFill>
            <a:ln>
              <a:noFill/>
            </a:ln>
            <a:effectLst>
              <a:outerShdw blurRad="28575" dist="19050" dir="19200000" algn="bl" rotWithShape="0">
                <a:srgbClr val="00000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6" name="Google Shape;3026;p66"/>
            <p:cNvSpPr/>
            <p:nvPr/>
          </p:nvSpPr>
          <p:spPr>
            <a:xfrm rot="7791998">
              <a:off x="1923405" y="333984"/>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chemeClr val="dk1">
                <a:alpha val="15109"/>
              </a:schemeClr>
            </a:solidFill>
            <a:ln>
              <a:noFill/>
            </a:ln>
            <a:effectLst>
              <a:outerShdw blurRad="28575" dist="19050" dir="19200000" algn="bl" rotWithShape="0">
                <a:srgbClr val="00000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027" name="Google Shape;3027;p66"/>
          <p:cNvSpPr txBox="1">
            <a:spLocks noGrp="1"/>
          </p:cNvSpPr>
          <p:nvPr>
            <p:ph type="title"/>
          </p:nvPr>
        </p:nvSpPr>
        <p:spPr>
          <a:xfrm>
            <a:off x="1914401" y="460307"/>
            <a:ext cx="9323200" cy="763600"/>
          </a:xfrm>
          <a:prstGeom prst="rect">
            <a:avLst/>
          </a:prstGeom>
        </p:spPr>
        <p:txBody>
          <a:bodyPr spcFirstLastPara="1" wrap="square" lIns="121900" tIns="121900" rIns="121900" bIns="121900" anchor="t" anchorCtr="0">
            <a:noAutofit/>
          </a:bodyPr>
          <a:lstStyle/>
          <a:p>
            <a:r>
              <a:rPr lang="en" sz="4800" b="1" dirty="0">
                <a:solidFill>
                  <a:schemeClr val="accent1">
                    <a:lumMod val="75000"/>
                  </a:schemeClr>
                </a:solidFill>
                <a:latin typeface="Calibri" panose="020F0502020204030204" pitchFamily="34" charset="0"/>
                <a:cs typeface="Calibri" panose="020F0502020204030204" pitchFamily="34" charset="0"/>
              </a:rPr>
              <a:t>YÊU CẦU CẦN ĐẠT </a:t>
            </a:r>
            <a:endParaRPr dirty="0">
              <a:solidFill>
                <a:schemeClr val="lt1"/>
              </a:solidFill>
            </a:endParaRPr>
          </a:p>
        </p:txBody>
      </p:sp>
      <p:grpSp>
        <p:nvGrpSpPr>
          <p:cNvPr id="3028" name="Google Shape;3028;p66"/>
          <p:cNvGrpSpPr/>
          <p:nvPr/>
        </p:nvGrpSpPr>
        <p:grpSpPr>
          <a:xfrm rot="-438800">
            <a:off x="1922227" y="1894070"/>
            <a:ext cx="3723332" cy="3723332"/>
            <a:chOff x="1646025" y="1811100"/>
            <a:chExt cx="2792400" cy="2792400"/>
          </a:xfrm>
        </p:grpSpPr>
        <p:sp>
          <p:nvSpPr>
            <p:cNvPr id="3029" name="Google Shape;3029;p66"/>
            <p:cNvSpPr/>
            <p:nvPr/>
          </p:nvSpPr>
          <p:spPr>
            <a:xfrm>
              <a:off x="1646025" y="1811100"/>
              <a:ext cx="2792400" cy="2792400"/>
            </a:xfrm>
            <a:prstGeom prst="roundRect">
              <a:avLst>
                <a:gd name="adj" fmla="val 16667"/>
              </a:avLst>
            </a:prstGeom>
            <a:solidFill>
              <a:srgbClr val="FFFFFF"/>
            </a:solidFill>
            <a:ln>
              <a:noFill/>
            </a:ln>
            <a:effectLst>
              <a:outerShdw blurRad="28575" dist="19050" dir="19500000" algn="bl" rotWithShape="0">
                <a:srgbClr val="00000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0" name="Google Shape;3030;p66"/>
            <p:cNvSpPr/>
            <p:nvPr/>
          </p:nvSpPr>
          <p:spPr>
            <a:xfrm>
              <a:off x="1646025" y="1811100"/>
              <a:ext cx="2792400" cy="800100"/>
            </a:xfrm>
            <a:prstGeom prst="round2SameRect">
              <a:avLst>
                <a:gd name="adj1" fmla="val 50000"/>
                <a:gd name="adj2" fmla="val 0"/>
              </a:avLst>
            </a:pr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cxnSp>
          <p:nvCxnSpPr>
            <p:cNvPr id="3031" name="Google Shape;3031;p66"/>
            <p:cNvCxnSpPr/>
            <p:nvPr/>
          </p:nvCxnSpPr>
          <p:spPr>
            <a:xfrm>
              <a:off x="1908700" y="3291142"/>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3032" name="Google Shape;3032;p66"/>
            <p:cNvCxnSpPr/>
            <p:nvPr/>
          </p:nvCxnSpPr>
          <p:spPr>
            <a:xfrm>
              <a:off x="1908700" y="3534871"/>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3033" name="Google Shape;3033;p66"/>
            <p:cNvCxnSpPr/>
            <p:nvPr/>
          </p:nvCxnSpPr>
          <p:spPr>
            <a:xfrm>
              <a:off x="1908700" y="3770196"/>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3034" name="Google Shape;3034;p66"/>
            <p:cNvCxnSpPr/>
            <p:nvPr/>
          </p:nvCxnSpPr>
          <p:spPr>
            <a:xfrm>
              <a:off x="1908700" y="4005521"/>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3035" name="Google Shape;3035;p66"/>
            <p:cNvCxnSpPr/>
            <p:nvPr/>
          </p:nvCxnSpPr>
          <p:spPr>
            <a:xfrm>
              <a:off x="1908700" y="3031829"/>
              <a:ext cx="2267100" cy="0"/>
            </a:xfrm>
            <a:prstGeom prst="straightConnector1">
              <a:avLst/>
            </a:prstGeom>
            <a:noFill/>
            <a:ln w="9525" cap="flat" cmpd="sng">
              <a:solidFill>
                <a:srgbClr val="EFEFEF"/>
              </a:solidFill>
              <a:prstDash val="solid"/>
              <a:round/>
              <a:headEnd type="none" w="med" len="med"/>
              <a:tailEnd type="none" w="med" len="med"/>
            </a:ln>
          </p:spPr>
        </p:cxnSp>
      </p:grpSp>
      <p:sp>
        <p:nvSpPr>
          <p:cNvPr id="3036" name="Google Shape;3036;p66"/>
          <p:cNvSpPr txBox="1">
            <a:spLocks noGrp="1"/>
          </p:cNvSpPr>
          <p:nvPr>
            <p:ph type="subTitle" idx="1"/>
          </p:nvPr>
        </p:nvSpPr>
        <p:spPr>
          <a:xfrm rot="-438706" flipH="1">
            <a:off x="1646495" y="3069798"/>
            <a:ext cx="3921557" cy="1362703"/>
          </a:xfrm>
          <a:prstGeom prst="rect">
            <a:avLst/>
          </a:prstGeom>
        </p:spPr>
        <p:txBody>
          <a:bodyPr spcFirstLastPara="1" wrap="square" lIns="121900" tIns="121900" rIns="121900" bIns="121900" anchor="t" anchorCtr="0">
            <a:noAutofit/>
          </a:bodyPr>
          <a:lstStyle/>
          <a:p>
            <a:pPr algn="just"/>
            <a:r>
              <a:rPr lang="en-US" sz="2667" dirty="0">
                <a:solidFill>
                  <a:srgbClr val="002060"/>
                </a:solidFill>
                <a:latin typeface="Calibri" panose="020F0502020204030204" pitchFamily="34" charset="0"/>
                <a:cs typeface="Calibri" panose="020F0502020204030204" pitchFamily="34" charset="0"/>
              </a:rPr>
              <a:t>    </a:t>
            </a:r>
            <a:r>
              <a:rPr lang="nl-NL" sz="2600" b="1" dirty="0">
                <a:latin typeface="Times New Roman" panose="02020603050405020304" pitchFamily="18" charset="0"/>
                <a:cs typeface="Times New Roman" panose="02020603050405020304" pitchFamily="18" charset="0"/>
              </a:rPr>
              <a:t>Xây dựng được danh mục sách của bản thân và của nhóm.</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3037" name="Google Shape;3037;p66"/>
          <p:cNvSpPr txBox="1">
            <a:spLocks noGrp="1"/>
          </p:cNvSpPr>
          <p:nvPr>
            <p:ph type="subTitle" idx="2"/>
          </p:nvPr>
        </p:nvSpPr>
        <p:spPr>
          <a:xfrm rot="-438706" flipH="1">
            <a:off x="2210255" y="2176556"/>
            <a:ext cx="2816100" cy="580337"/>
          </a:xfrm>
          <a:prstGeom prst="rect">
            <a:avLst/>
          </a:prstGeom>
        </p:spPr>
        <p:txBody>
          <a:bodyPr spcFirstLastPara="1" wrap="square" lIns="121900" tIns="121900" rIns="121900" bIns="121900" anchor="ctr" anchorCtr="0">
            <a:noAutofit/>
          </a:bodyPr>
          <a:lstStyle/>
          <a:p>
            <a:pPr marL="0" indent="0"/>
            <a:r>
              <a:rPr lang="en" sz="4000" dirty="0">
                <a:solidFill>
                  <a:schemeClr val="lt1"/>
                </a:solidFill>
              </a:rPr>
              <a:t>01.</a:t>
            </a:r>
            <a:endParaRPr sz="4000" dirty="0">
              <a:solidFill>
                <a:schemeClr val="lt1"/>
              </a:solidFill>
            </a:endParaRPr>
          </a:p>
        </p:txBody>
      </p:sp>
      <p:sp>
        <p:nvSpPr>
          <p:cNvPr id="3038" name="Google Shape;3038;p66"/>
          <p:cNvSpPr txBox="1">
            <a:spLocks noGrp="1"/>
          </p:cNvSpPr>
          <p:nvPr>
            <p:ph type="subTitle" idx="3"/>
          </p:nvPr>
        </p:nvSpPr>
        <p:spPr>
          <a:xfrm rot="472683" flipH="1">
            <a:off x="6607690" y="3568934"/>
            <a:ext cx="4000960" cy="2210691"/>
          </a:xfrm>
          <a:prstGeom prst="rect">
            <a:avLst/>
          </a:prstGeom>
        </p:spPr>
        <p:txBody>
          <a:bodyPr spcFirstLastPara="1" wrap="square" lIns="121900" tIns="121900" rIns="121900" bIns="121900" anchor="t" anchorCtr="0">
            <a:noAutofit/>
          </a:bodyPr>
          <a:lstStyle/>
          <a:p>
            <a:pPr algn="just"/>
            <a:r>
              <a:rPr lang="en-US" sz="2600" b="1" dirty="0">
                <a:solidFill>
                  <a:srgbClr val="002060"/>
                </a:solidFill>
                <a:latin typeface="Times New Roman" panose="02020603050405020304" pitchFamily="18" charset="0"/>
                <a:cs typeface="Times New Roman" panose="02020603050405020304" pitchFamily="18" charset="0"/>
              </a:rPr>
              <a:t>    </a:t>
            </a:r>
            <a:r>
              <a:rPr lang="nl-NL" sz="2600" b="1" dirty="0">
                <a:latin typeface="Times New Roman" panose="02020603050405020304" pitchFamily="18" charset="0"/>
                <a:cs typeface="Times New Roman" panose="02020603050405020304" pitchFamily="18" charset="0"/>
              </a:rPr>
              <a:t>Giới thiệu được sở thích của bản thân thông qua việc lựa chọn sách.</a:t>
            </a:r>
            <a:endParaRPr lang="zh-CN" altLang="en-US" sz="2600" b="1" dirty="0">
              <a:solidFill>
                <a:srgbClr val="002060"/>
              </a:solidFill>
              <a:latin typeface="Times New Roman" panose="02020603050405020304" pitchFamily="18" charset="0"/>
              <a:ea typeface="字体视界-熊孩子体" panose="02000500000000000000" pitchFamily="2" charset="-122"/>
              <a:cs typeface="Times New Roman" panose="02020603050405020304" pitchFamily="18" charset="0"/>
            </a:endParaRPr>
          </a:p>
        </p:txBody>
      </p:sp>
      <p:sp>
        <p:nvSpPr>
          <p:cNvPr id="3039" name="Google Shape;3039;p66"/>
          <p:cNvSpPr txBox="1">
            <a:spLocks noGrp="1"/>
          </p:cNvSpPr>
          <p:nvPr>
            <p:ph type="subTitle" idx="4"/>
          </p:nvPr>
        </p:nvSpPr>
        <p:spPr>
          <a:xfrm rot="472683" flipH="1">
            <a:off x="7616761" y="2787831"/>
            <a:ext cx="2816179" cy="580285"/>
          </a:xfrm>
          <a:prstGeom prst="rect">
            <a:avLst/>
          </a:prstGeom>
        </p:spPr>
        <p:txBody>
          <a:bodyPr spcFirstLastPara="1" wrap="square" lIns="121900" tIns="121900" rIns="121900" bIns="121900" anchor="ctr" anchorCtr="0">
            <a:noAutofit/>
          </a:bodyPr>
          <a:lstStyle/>
          <a:p>
            <a:pPr marL="0" indent="0"/>
            <a:r>
              <a:rPr lang="en" sz="4000" dirty="0">
                <a:solidFill>
                  <a:schemeClr val="lt1"/>
                </a:solidFill>
              </a:rPr>
              <a:t>02.</a:t>
            </a:r>
            <a:endParaRPr sz="4000" dirty="0">
              <a:solidFill>
                <a:schemeClr val="lt1"/>
              </a:solidFill>
            </a:endParaRPr>
          </a:p>
        </p:txBody>
      </p:sp>
      <p:grpSp>
        <p:nvGrpSpPr>
          <p:cNvPr id="3040" name="Google Shape;3040;p66"/>
          <p:cNvGrpSpPr/>
          <p:nvPr/>
        </p:nvGrpSpPr>
        <p:grpSpPr>
          <a:xfrm rot="-1563553" flipH="1">
            <a:off x="9731101" y="1957528"/>
            <a:ext cx="1513035" cy="1294737"/>
            <a:chOff x="2990881" y="2211651"/>
            <a:chExt cx="1114481" cy="953686"/>
          </a:xfrm>
        </p:grpSpPr>
        <p:sp>
          <p:nvSpPr>
            <p:cNvPr id="3041" name="Google Shape;3041;p66"/>
            <p:cNvSpPr/>
            <p:nvPr/>
          </p:nvSpPr>
          <p:spPr>
            <a:xfrm rot="-4499968" flipH="1">
              <a:off x="3182811" y="2209483"/>
              <a:ext cx="730620" cy="958022"/>
            </a:xfrm>
            <a:custGeom>
              <a:avLst/>
              <a:gdLst/>
              <a:ahLst/>
              <a:cxnLst/>
              <a:rect l="l" t="t" r="r" b="b"/>
              <a:pathLst>
                <a:path w="26439" h="34668" extrusionOk="0">
                  <a:moveTo>
                    <a:pt x="14337" y="0"/>
                  </a:moveTo>
                  <a:cubicBezTo>
                    <a:pt x="9587" y="0"/>
                    <a:pt x="5048" y="2653"/>
                    <a:pt x="2494" y="6927"/>
                  </a:cubicBezTo>
                  <a:cubicBezTo>
                    <a:pt x="742" y="9864"/>
                    <a:pt x="1" y="13183"/>
                    <a:pt x="412" y="16271"/>
                  </a:cubicBezTo>
                  <a:cubicBezTo>
                    <a:pt x="705" y="18472"/>
                    <a:pt x="1626" y="20602"/>
                    <a:pt x="3004" y="22273"/>
                  </a:cubicBezTo>
                  <a:cubicBezTo>
                    <a:pt x="3344" y="22689"/>
                    <a:pt x="3703" y="23029"/>
                    <a:pt x="4015" y="23326"/>
                  </a:cubicBezTo>
                  <a:cubicBezTo>
                    <a:pt x="4836" y="24110"/>
                    <a:pt x="5048" y="24346"/>
                    <a:pt x="4950" y="25092"/>
                  </a:cubicBezTo>
                  <a:lnTo>
                    <a:pt x="3694" y="34668"/>
                  </a:lnTo>
                  <a:lnTo>
                    <a:pt x="6758" y="31400"/>
                  </a:lnTo>
                  <a:cubicBezTo>
                    <a:pt x="8108" y="29965"/>
                    <a:pt x="9507" y="28482"/>
                    <a:pt x="10847" y="26943"/>
                  </a:cubicBezTo>
                  <a:cubicBezTo>
                    <a:pt x="11111" y="26641"/>
                    <a:pt x="11362" y="26353"/>
                    <a:pt x="11579" y="26244"/>
                  </a:cubicBezTo>
                  <a:cubicBezTo>
                    <a:pt x="11815" y="26126"/>
                    <a:pt x="12222" y="26098"/>
                    <a:pt x="12651" y="26070"/>
                  </a:cubicBezTo>
                  <a:lnTo>
                    <a:pt x="12920" y="26055"/>
                  </a:lnTo>
                  <a:cubicBezTo>
                    <a:pt x="16760" y="25777"/>
                    <a:pt x="20489" y="23827"/>
                    <a:pt x="22907" y="20828"/>
                  </a:cubicBezTo>
                  <a:cubicBezTo>
                    <a:pt x="25320" y="17834"/>
                    <a:pt x="26439" y="13774"/>
                    <a:pt x="25900" y="9968"/>
                  </a:cubicBezTo>
                  <a:cubicBezTo>
                    <a:pt x="25159" y="4755"/>
                    <a:pt x="21345" y="897"/>
                    <a:pt x="16183" y="132"/>
                  </a:cubicBezTo>
                  <a:cubicBezTo>
                    <a:pt x="15574" y="42"/>
                    <a:pt x="14955" y="0"/>
                    <a:pt x="14337" y="0"/>
                  </a:cubicBezTo>
                  <a:close/>
                </a:path>
              </a:pathLst>
            </a:custGeom>
            <a:solidFill>
              <a:srgbClr val="FFFFFF"/>
            </a:solidFill>
            <a:ln>
              <a:noFill/>
            </a:ln>
            <a:effectLst>
              <a:outerShdw blurRad="28575" dist="19050" dir="19500000" algn="bl" rotWithShape="0">
                <a:srgbClr val="000000">
                  <a:alpha val="17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2" name="Google Shape;3042;p66"/>
            <p:cNvSpPr/>
            <p:nvPr/>
          </p:nvSpPr>
          <p:spPr>
            <a:xfrm rot="-4499968" flipH="1">
              <a:off x="3183710" y="2279797"/>
              <a:ext cx="649431" cy="800756"/>
            </a:xfrm>
            <a:custGeom>
              <a:avLst/>
              <a:gdLst/>
              <a:ahLst/>
              <a:cxnLst/>
              <a:rect l="l" t="t" r="r" b="b"/>
              <a:pathLst>
                <a:path w="23501" h="28977" extrusionOk="0">
                  <a:moveTo>
                    <a:pt x="12876" y="1"/>
                  </a:moveTo>
                  <a:cubicBezTo>
                    <a:pt x="8539" y="1"/>
                    <a:pt x="4491" y="2517"/>
                    <a:pt x="2276" y="6227"/>
                  </a:cubicBezTo>
                  <a:cubicBezTo>
                    <a:pt x="774" y="8739"/>
                    <a:pt x="0" y="11738"/>
                    <a:pt x="382" y="14641"/>
                  </a:cubicBezTo>
                  <a:cubicBezTo>
                    <a:pt x="637" y="16558"/>
                    <a:pt x="1426" y="18419"/>
                    <a:pt x="2659" y="19911"/>
                  </a:cubicBezTo>
                  <a:cubicBezTo>
                    <a:pt x="3764" y="21252"/>
                    <a:pt x="5189" y="21804"/>
                    <a:pt x="4925" y="23840"/>
                  </a:cubicBezTo>
                  <a:cubicBezTo>
                    <a:pt x="4699" y="25553"/>
                    <a:pt x="4472" y="27263"/>
                    <a:pt x="4250" y="28977"/>
                  </a:cubicBezTo>
                  <a:cubicBezTo>
                    <a:pt x="5614" y="27523"/>
                    <a:pt x="6979" y="26073"/>
                    <a:pt x="8286" y="24572"/>
                  </a:cubicBezTo>
                  <a:cubicBezTo>
                    <a:pt x="8637" y="24171"/>
                    <a:pt x="8995" y="23759"/>
                    <a:pt x="9467" y="23519"/>
                  </a:cubicBezTo>
                  <a:cubicBezTo>
                    <a:pt x="10043" y="23221"/>
                    <a:pt x="10714" y="23221"/>
                    <a:pt x="11361" y="23173"/>
                  </a:cubicBezTo>
                  <a:cubicBezTo>
                    <a:pt x="14817" y="22924"/>
                    <a:pt x="18146" y="21186"/>
                    <a:pt x="20323" y="18485"/>
                  </a:cubicBezTo>
                  <a:cubicBezTo>
                    <a:pt x="22504" y="15784"/>
                    <a:pt x="23500" y="12163"/>
                    <a:pt x="23010" y="8730"/>
                  </a:cubicBezTo>
                  <a:cubicBezTo>
                    <a:pt x="22363" y="4173"/>
                    <a:pt x="19100" y="797"/>
                    <a:pt x="14515" y="122"/>
                  </a:cubicBezTo>
                  <a:cubicBezTo>
                    <a:pt x="13966" y="40"/>
                    <a:pt x="13419" y="1"/>
                    <a:pt x="1287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3" name="Google Shape;3043;p66"/>
            <p:cNvSpPr/>
            <p:nvPr/>
          </p:nvSpPr>
          <p:spPr>
            <a:xfrm rot="-4499968" flipH="1">
              <a:off x="3336466" y="2584109"/>
              <a:ext cx="286180" cy="272584"/>
            </a:xfrm>
            <a:custGeom>
              <a:avLst/>
              <a:gdLst/>
              <a:ahLst/>
              <a:cxnLst/>
              <a:rect l="l" t="t" r="r" b="b"/>
              <a:pathLst>
                <a:path w="10356" h="9864" extrusionOk="0">
                  <a:moveTo>
                    <a:pt x="6425" y="0"/>
                  </a:moveTo>
                  <a:cubicBezTo>
                    <a:pt x="6234" y="0"/>
                    <a:pt x="6052" y="35"/>
                    <a:pt x="5884" y="107"/>
                  </a:cubicBezTo>
                  <a:cubicBezTo>
                    <a:pt x="3646" y="1075"/>
                    <a:pt x="562" y="6520"/>
                    <a:pt x="562" y="6520"/>
                  </a:cubicBezTo>
                  <a:cubicBezTo>
                    <a:pt x="0" y="7441"/>
                    <a:pt x="2767" y="9467"/>
                    <a:pt x="5586" y="9864"/>
                  </a:cubicBezTo>
                  <a:cubicBezTo>
                    <a:pt x="5534" y="9467"/>
                    <a:pt x="5379" y="7535"/>
                    <a:pt x="7163" y="6855"/>
                  </a:cubicBezTo>
                  <a:cubicBezTo>
                    <a:pt x="7163" y="6855"/>
                    <a:pt x="7638" y="3775"/>
                    <a:pt x="10019" y="3775"/>
                  </a:cubicBezTo>
                  <a:cubicBezTo>
                    <a:pt x="10127" y="3775"/>
                    <a:pt x="10240" y="3782"/>
                    <a:pt x="10356" y="3795"/>
                  </a:cubicBezTo>
                  <a:cubicBezTo>
                    <a:pt x="9574" y="1711"/>
                    <a:pt x="7771" y="0"/>
                    <a:pt x="642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4" name="Google Shape;3044;p66"/>
            <p:cNvSpPr/>
            <p:nvPr/>
          </p:nvSpPr>
          <p:spPr>
            <a:xfrm rot="-4499968" flipH="1">
              <a:off x="3464086" y="2458461"/>
              <a:ext cx="109321" cy="82958"/>
            </a:xfrm>
            <a:custGeom>
              <a:avLst/>
              <a:gdLst/>
              <a:ahLst/>
              <a:cxnLst/>
              <a:rect l="l" t="t" r="r" b="b"/>
              <a:pathLst>
                <a:path w="3956" h="3002" extrusionOk="0">
                  <a:moveTo>
                    <a:pt x="1687" y="1"/>
                  </a:moveTo>
                  <a:cubicBezTo>
                    <a:pt x="1239" y="1"/>
                    <a:pt x="791" y="175"/>
                    <a:pt x="505" y="521"/>
                  </a:cubicBezTo>
                  <a:cubicBezTo>
                    <a:pt x="0" y="1121"/>
                    <a:pt x="94" y="2131"/>
                    <a:pt x="699" y="2632"/>
                  </a:cubicBezTo>
                  <a:cubicBezTo>
                    <a:pt x="1014" y="2891"/>
                    <a:pt x="1358" y="3001"/>
                    <a:pt x="1689" y="3001"/>
                  </a:cubicBezTo>
                  <a:cubicBezTo>
                    <a:pt x="2906" y="3001"/>
                    <a:pt x="3955" y="1512"/>
                    <a:pt x="2753" y="398"/>
                  </a:cubicBezTo>
                  <a:cubicBezTo>
                    <a:pt x="2468" y="133"/>
                    <a:pt x="2077" y="1"/>
                    <a:pt x="16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5" name="Google Shape;3045;p66"/>
            <p:cNvSpPr/>
            <p:nvPr/>
          </p:nvSpPr>
          <p:spPr>
            <a:xfrm rot="-4499968" flipH="1">
              <a:off x="3192825" y="2625277"/>
              <a:ext cx="106419" cy="89452"/>
            </a:xfrm>
            <a:custGeom>
              <a:avLst/>
              <a:gdLst/>
              <a:ahLst/>
              <a:cxnLst/>
              <a:rect l="l" t="t" r="r" b="b"/>
              <a:pathLst>
                <a:path w="3851" h="3237" extrusionOk="0">
                  <a:moveTo>
                    <a:pt x="1918" y="1"/>
                  </a:moveTo>
                  <a:cubicBezTo>
                    <a:pt x="1680" y="1"/>
                    <a:pt x="1432" y="64"/>
                    <a:pt x="1191" y="206"/>
                  </a:cubicBezTo>
                  <a:cubicBezTo>
                    <a:pt x="62" y="867"/>
                    <a:pt x="1" y="2964"/>
                    <a:pt x="1469" y="3214"/>
                  </a:cubicBezTo>
                  <a:cubicBezTo>
                    <a:pt x="1561" y="3229"/>
                    <a:pt x="1653" y="3237"/>
                    <a:pt x="1746" y="3237"/>
                  </a:cubicBezTo>
                  <a:cubicBezTo>
                    <a:pt x="2395" y="3237"/>
                    <a:pt x="3049" y="2871"/>
                    <a:pt x="3335" y="2284"/>
                  </a:cubicBezTo>
                  <a:cubicBezTo>
                    <a:pt x="3850" y="1225"/>
                    <a:pt x="2970" y="1"/>
                    <a:pt x="191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6" name="Google Shape;3046;p66"/>
            <p:cNvSpPr/>
            <p:nvPr/>
          </p:nvSpPr>
          <p:spPr>
            <a:xfrm rot="-4499968" flipH="1">
              <a:off x="3445958" y="2611749"/>
              <a:ext cx="110675" cy="95835"/>
            </a:xfrm>
            <a:custGeom>
              <a:avLst/>
              <a:gdLst/>
              <a:ahLst/>
              <a:cxnLst/>
              <a:rect l="l" t="t" r="r" b="b"/>
              <a:pathLst>
                <a:path w="4005" h="3468" extrusionOk="0">
                  <a:moveTo>
                    <a:pt x="1744" y="0"/>
                  </a:moveTo>
                  <a:cubicBezTo>
                    <a:pt x="1744" y="0"/>
                    <a:pt x="345" y="1776"/>
                    <a:pt x="1" y="2640"/>
                  </a:cubicBezTo>
                  <a:cubicBezTo>
                    <a:pt x="1" y="2640"/>
                    <a:pt x="893" y="3468"/>
                    <a:pt x="1823" y="3468"/>
                  </a:cubicBezTo>
                  <a:cubicBezTo>
                    <a:pt x="2178" y="3468"/>
                    <a:pt x="2539" y="3347"/>
                    <a:pt x="2858" y="3012"/>
                  </a:cubicBezTo>
                  <a:cubicBezTo>
                    <a:pt x="4005" y="1800"/>
                    <a:pt x="1744" y="0"/>
                    <a:pt x="174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7" name="Google Shape;3047;p66"/>
            <p:cNvSpPr/>
            <p:nvPr/>
          </p:nvSpPr>
          <p:spPr>
            <a:xfrm rot="-4499968" flipH="1">
              <a:off x="3321798" y="2678898"/>
              <a:ext cx="118910" cy="82709"/>
            </a:xfrm>
            <a:custGeom>
              <a:avLst/>
              <a:gdLst/>
              <a:ahLst/>
              <a:cxnLst/>
              <a:rect l="l" t="t" r="r" b="b"/>
              <a:pathLst>
                <a:path w="4303" h="2993" extrusionOk="0">
                  <a:moveTo>
                    <a:pt x="2243" y="1"/>
                  </a:moveTo>
                  <a:cubicBezTo>
                    <a:pt x="2243" y="1"/>
                    <a:pt x="628" y="789"/>
                    <a:pt x="1" y="2164"/>
                  </a:cubicBezTo>
                  <a:cubicBezTo>
                    <a:pt x="1" y="2164"/>
                    <a:pt x="691" y="2993"/>
                    <a:pt x="1731" y="2993"/>
                  </a:cubicBezTo>
                  <a:cubicBezTo>
                    <a:pt x="2037" y="2993"/>
                    <a:pt x="2373" y="2921"/>
                    <a:pt x="2731" y="2735"/>
                  </a:cubicBezTo>
                  <a:cubicBezTo>
                    <a:pt x="4303" y="1923"/>
                    <a:pt x="2243" y="1"/>
                    <a:pt x="224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8" name="Google Shape;3048;p66"/>
            <p:cNvSpPr/>
            <p:nvPr/>
          </p:nvSpPr>
          <p:spPr>
            <a:xfrm rot="-4499968" flipH="1">
              <a:off x="3409296" y="2746583"/>
              <a:ext cx="190399" cy="169563"/>
            </a:xfrm>
            <a:custGeom>
              <a:avLst/>
              <a:gdLst/>
              <a:ahLst/>
              <a:cxnLst/>
              <a:rect l="l" t="t" r="r" b="b"/>
              <a:pathLst>
                <a:path w="6890" h="6136" extrusionOk="0">
                  <a:moveTo>
                    <a:pt x="4641" y="0"/>
                  </a:moveTo>
                  <a:cubicBezTo>
                    <a:pt x="2260" y="0"/>
                    <a:pt x="1785" y="3080"/>
                    <a:pt x="1785" y="3080"/>
                  </a:cubicBezTo>
                  <a:cubicBezTo>
                    <a:pt x="1" y="3760"/>
                    <a:pt x="156" y="5692"/>
                    <a:pt x="208" y="6089"/>
                  </a:cubicBezTo>
                  <a:cubicBezTo>
                    <a:pt x="354" y="6111"/>
                    <a:pt x="501" y="6126"/>
                    <a:pt x="637" y="6135"/>
                  </a:cubicBezTo>
                  <a:cubicBezTo>
                    <a:pt x="6890" y="5710"/>
                    <a:pt x="5072" y="299"/>
                    <a:pt x="4982" y="35"/>
                  </a:cubicBezTo>
                  <a:cubicBezTo>
                    <a:pt x="4978" y="26"/>
                    <a:pt x="4978" y="20"/>
                    <a:pt x="4978" y="20"/>
                  </a:cubicBezTo>
                  <a:cubicBezTo>
                    <a:pt x="4862" y="7"/>
                    <a:pt x="4749" y="0"/>
                    <a:pt x="464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9" name="Google Shape;3049;p66"/>
            <p:cNvSpPr/>
            <p:nvPr/>
          </p:nvSpPr>
          <p:spPr>
            <a:xfrm rot="-4499968" flipH="1">
              <a:off x="3576782" y="2494472"/>
              <a:ext cx="138226" cy="119241"/>
            </a:xfrm>
            <a:custGeom>
              <a:avLst/>
              <a:gdLst/>
              <a:ahLst/>
              <a:cxnLst/>
              <a:rect l="l" t="t" r="r" b="b"/>
              <a:pathLst>
                <a:path w="5002" h="4315" extrusionOk="0">
                  <a:moveTo>
                    <a:pt x="3375" y="1"/>
                  </a:moveTo>
                  <a:cubicBezTo>
                    <a:pt x="2734" y="1"/>
                    <a:pt x="1969" y="330"/>
                    <a:pt x="1332" y="943"/>
                  </a:cubicBezTo>
                  <a:cubicBezTo>
                    <a:pt x="307" y="1926"/>
                    <a:pt x="0" y="3267"/>
                    <a:pt x="647" y="3938"/>
                  </a:cubicBezTo>
                  <a:cubicBezTo>
                    <a:pt x="890" y="4192"/>
                    <a:pt x="1235" y="4315"/>
                    <a:pt x="1625" y="4315"/>
                  </a:cubicBezTo>
                  <a:cubicBezTo>
                    <a:pt x="2267" y="4315"/>
                    <a:pt x="3032" y="3984"/>
                    <a:pt x="3670" y="3371"/>
                  </a:cubicBezTo>
                  <a:cubicBezTo>
                    <a:pt x="4694" y="2388"/>
                    <a:pt x="5001" y="1048"/>
                    <a:pt x="4354" y="377"/>
                  </a:cubicBezTo>
                  <a:cubicBezTo>
                    <a:pt x="4111" y="123"/>
                    <a:pt x="3766" y="1"/>
                    <a:pt x="337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0" name="Google Shape;3050;p66"/>
            <p:cNvSpPr/>
            <p:nvPr/>
          </p:nvSpPr>
          <p:spPr>
            <a:xfrm rot="-4499968" flipH="1">
              <a:off x="3186331" y="2755531"/>
              <a:ext cx="133252" cy="122779"/>
            </a:xfrm>
            <a:custGeom>
              <a:avLst/>
              <a:gdLst/>
              <a:ahLst/>
              <a:cxnLst/>
              <a:rect l="l" t="t" r="r" b="b"/>
              <a:pathLst>
                <a:path w="4822" h="4443" extrusionOk="0">
                  <a:moveTo>
                    <a:pt x="3258" y="1"/>
                  </a:moveTo>
                  <a:cubicBezTo>
                    <a:pt x="2588" y="1"/>
                    <a:pt x="1787" y="392"/>
                    <a:pt x="1158" y="1094"/>
                  </a:cubicBezTo>
                  <a:cubicBezTo>
                    <a:pt x="208" y="2151"/>
                    <a:pt x="1" y="3517"/>
                    <a:pt x="690" y="4135"/>
                  </a:cubicBezTo>
                  <a:cubicBezTo>
                    <a:pt x="922" y="4343"/>
                    <a:pt x="1226" y="4442"/>
                    <a:pt x="1563" y="4442"/>
                  </a:cubicBezTo>
                  <a:cubicBezTo>
                    <a:pt x="2233" y="4442"/>
                    <a:pt x="3034" y="4050"/>
                    <a:pt x="3665" y="3347"/>
                  </a:cubicBezTo>
                  <a:cubicBezTo>
                    <a:pt x="4614" y="2288"/>
                    <a:pt x="4822" y="929"/>
                    <a:pt x="4127" y="305"/>
                  </a:cubicBezTo>
                  <a:cubicBezTo>
                    <a:pt x="3896" y="99"/>
                    <a:pt x="3593" y="1"/>
                    <a:pt x="325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051" name="Google Shape;3051;p66"/>
          <p:cNvGrpSpPr/>
          <p:nvPr/>
        </p:nvGrpSpPr>
        <p:grpSpPr>
          <a:xfrm>
            <a:off x="1253751" y="5625972"/>
            <a:ext cx="1166620" cy="1158305"/>
            <a:chOff x="3126000" y="3636050"/>
            <a:chExt cx="1451742" cy="1441395"/>
          </a:xfrm>
        </p:grpSpPr>
        <p:sp>
          <p:nvSpPr>
            <p:cNvPr id="3052" name="Google Shape;3052;p66"/>
            <p:cNvSpPr/>
            <p:nvPr/>
          </p:nvSpPr>
          <p:spPr>
            <a:xfrm>
              <a:off x="3131738" y="3636050"/>
              <a:ext cx="1446005" cy="1441395"/>
            </a:xfrm>
            <a:custGeom>
              <a:avLst/>
              <a:gdLst/>
              <a:ahLst/>
              <a:cxnLst/>
              <a:rect l="l" t="t" r="r" b="b"/>
              <a:pathLst>
                <a:path w="22585" h="22513" extrusionOk="0">
                  <a:moveTo>
                    <a:pt x="13987" y="0"/>
                  </a:moveTo>
                  <a:cubicBezTo>
                    <a:pt x="6774" y="0"/>
                    <a:pt x="0" y="16097"/>
                    <a:pt x="8692" y="20679"/>
                  </a:cubicBezTo>
                  <a:cubicBezTo>
                    <a:pt x="11224" y="22013"/>
                    <a:pt x="13434" y="22512"/>
                    <a:pt x="15301" y="22512"/>
                  </a:cubicBezTo>
                  <a:cubicBezTo>
                    <a:pt x="19575" y="22512"/>
                    <a:pt x="22054" y="19898"/>
                    <a:pt x="22491" y="18701"/>
                  </a:cubicBezTo>
                  <a:cubicBezTo>
                    <a:pt x="22580" y="18457"/>
                    <a:pt x="22584" y="18268"/>
                    <a:pt x="22501" y="18179"/>
                  </a:cubicBezTo>
                  <a:cubicBezTo>
                    <a:pt x="21833" y="17442"/>
                    <a:pt x="17009" y="17505"/>
                    <a:pt x="18669" y="12114"/>
                  </a:cubicBezTo>
                  <a:cubicBezTo>
                    <a:pt x="20199" y="7157"/>
                    <a:pt x="20362" y="3133"/>
                    <a:pt x="16979" y="970"/>
                  </a:cubicBezTo>
                  <a:cubicBezTo>
                    <a:pt x="16688" y="782"/>
                    <a:pt x="16370" y="610"/>
                    <a:pt x="16023" y="451"/>
                  </a:cubicBezTo>
                  <a:cubicBezTo>
                    <a:pt x="15349" y="143"/>
                    <a:pt x="14666" y="0"/>
                    <a:pt x="13987" y="0"/>
                  </a:cubicBezTo>
                  <a:close/>
                </a:path>
              </a:pathLst>
            </a:custGeom>
            <a:solidFill>
              <a:srgbClr val="FFFFFF"/>
            </a:solidFill>
            <a:ln w="114300" cap="flat" cmpd="sng">
              <a:solidFill>
                <a:srgbClr val="FFFFFF"/>
              </a:solidFill>
              <a:prstDash val="solid"/>
              <a:round/>
              <a:headEnd type="none" w="sm" len="sm"/>
              <a:tailEnd type="none" w="sm" len="sm"/>
            </a:ln>
            <a:effectLst>
              <a:outerShdw blurRad="28575" dist="19050" dir="19320000" algn="bl" rotWithShape="0">
                <a:srgbClr val="000000">
                  <a:alpha val="22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3" name="Google Shape;3053;p66"/>
            <p:cNvSpPr/>
            <p:nvPr/>
          </p:nvSpPr>
          <p:spPr>
            <a:xfrm>
              <a:off x="3126000" y="3636050"/>
              <a:ext cx="1446005" cy="1441395"/>
            </a:xfrm>
            <a:custGeom>
              <a:avLst/>
              <a:gdLst/>
              <a:ahLst/>
              <a:cxnLst/>
              <a:rect l="l" t="t" r="r" b="b"/>
              <a:pathLst>
                <a:path w="22585" h="22513" extrusionOk="0">
                  <a:moveTo>
                    <a:pt x="13987" y="0"/>
                  </a:moveTo>
                  <a:cubicBezTo>
                    <a:pt x="6774" y="0"/>
                    <a:pt x="0" y="16097"/>
                    <a:pt x="8692" y="20679"/>
                  </a:cubicBezTo>
                  <a:cubicBezTo>
                    <a:pt x="11224" y="22013"/>
                    <a:pt x="13434" y="22512"/>
                    <a:pt x="15301" y="22512"/>
                  </a:cubicBezTo>
                  <a:cubicBezTo>
                    <a:pt x="19575" y="22512"/>
                    <a:pt x="22054" y="19898"/>
                    <a:pt x="22491" y="18701"/>
                  </a:cubicBezTo>
                  <a:cubicBezTo>
                    <a:pt x="22580" y="18457"/>
                    <a:pt x="22584" y="18268"/>
                    <a:pt x="22501" y="18179"/>
                  </a:cubicBezTo>
                  <a:cubicBezTo>
                    <a:pt x="21833" y="17442"/>
                    <a:pt x="17009" y="17505"/>
                    <a:pt x="18669" y="12114"/>
                  </a:cubicBezTo>
                  <a:cubicBezTo>
                    <a:pt x="20199" y="7157"/>
                    <a:pt x="20362" y="3133"/>
                    <a:pt x="16979" y="970"/>
                  </a:cubicBezTo>
                  <a:cubicBezTo>
                    <a:pt x="16688" y="782"/>
                    <a:pt x="16370" y="610"/>
                    <a:pt x="16023" y="451"/>
                  </a:cubicBezTo>
                  <a:cubicBezTo>
                    <a:pt x="15349" y="143"/>
                    <a:pt x="14666" y="0"/>
                    <a:pt x="1398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4" name="Google Shape;3054;p66"/>
            <p:cNvSpPr/>
            <p:nvPr/>
          </p:nvSpPr>
          <p:spPr>
            <a:xfrm>
              <a:off x="4092774" y="3698154"/>
              <a:ext cx="477691" cy="1160517"/>
            </a:xfrm>
            <a:custGeom>
              <a:avLst/>
              <a:gdLst/>
              <a:ahLst/>
              <a:cxnLst/>
              <a:rect l="l" t="t" r="r" b="b"/>
              <a:pathLst>
                <a:path w="7461" h="18126" extrusionOk="0">
                  <a:moveTo>
                    <a:pt x="1879" y="0"/>
                  </a:moveTo>
                  <a:lnTo>
                    <a:pt x="1879" y="0"/>
                  </a:lnTo>
                  <a:cubicBezTo>
                    <a:pt x="2230" y="1919"/>
                    <a:pt x="2921" y="6955"/>
                    <a:pt x="1456" y="10900"/>
                  </a:cubicBezTo>
                  <a:cubicBezTo>
                    <a:pt x="0" y="14825"/>
                    <a:pt x="1757" y="18125"/>
                    <a:pt x="5206" y="18125"/>
                  </a:cubicBezTo>
                  <a:cubicBezTo>
                    <a:pt x="5873" y="18125"/>
                    <a:pt x="6607" y="18000"/>
                    <a:pt x="7391" y="17731"/>
                  </a:cubicBezTo>
                  <a:cubicBezTo>
                    <a:pt x="7437" y="17606"/>
                    <a:pt x="7460" y="17493"/>
                    <a:pt x="7460" y="17404"/>
                  </a:cubicBezTo>
                  <a:cubicBezTo>
                    <a:pt x="7460" y="17318"/>
                    <a:pt x="7441" y="17252"/>
                    <a:pt x="7401" y="17209"/>
                  </a:cubicBezTo>
                  <a:cubicBezTo>
                    <a:pt x="6829" y="16577"/>
                    <a:pt x="3225" y="16535"/>
                    <a:pt x="3225" y="13171"/>
                  </a:cubicBezTo>
                  <a:cubicBezTo>
                    <a:pt x="3222" y="12599"/>
                    <a:pt x="3327" y="11932"/>
                    <a:pt x="3569" y="11144"/>
                  </a:cubicBezTo>
                  <a:cubicBezTo>
                    <a:pt x="4211" y="9067"/>
                    <a:pt x="4611" y="7156"/>
                    <a:pt x="4614" y="5473"/>
                  </a:cubicBezTo>
                  <a:cubicBezTo>
                    <a:pt x="4614" y="3142"/>
                    <a:pt x="3846" y="1257"/>
                    <a:pt x="1879"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5" name="Google Shape;3055;p66"/>
            <p:cNvSpPr/>
            <p:nvPr/>
          </p:nvSpPr>
          <p:spPr>
            <a:xfrm>
              <a:off x="3627058" y="4092611"/>
              <a:ext cx="460468" cy="648509"/>
            </a:xfrm>
            <a:custGeom>
              <a:avLst/>
              <a:gdLst/>
              <a:ahLst/>
              <a:cxnLst/>
              <a:rect l="l" t="t" r="r" b="b"/>
              <a:pathLst>
                <a:path w="7192" h="10129" extrusionOk="0">
                  <a:moveTo>
                    <a:pt x="3776" y="0"/>
                  </a:moveTo>
                  <a:cubicBezTo>
                    <a:pt x="1991" y="0"/>
                    <a:pt x="364" y="2033"/>
                    <a:pt x="76" y="4696"/>
                  </a:cubicBezTo>
                  <a:cubicBezTo>
                    <a:pt x="0" y="5414"/>
                    <a:pt x="26" y="6105"/>
                    <a:pt x="142" y="6743"/>
                  </a:cubicBezTo>
                  <a:cubicBezTo>
                    <a:pt x="473" y="8585"/>
                    <a:pt x="1537" y="9963"/>
                    <a:pt x="2940" y="10116"/>
                  </a:cubicBezTo>
                  <a:cubicBezTo>
                    <a:pt x="3022" y="10124"/>
                    <a:pt x="3105" y="10129"/>
                    <a:pt x="3187" y="10129"/>
                  </a:cubicBezTo>
                  <a:cubicBezTo>
                    <a:pt x="4156" y="10129"/>
                    <a:pt x="5081" y="9530"/>
                    <a:pt x="5771" y="8555"/>
                  </a:cubicBezTo>
                  <a:cubicBezTo>
                    <a:pt x="6349" y="7735"/>
                    <a:pt x="6763" y="6650"/>
                    <a:pt x="6891" y="5433"/>
                  </a:cubicBezTo>
                  <a:cubicBezTo>
                    <a:pt x="7192" y="2642"/>
                    <a:pt x="5909" y="215"/>
                    <a:pt x="4028" y="14"/>
                  </a:cubicBezTo>
                  <a:cubicBezTo>
                    <a:pt x="3944" y="5"/>
                    <a:pt x="3860" y="0"/>
                    <a:pt x="3776"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6" name="Google Shape;3056;p66"/>
            <p:cNvSpPr/>
            <p:nvPr/>
          </p:nvSpPr>
          <p:spPr>
            <a:xfrm>
              <a:off x="3636150" y="4461394"/>
              <a:ext cx="360397" cy="279725"/>
            </a:xfrm>
            <a:custGeom>
              <a:avLst/>
              <a:gdLst/>
              <a:ahLst/>
              <a:cxnLst/>
              <a:rect l="l" t="t" r="r" b="b"/>
              <a:pathLst>
                <a:path w="5629" h="4369" extrusionOk="0">
                  <a:moveTo>
                    <a:pt x="2325" y="0"/>
                  </a:moveTo>
                  <a:cubicBezTo>
                    <a:pt x="1471" y="0"/>
                    <a:pt x="660" y="364"/>
                    <a:pt x="0" y="983"/>
                  </a:cubicBezTo>
                  <a:cubicBezTo>
                    <a:pt x="331" y="2825"/>
                    <a:pt x="1395" y="4203"/>
                    <a:pt x="2798" y="4356"/>
                  </a:cubicBezTo>
                  <a:cubicBezTo>
                    <a:pt x="2880" y="4364"/>
                    <a:pt x="2963" y="4369"/>
                    <a:pt x="3045" y="4369"/>
                  </a:cubicBezTo>
                  <a:cubicBezTo>
                    <a:pt x="4014" y="4369"/>
                    <a:pt x="4939" y="3770"/>
                    <a:pt x="5629" y="2795"/>
                  </a:cubicBezTo>
                  <a:cubicBezTo>
                    <a:pt x="5159" y="1280"/>
                    <a:pt x="4044" y="169"/>
                    <a:pt x="2642" y="17"/>
                  </a:cubicBezTo>
                  <a:cubicBezTo>
                    <a:pt x="2536" y="6"/>
                    <a:pt x="2430" y="0"/>
                    <a:pt x="232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7" name="Google Shape;3057;p66"/>
            <p:cNvSpPr/>
            <p:nvPr/>
          </p:nvSpPr>
          <p:spPr>
            <a:xfrm>
              <a:off x="3795763" y="3881201"/>
              <a:ext cx="79839" cy="105513"/>
            </a:xfrm>
            <a:custGeom>
              <a:avLst/>
              <a:gdLst/>
              <a:ahLst/>
              <a:cxnLst/>
              <a:rect l="l" t="t" r="r" b="b"/>
              <a:pathLst>
                <a:path w="1247" h="1648" extrusionOk="0">
                  <a:moveTo>
                    <a:pt x="668" y="0"/>
                  </a:moveTo>
                  <a:cubicBezTo>
                    <a:pt x="367" y="0"/>
                    <a:pt x="94" y="330"/>
                    <a:pt x="47" y="763"/>
                  </a:cubicBezTo>
                  <a:cubicBezTo>
                    <a:pt x="1" y="1216"/>
                    <a:pt x="219" y="1613"/>
                    <a:pt x="536" y="1645"/>
                  </a:cubicBezTo>
                  <a:cubicBezTo>
                    <a:pt x="551" y="1647"/>
                    <a:pt x="565" y="1647"/>
                    <a:pt x="580" y="1647"/>
                  </a:cubicBezTo>
                  <a:cubicBezTo>
                    <a:pt x="880" y="1647"/>
                    <a:pt x="1150" y="1321"/>
                    <a:pt x="1197" y="888"/>
                  </a:cubicBezTo>
                  <a:cubicBezTo>
                    <a:pt x="1247" y="432"/>
                    <a:pt x="1028" y="38"/>
                    <a:pt x="711" y="2"/>
                  </a:cubicBezTo>
                  <a:cubicBezTo>
                    <a:pt x="697" y="1"/>
                    <a:pt x="682" y="0"/>
                    <a:pt x="66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8" name="Google Shape;3058;p66"/>
            <p:cNvSpPr/>
            <p:nvPr/>
          </p:nvSpPr>
          <p:spPr>
            <a:xfrm>
              <a:off x="4079265" y="3965009"/>
              <a:ext cx="79903" cy="105513"/>
            </a:xfrm>
            <a:custGeom>
              <a:avLst/>
              <a:gdLst/>
              <a:ahLst/>
              <a:cxnLst/>
              <a:rect l="l" t="t" r="r" b="b"/>
              <a:pathLst>
                <a:path w="1248" h="1648" extrusionOk="0">
                  <a:moveTo>
                    <a:pt x="668" y="1"/>
                  </a:moveTo>
                  <a:cubicBezTo>
                    <a:pt x="367" y="1"/>
                    <a:pt x="94" y="328"/>
                    <a:pt x="46" y="763"/>
                  </a:cubicBezTo>
                  <a:cubicBezTo>
                    <a:pt x="0" y="1216"/>
                    <a:pt x="219" y="1610"/>
                    <a:pt x="536" y="1646"/>
                  </a:cubicBezTo>
                  <a:cubicBezTo>
                    <a:pt x="550" y="1647"/>
                    <a:pt x="565" y="1648"/>
                    <a:pt x="579" y="1648"/>
                  </a:cubicBezTo>
                  <a:cubicBezTo>
                    <a:pt x="880" y="1648"/>
                    <a:pt x="1150" y="1318"/>
                    <a:pt x="1197" y="885"/>
                  </a:cubicBezTo>
                  <a:cubicBezTo>
                    <a:pt x="1247" y="432"/>
                    <a:pt x="1029" y="35"/>
                    <a:pt x="711" y="3"/>
                  </a:cubicBezTo>
                  <a:cubicBezTo>
                    <a:pt x="697" y="1"/>
                    <a:pt x="682" y="1"/>
                    <a:pt x="66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9" name="Google Shape;3059;p66"/>
            <p:cNvSpPr/>
            <p:nvPr/>
          </p:nvSpPr>
          <p:spPr>
            <a:xfrm>
              <a:off x="4109741" y="4101894"/>
              <a:ext cx="167105" cy="158718"/>
            </a:xfrm>
            <a:custGeom>
              <a:avLst/>
              <a:gdLst/>
              <a:ahLst/>
              <a:cxnLst/>
              <a:rect l="l" t="t" r="r" b="b"/>
              <a:pathLst>
                <a:path w="2610" h="2479" extrusionOk="0">
                  <a:moveTo>
                    <a:pt x="1305" y="0"/>
                  </a:moveTo>
                  <a:cubicBezTo>
                    <a:pt x="679" y="0"/>
                    <a:pt x="141" y="472"/>
                    <a:pt x="73" y="1108"/>
                  </a:cubicBezTo>
                  <a:cubicBezTo>
                    <a:pt x="0" y="1786"/>
                    <a:pt x="493" y="2398"/>
                    <a:pt x="1171" y="2471"/>
                  </a:cubicBezTo>
                  <a:cubicBezTo>
                    <a:pt x="1218" y="2476"/>
                    <a:pt x="1264" y="2479"/>
                    <a:pt x="1310" y="2479"/>
                  </a:cubicBezTo>
                  <a:cubicBezTo>
                    <a:pt x="1933" y="2479"/>
                    <a:pt x="2469" y="2008"/>
                    <a:pt x="2537" y="1373"/>
                  </a:cubicBezTo>
                  <a:cubicBezTo>
                    <a:pt x="2609" y="692"/>
                    <a:pt x="2116" y="83"/>
                    <a:pt x="1439" y="8"/>
                  </a:cubicBezTo>
                  <a:cubicBezTo>
                    <a:pt x="1394" y="3"/>
                    <a:pt x="1349" y="0"/>
                    <a:pt x="130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0" name="Google Shape;3060;p66"/>
            <p:cNvSpPr/>
            <p:nvPr/>
          </p:nvSpPr>
          <p:spPr>
            <a:xfrm>
              <a:off x="3596326" y="3942857"/>
              <a:ext cx="167105" cy="158718"/>
            </a:xfrm>
            <a:custGeom>
              <a:avLst/>
              <a:gdLst/>
              <a:ahLst/>
              <a:cxnLst/>
              <a:rect l="l" t="t" r="r" b="b"/>
              <a:pathLst>
                <a:path w="2610" h="2479" extrusionOk="0">
                  <a:moveTo>
                    <a:pt x="1306" y="1"/>
                  </a:moveTo>
                  <a:cubicBezTo>
                    <a:pt x="680" y="1"/>
                    <a:pt x="141" y="473"/>
                    <a:pt x="73" y="1109"/>
                  </a:cubicBezTo>
                  <a:cubicBezTo>
                    <a:pt x="1" y="1787"/>
                    <a:pt x="493" y="2399"/>
                    <a:pt x="1171" y="2472"/>
                  </a:cubicBezTo>
                  <a:cubicBezTo>
                    <a:pt x="1216" y="2477"/>
                    <a:pt x="1261" y="2479"/>
                    <a:pt x="1305" y="2479"/>
                  </a:cubicBezTo>
                  <a:cubicBezTo>
                    <a:pt x="1930" y="2479"/>
                    <a:pt x="2469" y="2010"/>
                    <a:pt x="2536" y="1373"/>
                  </a:cubicBezTo>
                  <a:cubicBezTo>
                    <a:pt x="2609" y="692"/>
                    <a:pt x="2117" y="81"/>
                    <a:pt x="1439" y="8"/>
                  </a:cubicBezTo>
                  <a:cubicBezTo>
                    <a:pt x="1394" y="3"/>
                    <a:pt x="1350" y="1"/>
                    <a:pt x="130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1" name="Google Shape;3061;p66"/>
            <p:cNvSpPr/>
            <p:nvPr/>
          </p:nvSpPr>
          <p:spPr>
            <a:xfrm>
              <a:off x="3441770" y="4173026"/>
              <a:ext cx="105513" cy="408287"/>
            </a:xfrm>
            <a:custGeom>
              <a:avLst/>
              <a:gdLst/>
              <a:ahLst/>
              <a:cxnLst/>
              <a:rect l="l" t="t" r="r" b="b"/>
              <a:pathLst>
                <a:path w="1648" h="6377" extrusionOk="0">
                  <a:moveTo>
                    <a:pt x="1171" y="1"/>
                  </a:moveTo>
                  <a:cubicBezTo>
                    <a:pt x="1039" y="1"/>
                    <a:pt x="916" y="70"/>
                    <a:pt x="867" y="235"/>
                  </a:cubicBezTo>
                  <a:cubicBezTo>
                    <a:pt x="278" y="2111"/>
                    <a:pt x="1" y="4011"/>
                    <a:pt x="43" y="5976"/>
                  </a:cubicBezTo>
                  <a:cubicBezTo>
                    <a:pt x="47" y="6234"/>
                    <a:pt x="268" y="6376"/>
                    <a:pt x="466" y="6376"/>
                  </a:cubicBezTo>
                  <a:cubicBezTo>
                    <a:pt x="635" y="6376"/>
                    <a:pt x="788" y="6273"/>
                    <a:pt x="781" y="6055"/>
                  </a:cubicBezTo>
                  <a:cubicBezTo>
                    <a:pt x="741" y="4161"/>
                    <a:pt x="989" y="2319"/>
                    <a:pt x="1558" y="507"/>
                  </a:cubicBezTo>
                  <a:cubicBezTo>
                    <a:pt x="1647" y="219"/>
                    <a:pt x="1399" y="1"/>
                    <a:pt x="1171"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2" name="Google Shape;3062;p66"/>
            <p:cNvSpPr/>
            <p:nvPr/>
          </p:nvSpPr>
          <p:spPr>
            <a:xfrm>
              <a:off x="3453615" y="4615757"/>
              <a:ext cx="64217" cy="47635"/>
            </a:xfrm>
            <a:custGeom>
              <a:avLst/>
              <a:gdLst/>
              <a:ahLst/>
              <a:cxnLst/>
              <a:rect l="l" t="t" r="r" b="b"/>
              <a:pathLst>
                <a:path w="1003" h="744" extrusionOk="0">
                  <a:moveTo>
                    <a:pt x="493" y="0"/>
                  </a:moveTo>
                  <a:cubicBezTo>
                    <a:pt x="60" y="0"/>
                    <a:pt x="0" y="692"/>
                    <a:pt x="460" y="741"/>
                  </a:cubicBezTo>
                  <a:cubicBezTo>
                    <a:pt x="477" y="744"/>
                    <a:pt x="493" y="744"/>
                    <a:pt x="507" y="744"/>
                  </a:cubicBezTo>
                  <a:cubicBezTo>
                    <a:pt x="943" y="744"/>
                    <a:pt x="1003" y="53"/>
                    <a:pt x="539" y="4"/>
                  </a:cubicBezTo>
                  <a:cubicBezTo>
                    <a:pt x="527" y="0"/>
                    <a:pt x="510" y="0"/>
                    <a:pt x="493"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22640245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15"/>
                                        </p:tgtEl>
                                        <p:attrNameLst>
                                          <p:attrName>style.visibility</p:attrName>
                                        </p:attrNameLst>
                                      </p:cBhvr>
                                      <p:to>
                                        <p:strVal val="visible"/>
                                      </p:to>
                                    </p:set>
                                    <p:anim calcmode="lin" valueType="num">
                                      <p:cBhvr>
                                        <p:cTn id="7" dur="500" fill="hold"/>
                                        <p:tgtEl>
                                          <p:spTgt spid="3015"/>
                                        </p:tgtEl>
                                        <p:attrNameLst>
                                          <p:attrName>ppt_w</p:attrName>
                                        </p:attrNameLst>
                                      </p:cBhvr>
                                      <p:tavLst>
                                        <p:tav tm="0">
                                          <p:val>
                                            <p:fltVal val="0"/>
                                          </p:val>
                                        </p:tav>
                                        <p:tav tm="100000">
                                          <p:val>
                                            <p:strVal val="#ppt_w"/>
                                          </p:val>
                                        </p:tav>
                                      </p:tavLst>
                                    </p:anim>
                                    <p:anim calcmode="lin" valueType="num">
                                      <p:cBhvr>
                                        <p:cTn id="8" dur="500" fill="hold"/>
                                        <p:tgtEl>
                                          <p:spTgt spid="3015"/>
                                        </p:tgtEl>
                                        <p:attrNameLst>
                                          <p:attrName>ppt_h</p:attrName>
                                        </p:attrNameLst>
                                      </p:cBhvr>
                                      <p:tavLst>
                                        <p:tav tm="0">
                                          <p:val>
                                            <p:fltVal val="0"/>
                                          </p:val>
                                        </p:tav>
                                        <p:tav tm="100000">
                                          <p:val>
                                            <p:strVal val="#ppt_h"/>
                                          </p:val>
                                        </p:tav>
                                      </p:tavLst>
                                    </p:anim>
                                    <p:animEffect transition="in" filter="fade">
                                      <p:cBhvr>
                                        <p:cTn id="9" dur="500"/>
                                        <p:tgtEl>
                                          <p:spTgt spid="3015"/>
                                        </p:tgtEl>
                                      </p:cBhvr>
                                    </p:animEffect>
                                  </p:childTnLst>
                                </p:cTn>
                              </p:par>
                              <p:par>
                                <p:cTn id="10" presetID="53" presetClass="entr" presetSubtype="16" fill="hold" nodeType="withEffect">
                                  <p:stCondLst>
                                    <p:cond delay="0"/>
                                  </p:stCondLst>
                                  <p:childTnLst>
                                    <p:set>
                                      <p:cBhvr>
                                        <p:cTn id="11" dur="1" fill="hold">
                                          <p:stCondLst>
                                            <p:cond delay="0"/>
                                          </p:stCondLst>
                                        </p:cTn>
                                        <p:tgtEl>
                                          <p:spTgt spid="3028"/>
                                        </p:tgtEl>
                                        <p:attrNameLst>
                                          <p:attrName>style.visibility</p:attrName>
                                        </p:attrNameLst>
                                      </p:cBhvr>
                                      <p:to>
                                        <p:strVal val="visible"/>
                                      </p:to>
                                    </p:set>
                                    <p:anim calcmode="lin" valueType="num">
                                      <p:cBhvr>
                                        <p:cTn id="12" dur="500" fill="hold"/>
                                        <p:tgtEl>
                                          <p:spTgt spid="3028"/>
                                        </p:tgtEl>
                                        <p:attrNameLst>
                                          <p:attrName>ppt_w</p:attrName>
                                        </p:attrNameLst>
                                      </p:cBhvr>
                                      <p:tavLst>
                                        <p:tav tm="0">
                                          <p:val>
                                            <p:fltVal val="0"/>
                                          </p:val>
                                        </p:tav>
                                        <p:tav tm="100000">
                                          <p:val>
                                            <p:strVal val="#ppt_w"/>
                                          </p:val>
                                        </p:tav>
                                      </p:tavLst>
                                    </p:anim>
                                    <p:anim calcmode="lin" valueType="num">
                                      <p:cBhvr>
                                        <p:cTn id="13" dur="500" fill="hold"/>
                                        <p:tgtEl>
                                          <p:spTgt spid="3028"/>
                                        </p:tgtEl>
                                        <p:attrNameLst>
                                          <p:attrName>ppt_h</p:attrName>
                                        </p:attrNameLst>
                                      </p:cBhvr>
                                      <p:tavLst>
                                        <p:tav tm="0">
                                          <p:val>
                                            <p:fltVal val="0"/>
                                          </p:val>
                                        </p:tav>
                                        <p:tav tm="100000">
                                          <p:val>
                                            <p:strVal val="#ppt_h"/>
                                          </p:val>
                                        </p:tav>
                                      </p:tavLst>
                                    </p:anim>
                                    <p:animEffect transition="in" filter="fade">
                                      <p:cBhvr>
                                        <p:cTn id="14" dur="500"/>
                                        <p:tgtEl>
                                          <p:spTgt spid="302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036">
                                            <p:txEl>
                                              <p:pRg st="0" end="0"/>
                                            </p:txEl>
                                          </p:spTgt>
                                        </p:tgtEl>
                                        <p:attrNameLst>
                                          <p:attrName>style.visibility</p:attrName>
                                        </p:attrNameLst>
                                      </p:cBhvr>
                                      <p:to>
                                        <p:strVal val="visible"/>
                                      </p:to>
                                    </p:set>
                                    <p:anim calcmode="lin" valueType="num">
                                      <p:cBhvr>
                                        <p:cTn id="17" dur="500" fill="hold"/>
                                        <p:tgtEl>
                                          <p:spTgt spid="3036">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036">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036">
                                            <p:txEl>
                                              <p:pRg st="0" end="0"/>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037">
                                            <p:txEl>
                                              <p:pRg st="0" end="0"/>
                                            </p:txEl>
                                          </p:spTgt>
                                        </p:tgtEl>
                                        <p:attrNameLst>
                                          <p:attrName>style.visibility</p:attrName>
                                        </p:attrNameLst>
                                      </p:cBhvr>
                                      <p:to>
                                        <p:strVal val="visible"/>
                                      </p:to>
                                    </p:set>
                                    <p:anim calcmode="lin" valueType="num">
                                      <p:cBhvr>
                                        <p:cTn id="22" dur="500" fill="hold"/>
                                        <p:tgtEl>
                                          <p:spTgt spid="3037">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3037">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3037">
                                            <p:txEl>
                                              <p:pRg st="0" end="0"/>
                                            </p:tx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038">
                                            <p:txEl>
                                              <p:pRg st="0" end="0"/>
                                            </p:txEl>
                                          </p:spTgt>
                                        </p:tgtEl>
                                        <p:attrNameLst>
                                          <p:attrName>style.visibility</p:attrName>
                                        </p:attrNameLst>
                                      </p:cBhvr>
                                      <p:to>
                                        <p:strVal val="visible"/>
                                      </p:to>
                                    </p:set>
                                    <p:anim calcmode="lin" valueType="num">
                                      <p:cBhvr>
                                        <p:cTn id="27" dur="500" fill="hold"/>
                                        <p:tgtEl>
                                          <p:spTgt spid="3038">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3038">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3038">
                                            <p:txEl>
                                              <p:pRg st="0" end="0"/>
                                            </p:tx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039">
                                            <p:txEl>
                                              <p:pRg st="0" end="0"/>
                                            </p:txEl>
                                          </p:spTgt>
                                        </p:tgtEl>
                                        <p:attrNameLst>
                                          <p:attrName>style.visibility</p:attrName>
                                        </p:attrNameLst>
                                      </p:cBhvr>
                                      <p:to>
                                        <p:strVal val="visible"/>
                                      </p:to>
                                    </p:set>
                                    <p:anim calcmode="lin" valueType="num">
                                      <p:cBhvr>
                                        <p:cTn id="32" dur="500" fill="hold"/>
                                        <p:tgtEl>
                                          <p:spTgt spid="3039">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3039">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3039">
                                            <p:txEl>
                                              <p:pRg st="0" end="0"/>
                                            </p:txEl>
                                          </p:spTgt>
                                        </p:tgtEl>
                                      </p:cBhvr>
                                    </p:animEffect>
                                  </p:childTnLst>
                                </p:cTn>
                              </p:par>
                              <p:par>
                                <p:cTn id="35" presetID="53" presetClass="entr" presetSubtype="16" fill="hold" nodeType="withEffect">
                                  <p:stCondLst>
                                    <p:cond delay="0"/>
                                  </p:stCondLst>
                                  <p:childTnLst>
                                    <p:set>
                                      <p:cBhvr>
                                        <p:cTn id="36" dur="1" fill="hold">
                                          <p:stCondLst>
                                            <p:cond delay="0"/>
                                          </p:stCondLst>
                                        </p:cTn>
                                        <p:tgtEl>
                                          <p:spTgt spid="3040"/>
                                        </p:tgtEl>
                                        <p:attrNameLst>
                                          <p:attrName>style.visibility</p:attrName>
                                        </p:attrNameLst>
                                      </p:cBhvr>
                                      <p:to>
                                        <p:strVal val="visible"/>
                                      </p:to>
                                    </p:set>
                                    <p:anim calcmode="lin" valueType="num">
                                      <p:cBhvr>
                                        <p:cTn id="37" dur="500" fill="hold"/>
                                        <p:tgtEl>
                                          <p:spTgt spid="3040"/>
                                        </p:tgtEl>
                                        <p:attrNameLst>
                                          <p:attrName>ppt_w</p:attrName>
                                        </p:attrNameLst>
                                      </p:cBhvr>
                                      <p:tavLst>
                                        <p:tav tm="0">
                                          <p:val>
                                            <p:fltVal val="0"/>
                                          </p:val>
                                        </p:tav>
                                        <p:tav tm="100000">
                                          <p:val>
                                            <p:strVal val="#ppt_w"/>
                                          </p:val>
                                        </p:tav>
                                      </p:tavLst>
                                    </p:anim>
                                    <p:anim calcmode="lin" valueType="num">
                                      <p:cBhvr>
                                        <p:cTn id="38" dur="500" fill="hold"/>
                                        <p:tgtEl>
                                          <p:spTgt spid="3040"/>
                                        </p:tgtEl>
                                        <p:attrNameLst>
                                          <p:attrName>ppt_h</p:attrName>
                                        </p:attrNameLst>
                                      </p:cBhvr>
                                      <p:tavLst>
                                        <p:tav tm="0">
                                          <p:val>
                                            <p:fltVal val="0"/>
                                          </p:val>
                                        </p:tav>
                                        <p:tav tm="100000">
                                          <p:val>
                                            <p:strVal val="#ppt_h"/>
                                          </p:val>
                                        </p:tav>
                                      </p:tavLst>
                                    </p:anim>
                                    <p:animEffect transition="in" filter="fade">
                                      <p:cBhvr>
                                        <p:cTn id="39" dur="500"/>
                                        <p:tgtEl>
                                          <p:spTgt spid="3040"/>
                                        </p:tgtEl>
                                      </p:cBhvr>
                                    </p:animEffect>
                                  </p:childTnLst>
                                </p:cTn>
                              </p:par>
                              <p:par>
                                <p:cTn id="40" presetID="53" presetClass="entr" presetSubtype="16" fill="hold" nodeType="withEffect">
                                  <p:stCondLst>
                                    <p:cond delay="0"/>
                                  </p:stCondLst>
                                  <p:childTnLst>
                                    <p:set>
                                      <p:cBhvr>
                                        <p:cTn id="41" dur="1" fill="hold">
                                          <p:stCondLst>
                                            <p:cond delay="0"/>
                                          </p:stCondLst>
                                        </p:cTn>
                                        <p:tgtEl>
                                          <p:spTgt spid="3051"/>
                                        </p:tgtEl>
                                        <p:attrNameLst>
                                          <p:attrName>style.visibility</p:attrName>
                                        </p:attrNameLst>
                                      </p:cBhvr>
                                      <p:to>
                                        <p:strVal val="visible"/>
                                      </p:to>
                                    </p:set>
                                    <p:anim calcmode="lin" valueType="num">
                                      <p:cBhvr>
                                        <p:cTn id="42" dur="500" fill="hold"/>
                                        <p:tgtEl>
                                          <p:spTgt spid="3051"/>
                                        </p:tgtEl>
                                        <p:attrNameLst>
                                          <p:attrName>ppt_w</p:attrName>
                                        </p:attrNameLst>
                                      </p:cBhvr>
                                      <p:tavLst>
                                        <p:tav tm="0">
                                          <p:val>
                                            <p:fltVal val="0"/>
                                          </p:val>
                                        </p:tav>
                                        <p:tav tm="100000">
                                          <p:val>
                                            <p:strVal val="#ppt_w"/>
                                          </p:val>
                                        </p:tav>
                                      </p:tavLst>
                                    </p:anim>
                                    <p:anim calcmode="lin" valueType="num">
                                      <p:cBhvr>
                                        <p:cTn id="43" dur="500" fill="hold"/>
                                        <p:tgtEl>
                                          <p:spTgt spid="3051"/>
                                        </p:tgtEl>
                                        <p:attrNameLst>
                                          <p:attrName>ppt_h</p:attrName>
                                        </p:attrNameLst>
                                      </p:cBhvr>
                                      <p:tavLst>
                                        <p:tav tm="0">
                                          <p:val>
                                            <p:fltVal val="0"/>
                                          </p:val>
                                        </p:tav>
                                        <p:tav tm="100000">
                                          <p:val>
                                            <p:strVal val="#ppt_h"/>
                                          </p:val>
                                        </p:tav>
                                      </p:tavLst>
                                    </p:anim>
                                    <p:animEffect transition="in" filter="fade">
                                      <p:cBhvr>
                                        <p:cTn id="44" dur="500"/>
                                        <p:tgtEl>
                                          <p:spTgt spid="3051"/>
                                        </p:tgtEl>
                                      </p:cBhvr>
                                    </p:animEffect>
                                  </p:childTnLst>
                                </p:cTn>
                              </p:par>
                              <p:par>
                                <p:cTn id="45" presetID="32" presetClass="emph" presetSubtype="0" fill="hold" nodeType="withEffect">
                                  <p:stCondLst>
                                    <p:cond delay="0"/>
                                  </p:stCondLst>
                                  <p:childTnLst>
                                    <p:animRot by="120000">
                                      <p:cBhvr>
                                        <p:cTn id="46" dur="100" fill="hold">
                                          <p:stCondLst>
                                            <p:cond delay="0"/>
                                          </p:stCondLst>
                                        </p:cTn>
                                        <p:tgtEl>
                                          <p:spTgt spid="3015"/>
                                        </p:tgtEl>
                                        <p:attrNameLst>
                                          <p:attrName>r</p:attrName>
                                        </p:attrNameLst>
                                      </p:cBhvr>
                                    </p:animRot>
                                    <p:animRot by="-240000">
                                      <p:cBhvr>
                                        <p:cTn id="47" dur="200" fill="hold">
                                          <p:stCondLst>
                                            <p:cond delay="200"/>
                                          </p:stCondLst>
                                        </p:cTn>
                                        <p:tgtEl>
                                          <p:spTgt spid="3015"/>
                                        </p:tgtEl>
                                        <p:attrNameLst>
                                          <p:attrName>r</p:attrName>
                                        </p:attrNameLst>
                                      </p:cBhvr>
                                    </p:animRot>
                                    <p:animRot by="240000">
                                      <p:cBhvr>
                                        <p:cTn id="48" dur="200" fill="hold">
                                          <p:stCondLst>
                                            <p:cond delay="400"/>
                                          </p:stCondLst>
                                        </p:cTn>
                                        <p:tgtEl>
                                          <p:spTgt spid="3015"/>
                                        </p:tgtEl>
                                        <p:attrNameLst>
                                          <p:attrName>r</p:attrName>
                                        </p:attrNameLst>
                                      </p:cBhvr>
                                    </p:animRot>
                                    <p:animRot by="-240000">
                                      <p:cBhvr>
                                        <p:cTn id="49" dur="200" fill="hold">
                                          <p:stCondLst>
                                            <p:cond delay="600"/>
                                          </p:stCondLst>
                                        </p:cTn>
                                        <p:tgtEl>
                                          <p:spTgt spid="3015"/>
                                        </p:tgtEl>
                                        <p:attrNameLst>
                                          <p:attrName>r</p:attrName>
                                        </p:attrNameLst>
                                      </p:cBhvr>
                                    </p:animRot>
                                    <p:animRot by="120000">
                                      <p:cBhvr>
                                        <p:cTn id="50" dur="200" fill="hold">
                                          <p:stCondLst>
                                            <p:cond delay="800"/>
                                          </p:stCondLst>
                                        </p:cTn>
                                        <p:tgtEl>
                                          <p:spTgt spid="3015"/>
                                        </p:tgtEl>
                                        <p:attrNameLst>
                                          <p:attrName>r</p:attrName>
                                        </p:attrNameLst>
                                      </p:cBhvr>
                                    </p:animRot>
                                  </p:childTnLst>
                                </p:cTn>
                              </p:par>
                              <p:par>
                                <p:cTn id="51" presetID="32" presetClass="emph" presetSubtype="0" fill="hold" nodeType="withEffect">
                                  <p:stCondLst>
                                    <p:cond delay="0"/>
                                  </p:stCondLst>
                                  <p:childTnLst>
                                    <p:animRot by="120000">
                                      <p:cBhvr>
                                        <p:cTn id="52" dur="100" fill="hold">
                                          <p:stCondLst>
                                            <p:cond delay="0"/>
                                          </p:stCondLst>
                                        </p:cTn>
                                        <p:tgtEl>
                                          <p:spTgt spid="3028"/>
                                        </p:tgtEl>
                                        <p:attrNameLst>
                                          <p:attrName>r</p:attrName>
                                        </p:attrNameLst>
                                      </p:cBhvr>
                                    </p:animRot>
                                    <p:animRot by="-240000">
                                      <p:cBhvr>
                                        <p:cTn id="53" dur="200" fill="hold">
                                          <p:stCondLst>
                                            <p:cond delay="200"/>
                                          </p:stCondLst>
                                        </p:cTn>
                                        <p:tgtEl>
                                          <p:spTgt spid="3028"/>
                                        </p:tgtEl>
                                        <p:attrNameLst>
                                          <p:attrName>r</p:attrName>
                                        </p:attrNameLst>
                                      </p:cBhvr>
                                    </p:animRot>
                                    <p:animRot by="240000">
                                      <p:cBhvr>
                                        <p:cTn id="54" dur="200" fill="hold">
                                          <p:stCondLst>
                                            <p:cond delay="400"/>
                                          </p:stCondLst>
                                        </p:cTn>
                                        <p:tgtEl>
                                          <p:spTgt spid="3028"/>
                                        </p:tgtEl>
                                        <p:attrNameLst>
                                          <p:attrName>r</p:attrName>
                                        </p:attrNameLst>
                                      </p:cBhvr>
                                    </p:animRot>
                                    <p:animRot by="-240000">
                                      <p:cBhvr>
                                        <p:cTn id="55" dur="200" fill="hold">
                                          <p:stCondLst>
                                            <p:cond delay="600"/>
                                          </p:stCondLst>
                                        </p:cTn>
                                        <p:tgtEl>
                                          <p:spTgt spid="3028"/>
                                        </p:tgtEl>
                                        <p:attrNameLst>
                                          <p:attrName>r</p:attrName>
                                        </p:attrNameLst>
                                      </p:cBhvr>
                                    </p:animRot>
                                    <p:animRot by="120000">
                                      <p:cBhvr>
                                        <p:cTn id="56" dur="200" fill="hold">
                                          <p:stCondLst>
                                            <p:cond delay="800"/>
                                          </p:stCondLst>
                                        </p:cTn>
                                        <p:tgtEl>
                                          <p:spTgt spid="3028"/>
                                        </p:tgtEl>
                                        <p:attrNameLst>
                                          <p:attrName>r</p:attrName>
                                        </p:attrNameLst>
                                      </p:cBhvr>
                                    </p:animRot>
                                  </p:childTnLst>
                                </p:cTn>
                              </p:par>
                              <p:par>
                                <p:cTn id="57" presetID="32" presetClass="emph" presetSubtype="0" fill="hold" grpId="1" nodeType="withEffect">
                                  <p:stCondLst>
                                    <p:cond delay="0"/>
                                  </p:stCondLst>
                                  <p:childTnLst>
                                    <p:animRot by="120000">
                                      <p:cBhvr>
                                        <p:cTn id="58" dur="100" fill="hold">
                                          <p:stCondLst>
                                            <p:cond delay="0"/>
                                          </p:stCondLst>
                                        </p:cTn>
                                        <p:tgtEl>
                                          <p:spTgt spid="3036">
                                            <p:txEl>
                                              <p:pRg st="0" end="0"/>
                                            </p:txEl>
                                          </p:spTgt>
                                        </p:tgtEl>
                                        <p:attrNameLst>
                                          <p:attrName>r</p:attrName>
                                        </p:attrNameLst>
                                      </p:cBhvr>
                                    </p:animRot>
                                    <p:animRot by="-240000">
                                      <p:cBhvr>
                                        <p:cTn id="59" dur="200" fill="hold">
                                          <p:stCondLst>
                                            <p:cond delay="200"/>
                                          </p:stCondLst>
                                        </p:cTn>
                                        <p:tgtEl>
                                          <p:spTgt spid="3036">
                                            <p:txEl>
                                              <p:pRg st="0" end="0"/>
                                            </p:txEl>
                                          </p:spTgt>
                                        </p:tgtEl>
                                        <p:attrNameLst>
                                          <p:attrName>r</p:attrName>
                                        </p:attrNameLst>
                                      </p:cBhvr>
                                    </p:animRot>
                                    <p:animRot by="240000">
                                      <p:cBhvr>
                                        <p:cTn id="60" dur="200" fill="hold">
                                          <p:stCondLst>
                                            <p:cond delay="400"/>
                                          </p:stCondLst>
                                        </p:cTn>
                                        <p:tgtEl>
                                          <p:spTgt spid="3036">
                                            <p:txEl>
                                              <p:pRg st="0" end="0"/>
                                            </p:txEl>
                                          </p:spTgt>
                                        </p:tgtEl>
                                        <p:attrNameLst>
                                          <p:attrName>r</p:attrName>
                                        </p:attrNameLst>
                                      </p:cBhvr>
                                    </p:animRot>
                                    <p:animRot by="-240000">
                                      <p:cBhvr>
                                        <p:cTn id="61" dur="200" fill="hold">
                                          <p:stCondLst>
                                            <p:cond delay="600"/>
                                          </p:stCondLst>
                                        </p:cTn>
                                        <p:tgtEl>
                                          <p:spTgt spid="3036">
                                            <p:txEl>
                                              <p:pRg st="0" end="0"/>
                                            </p:txEl>
                                          </p:spTgt>
                                        </p:tgtEl>
                                        <p:attrNameLst>
                                          <p:attrName>r</p:attrName>
                                        </p:attrNameLst>
                                      </p:cBhvr>
                                    </p:animRot>
                                    <p:animRot by="120000">
                                      <p:cBhvr>
                                        <p:cTn id="62" dur="200" fill="hold">
                                          <p:stCondLst>
                                            <p:cond delay="800"/>
                                          </p:stCondLst>
                                        </p:cTn>
                                        <p:tgtEl>
                                          <p:spTgt spid="3036">
                                            <p:txEl>
                                              <p:pRg st="0" end="0"/>
                                            </p:txEl>
                                          </p:spTgt>
                                        </p:tgtEl>
                                        <p:attrNameLst>
                                          <p:attrName>r</p:attrName>
                                        </p:attrNameLst>
                                      </p:cBhvr>
                                    </p:animRot>
                                  </p:childTnLst>
                                </p:cTn>
                              </p:par>
                              <p:par>
                                <p:cTn id="63" presetID="32" presetClass="emph" presetSubtype="0" fill="hold" grpId="1" nodeType="withEffect">
                                  <p:stCondLst>
                                    <p:cond delay="0"/>
                                  </p:stCondLst>
                                  <p:childTnLst>
                                    <p:animRot by="120000">
                                      <p:cBhvr>
                                        <p:cTn id="64" dur="100" fill="hold">
                                          <p:stCondLst>
                                            <p:cond delay="0"/>
                                          </p:stCondLst>
                                        </p:cTn>
                                        <p:tgtEl>
                                          <p:spTgt spid="3037">
                                            <p:txEl>
                                              <p:pRg st="0" end="0"/>
                                            </p:txEl>
                                          </p:spTgt>
                                        </p:tgtEl>
                                        <p:attrNameLst>
                                          <p:attrName>r</p:attrName>
                                        </p:attrNameLst>
                                      </p:cBhvr>
                                    </p:animRot>
                                    <p:animRot by="-240000">
                                      <p:cBhvr>
                                        <p:cTn id="65" dur="200" fill="hold">
                                          <p:stCondLst>
                                            <p:cond delay="200"/>
                                          </p:stCondLst>
                                        </p:cTn>
                                        <p:tgtEl>
                                          <p:spTgt spid="3037">
                                            <p:txEl>
                                              <p:pRg st="0" end="0"/>
                                            </p:txEl>
                                          </p:spTgt>
                                        </p:tgtEl>
                                        <p:attrNameLst>
                                          <p:attrName>r</p:attrName>
                                        </p:attrNameLst>
                                      </p:cBhvr>
                                    </p:animRot>
                                    <p:animRot by="240000">
                                      <p:cBhvr>
                                        <p:cTn id="66" dur="200" fill="hold">
                                          <p:stCondLst>
                                            <p:cond delay="400"/>
                                          </p:stCondLst>
                                        </p:cTn>
                                        <p:tgtEl>
                                          <p:spTgt spid="3037">
                                            <p:txEl>
                                              <p:pRg st="0" end="0"/>
                                            </p:txEl>
                                          </p:spTgt>
                                        </p:tgtEl>
                                        <p:attrNameLst>
                                          <p:attrName>r</p:attrName>
                                        </p:attrNameLst>
                                      </p:cBhvr>
                                    </p:animRot>
                                    <p:animRot by="-240000">
                                      <p:cBhvr>
                                        <p:cTn id="67" dur="200" fill="hold">
                                          <p:stCondLst>
                                            <p:cond delay="600"/>
                                          </p:stCondLst>
                                        </p:cTn>
                                        <p:tgtEl>
                                          <p:spTgt spid="3037">
                                            <p:txEl>
                                              <p:pRg st="0" end="0"/>
                                            </p:txEl>
                                          </p:spTgt>
                                        </p:tgtEl>
                                        <p:attrNameLst>
                                          <p:attrName>r</p:attrName>
                                        </p:attrNameLst>
                                      </p:cBhvr>
                                    </p:animRot>
                                    <p:animRot by="120000">
                                      <p:cBhvr>
                                        <p:cTn id="68" dur="200" fill="hold">
                                          <p:stCondLst>
                                            <p:cond delay="800"/>
                                          </p:stCondLst>
                                        </p:cTn>
                                        <p:tgtEl>
                                          <p:spTgt spid="3037">
                                            <p:txEl>
                                              <p:pRg st="0" end="0"/>
                                            </p:txEl>
                                          </p:spTgt>
                                        </p:tgtEl>
                                        <p:attrNameLst>
                                          <p:attrName>r</p:attrName>
                                        </p:attrNameLst>
                                      </p:cBhvr>
                                    </p:animRot>
                                  </p:childTnLst>
                                </p:cTn>
                              </p:par>
                              <p:par>
                                <p:cTn id="69" presetID="32" presetClass="emph" presetSubtype="0" fill="hold" grpId="1" nodeType="withEffect">
                                  <p:stCondLst>
                                    <p:cond delay="0"/>
                                  </p:stCondLst>
                                  <p:childTnLst>
                                    <p:animRot by="120000">
                                      <p:cBhvr>
                                        <p:cTn id="70" dur="100" fill="hold">
                                          <p:stCondLst>
                                            <p:cond delay="0"/>
                                          </p:stCondLst>
                                        </p:cTn>
                                        <p:tgtEl>
                                          <p:spTgt spid="3038">
                                            <p:txEl>
                                              <p:pRg st="0" end="0"/>
                                            </p:txEl>
                                          </p:spTgt>
                                        </p:tgtEl>
                                        <p:attrNameLst>
                                          <p:attrName>r</p:attrName>
                                        </p:attrNameLst>
                                      </p:cBhvr>
                                    </p:animRot>
                                    <p:animRot by="-240000">
                                      <p:cBhvr>
                                        <p:cTn id="71" dur="200" fill="hold">
                                          <p:stCondLst>
                                            <p:cond delay="200"/>
                                          </p:stCondLst>
                                        </p:cTn>
                                        <p:tgtEl>
                                          <p:spTgt spid="3038">
                                            <p:txEl>
                                              <p:pRg st="0" end="0"/>
                                            </p:txEl>
                                          </p:spTgt>
                                        </p:tgtEl>
                                        <p:attrNameLst>
                                          <p:attrName>r</p:attrName>
                                        </p:attrNameLst>
                                      </p:cBhvr>
                                    </p:animRot>
                                    <p:animRot by="240000">
                                      <p:cBhvr>
                                        <p:cTn id="72" dur="200" fill="hold">
                                          <p:stCondLst>
                                            <p:cond delay="400"/>
                                          </p:stCondLst>
                                        </p:cTn>
                                        <p:tgtEl>
                                          <p:spTgt spid="3038">
                                            <p:txEl>
                                              <p:pRg st="0" end="0"/>
                                            </p:txEl>
                                          </p:spTgt>
                                        </p:tgtEl>
                                        <p:attrNameLst>
                                          <p:attrName>r</p:attrName>
                                        </p:attrNameLst>
                                      </p:cBhvr>
                                    </p:animRot>
                                    <p:animRot by="-240000">
                                      <p:cBhvr>
                                        <p:cTn id="73" dur="200" fill="hold">
                                          <p:stCondLst>
                                            <p:cond delay="600"/>
                                          </p:stCondLst>
                                        </p:cTn>
                                        <p:tgtEl>
                                          <p:spTgt spid="3038">
                                            <p:txEl>
                                              <p:pRg st="0" end="0"/>
                                            </p:txEl>
                                          </p:spTgt>
                                        </p:tgtEl>
                                        <p:attrNameLst>
                                          <p:attrName>r</p:attrName>
                                        </p:attrNameLst>
                                      </p:cBhvr>
                                    </p:animRot>
                                    <p:animRot by="120000">
                                      <p:cBhvr>
                                        <p:cTn id="74" dur="200" fill="hold">
                                          <p:stCondLst>
                                            <p:cond delay="800"/>
                                          </p:stCondLst>
                                        </p:cTn>
                                        <p:tgtEl>
                                          <p:spTgt spid="3038">
                                            <p:txEl>
                                              <p:pRg st="0" end="0"/>
                                            </p:txEl>
                                          </p:spTgt>
                                        </p:tgtEl>
                                        <p:attrNameLst>
                                          <p:attrName>r</p:attrName>
                                        </p:attrNameLst>
                                      </p:cBhvr>
                                    </p:animRot>
                                  </p:childTnLst>
                                </p:cTn>
                              </p:par>
                              <p:par>
                                <p:cTn id="75" presetID="32" presetClass="emph" presetSubtype="0" fill="hold" grpId="1" nodeType="withEffect">
                                  <p:stCondLst>
                                    <p:cond delay="0"/>
                                  </p:stCondLst>
                                  <p:childTnLst>
                                    <p:animRot by="120000">
                                      <p:cBhvr>
                                        <p:cTn id="76" dur="100" fill="hold">
                                          <p:stCondLst>
                                            <p:cond delay="0"/>
                                          </p:stCondLst>
                                        </p:cTn>
                                        <p:tgtEl>
                                          <p:spTgt spid="3039">
                                            <p:txEl>
                                              <p:pRg st="0" end="0"/>
                                            </p:txEl>
                                          </p:spTgt>
                                        </p:tgtEl>
                                        <p:attrNameLst>
                                          <p:attrName>r</p:attrName>
                                        </p:attrNameLst>
                                      </p:cBhvr>
                                    </p:animRot>
                                    <p:animRot by="-240000">
                                      <p:cBhvr>
                                        <p:cTn id="77" dur="200" fill="hold">
                                          <p:stCondLst>
                                            <p:cond delay="200"/>
                                          </p:stCondLst>
                                        </p:cTn>
                                        <p:tgtEl>
                                          <p:spTgt spid="3039">
                                            <p:txEl>
                                              <p:pRg st="0" end="0"/>
                                            </p:txEl>
                                          </p:spTgt>
                                        </p:tgtEl>
                                        <p:attrNameLst>
                                          <p:attrName>r</p:attrName>
                                        </p:attrNameLst>
                                      </p:cBhvr>
                                    </p:animRot>
                                    <p:animRot by="240000">
                                      <p:cBhvr>
                                        <p:cTn id="78" dur="200" fill="hold">
                                          <p:stCondLst>
                                            <p:cond delay="400"/>
                                          </p:stCondLst>
                                        </p:cTn>
                                        <p:tgtEl>
                                          <p:spTgt spid="3039">
                                            <p:txEl>
                                              <p:pRg st="0" end="0"/>
                                            </p:txEl>
                                          </p:spTgt>
                                        </p:tgtEl>
                                        <p:attrNameLst>
                                          <p:attrName>r</p:attrName>
                                        </p:attrNameLst>
                                      </p:cBhvr>
                                    </p:animRot>
                                    <p:animRot by="-240000">
                                      <p:cBhvr>
                                        <p:cTn id="79" dur="200" fill="hold">
                                          <p:stCondLst>
                                            <p:cond delay="600"/>
                                          </p:stCondLst>
                                        </p:cTn>
                                        <p:tgtEl>
                                          <p:spTgt spid="3039">
                                            <p:txEl>
                                              <p:pRg st="0" end="0"/>
                                            </p:txEl>
                                          </p:spTgt>
                                        </p:tgtEl>
                                        <p:attrNameLst>
                                          <p:attrName>r</p:attrName>
                                        </p:attrNameLst>
                                      </p:cBhvr>
                                    </p:animRot>
                                    <p:animRot by="120000">
                                      <p:cBhvr>
                                        <p:cTn id="80" dur="200" fill="hold">
                                          <p:stCondLst>
                                            <p:cond delay="800"/>
                                          </p:stCondLst>
                                        </p:cTn>
                                        <p:tgtEl>
                                          <p:spTgt spid="3039">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6" grpId="0" build="p"/>
      <p:bldP spid="3036" grpId="1" build="p"/>
      <p:bldP spid="3037" grpId="0" build="p"/>
      <p:bldP spid="3037" grpId="1" build="p"/>
      <p:bldP spid="3038" grpId="0" build="p"/>
      <p:bldP spid="3038" grpId="1" build="p"/>
      <p:bldP spid="3039" grpId="0" build="p"/>
      <p:bldP spid="3039" grpId="1"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EBFA723-5A7B-472D-ABD7-1526B8D3A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33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5" name="Rectangle 24">
            <a:extLst>
              <a:ext uri="{FF2B5EF4-FFF2-40B4-BE49-F238E27FC236}">
                <a16:creationId xmlns:a16="http://schemas.microsoft.com/office/drawing/2014/main" id="{A6B27065-399A-4CF7-BF70-CF79B9848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3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7" name="Group 26">
            <a:extLst>
              <a:ext uri="{FF2B5EF4-FFF2-40B4-BE49-F238E27FC236}">
                <a16:creationId xmlns:a16="http://schemas.microsoft.com/office/drawing/2014/main" id="{CF22986C-DDF7-4109-9D6A-006800D6B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6" y="52996"/>
            <a:ext cx="6093363" cy="6805005"/>
            <a:chOff x="6095999" y="52996"/>
            <a:chExt cx="6093363" cy="6805005"/>
          </a:xfrm>
          <a:solidFill>
            <a:schemeClr val="accent5">
              <a:alpha val="10000"/>
            </a:schemeClr>
          </a:solidFill>
        </p:grpSpPr>
        <p:sp>
          <p:nvSpPr>
            <p:cNvPr id="28" name="Freeform: Shape 27">
              <a:extLst>
                <a:ext uri="{FF2B5EF4-FFF2-40B4-BE49-F238E27FC236}">
                  <a16:creationId xmlns:a16="http://schemas.microsoft.com/office/drawing/2014/main" id="{4C025298-F835-4B83-A3A3-6555157E0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9" name="Freeform: Shape 28">
              <a:extLst>
                <a:ext uri="{FF2B5EF4-FFF2-40B4-BE49-F238E27FC236}">
                  <a16:creationId xmlns:a16="http://schemas.microsoft.com/office/drawing/2014/main" id="{17106C81-A3F0-4DA0-9368-6BBCDB964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0" name="Freeform: Shape 29">
              <a:extLst>
                <a:ext uri="{FF2B5EF4-FFF2-40B4-BE49-F238E27FC236}">
                  <a16:creationId xmlns:a16="http://schemas.microsoft.com/office/drawing/2014/main" id="{4B3B35E8-1AF4-4D76-93A5-B0B088408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sp>
        <p:nvSpPr>
          <p:cNvPr id="6" name="TextBox 5">
            <a:extLst>
              <a:ext uri="{FF2B5EF4-FFF2-40B4-BE49-F238E27FC236}">
                <a16:creationId xmlns:a16="http://schemas.microsoft.com/office/drawing/2014/main" id="{6097257F-592C-1482-A3F3-C24A9DC077F5}"/>
              </a:ext>
            </a:extLst>
          </p:cNvPr>
          <p:cNvSpPr txBox="1"/>
          <p:nvPr/>
        </p:nvSpPr>
        <p:spPr>
          <a:xfrm>
            <a:off x="-838200" y="2562239"/>
            <a:ext cx="7213600" cy="2390761"/>
          </a:xfrm>
          <a:prstGeom prst="rect">
            <a:avLst/>
          </a:prstGeom>
        </p:spPr>
        <p:txBody>
          <a:bodyPr vert="horz" lIns="60960" tIns="30480" rIns="60960" bIns="30480" rtlCol="0" anchor="t">
            <a:noAutofit/>
          </a:bodyPr>
          <a:lstStyle/>
          <a:p>
            <a:pPr algn="ctr">
              <a:lnSpc>
                <a:spcPct val="90000"/>
              </a:lnSpc>
              <a:spcBef>
                <a:spcPct val="0"/>
              </a:spcBef>
              <a:spcAft>
                <a:spcPts val="400"/>
              </a:spcAft>
            </a:pPr>
            <a:r>
              <a:rPr lang="en-US" sz="6600" b="1" dirty="0" err="1">
                <a:solidFill>
                  <a:srgbClr val="00B050"/>
                </a:solidFill>
                <a:latin typeface="Times New Roman" panose="02020603050405020304" pitchFamily="18" charset="0"/>
                <a:ea typeface="+mj-ea"/>
                <a:cs typeface="Times New Roman" panose="02020603050405020304" pitchFamily="18" charset="0"/>
              </a:rPr>
              <a:t>Hoạt</a:t>
            </a:r>
            <a:r>
              <a:rPr lang="en-US" sz="6600" b="1" dirty="0">
                <a:solidFill>
                  <a:srgbClr val="00B050"/>
                </a:solidFill>
                <a:latin typeface="Times New Roman" panose="02020603050405020304" pitchFamily="18" charset="0"/>
                <a:ea typeface="+mj-ea"/>
                <a:cs typeface="Times New Roman" panose="02020603050405020304" pitchFamily="18" charset="0"/>
              </a:rPr>
              <a:t> </a:t>
            </a:r>
            <a:r>
              <a:rPr lang="en-US" sz="6600" b="1" dirty="0" err="1">
                <a:solidFill>
                  <a:srgbClr val="00B050"/>
                </a:solidFill>
                <a:latin typeface="Times New Roman" panose="02020603050405020304" pitchFamily="18" charset="0"/>
                <a:ea typeface="+mj-ea"/>
                <a:cs typeface="Times New Roman" panose="02020603050405020304" pitchFamily="18" charset="0"/>
              </a:rPr>
              <a:t>động</a:t>
            </a:r>
            <a:r>
              <a:rPr lang="en-US" sz="6600" b="1" dirty="0">
                <a:solidFill>
                  <a:srgbClr val="00B050"/>
                </a:solidFill>
                <a:latin typeface="Times New Roman" panose="02020603050405020304" pitchFamily="18" charset="0"/>
                <a:ea typeface="+mj-ea"/>
                <a:cs typeface="Times New Roman" panose="02020603050405020304" pitchFamily="18" charset="0"/>
              </a:rPr>
              <a:t> </a:t>
            </a:r>
          </a:p>
          <a:p>
            <a:pPr algn="ctr">
              <a:lnSpc>
                <a:spcPct val="90000"/>
              </a:lnSpc>
              <a:spcBef>
                <a:spcPct val="0"/>
              </a:spcBef>
              <a:spcAft>
                <a:spcPts val="400"/>
              </a:spcAft>
            </a:pPr>
            <a:r>
              <a:rPr lang="en-US" sz="6600" b="1" dirty="0" err="1">
                <a:solidFill>
                  <a:srgbClr val="00B050"/>
                </a:solidFill>
                <a:latin typeface="Times New Roman" panose="02020603050405020304" pitchFamily="18" charset="0"/>
                <a:ea typeface="+mj-ea"/>
                <a:cs typeface="Times New Roman" panose="02020603050405020304" pitchFamily="18" charset="0"/>
              </a:rPr>
              <a:t>Tiếp</a:t>
            </a:r>
            <a:r>
              <a:rPr lang="en-US" sz="6600" b="1" dirty="0">
                <a:solidFill>
                  <a:srgbClr val="00B050"/>
                </a:solidFill>
                <a:latin typeface="Times New Roman" panose="02020603050405020304" pitchFamily="18" charset="0"/>
                <a:ea typeface="+mj-ea"/>
                <a:cs typeface="Times New Roman" panose="02020603050405020304" pitchFamily="18" charset="0"/>
              </a:rPr>
              <a:t> </a:t>
            </a:r>
            <a:r>
              <a:rPr lang="en-US" sz="6600" b="1" dirty="0" err="1">
                <a:solidFill>
                  <a:srgbClr val="00B050"/>
                </a:solidFill>
                <a:latin typeface="Times New Roman" panose="02020603050405020304" pitchFamily="18" charset="0"/>
                <a:ea typeface="+mj-ea"/>
                <a:cs typeface="Times New Roman" panose="02020603050405020304" pitchFamily="18" charset="0"/>
              </a:rPr>
              <a:t>nối</a:t>
            </a:r>
            <a:endParaRPr lang="en-US" sz="6600" b="1" dirty="0">
              <a:solidFill>
                <a:srgbClr val="00B050"/>
              </a:solidFill>
              <a:latin typeface="Times New Roman" panose="02020603050405020304" pitchFamily="18" charset="0"/>
              <a:ea typeface="+mj-ea"/>
              <a:cs typeface="Times New Roman" panose="02020603050405020304" pitchFamily="18" charset="0"/>
            </a:endParaRPr>
          </a:p>
        </p:txBody>
      </p:sp>
      <p:pic>
        <p:nvPicPr>
          <p:cNvPr id="3" name="Picture 4">
            <a:extLst>
              <a:ext uri="{FF2B5EF4-FFF2-40B4-BE49-F238E27FC236}">
                <a16:creationId xmlns:a16="http://schemas.microsoft.com/office/drawing/2014/main" id="{9F0E7063-9259-9FB9-494B-D2901BE719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53612" y="736600"/>
            <a:ext cx="5227189" cy="5239345"/>
          </a:xfrm>
          <a:prstGeom prst="rect">
            <a:avLst/>
          </a:prstGeom>
          <a:ln w="9525">
            <a:noFill/>
          </a:ln>
        </p:spPr>
      </p:pic>
    </p:spTree>
    <p:extLst>
      <p:ext uri="{BB962C8B-B14F-4D97-AF65-F5344CB8AC3E}">
        <p14:creationId xmlns:p14="http://schemas.microsoft.com/office/powerpoint/2010/main" val="6092409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diagram&#10;&#10;Description automatically generated">
            <a:extLst>
              <a:ext uri="{FF2B5EF4-FFF2-40B4-BE49-F238E27FC236}">
                <a16:creationId xmlns:a16="http://schemas.microsoft.com/office/drawing/2014/main" id="{EAC79B42-BD24-FF30-36F2-21684A02A9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01400" y="76201"/>
            <a:ext cx="990600" cy="990600"/>
          </a:xfrm>
          <a:prstGeom prst="rect">
            <a:avLst/>
          </a:prstGeom>
        </p:spPr>
      </p:pic>
      <p:pic>
        <p:nvPicPr>
          <p:cNvPr id="3" name="Picture 2">
            <a:extLst>
              <a:ext uri="{FF2B5EF4-FFF2-40B4-BE49-F238E27FC236}">
                <a16:creationId xmlns:a16="http://schemas.microsoft.com/office/drawing/2014/main" id="{A43A68AB-C966-1B53-F78C-75B72F274527}"/>
              </a:ext>
            </a:extLst>
          </p:cNvPr>
          <p:cNvPicPr>
            <a:picLocks noChangeAspect="1"/>
          </p:cNvPicPr>
          <p:nvPr/>
        </p:nvPicPr>
        <p:blipFill>
          <a:blip r:embed="rId3"/>
          <a:stretch>
            <a:fillRect/>
          </a:stretch>
        </p:blipFill>
        <p:spPr>
          <a:xfrm>
            <a:off x="-11243" y="0"/>
            <a:ext cx="12191999" cy="6857999"/>
          </a:xfrm>
          <a:prstGeom prst="rect">
            <a:avLst/>
          </a:prstGeom>
        </p:spPr>
      </p:pic>
      <p:sp>
        <p:nvSpPr>
          <p:cNvPr id="11" name="TextBox 10">
            <a:extLst>
              <a:ext uri="{FF2B5EF4-FFF2-40B4-BE49-F238E27FC236}">
                <a16:creationId xmlns:a16="http://schemas.microsoft.com/office/drawing/2014/main" id="{6FAEF833-07AB-4740-8D5B-78C0B82766B7}"/>
              </a:ext>
            </a:extLst>
          </p:cNvPr>
          <p:cNvSpPr txBox="1"/>
          <p:nvPr/>
        </p:nvSpPr>
        <p:spPr>
          <a:xfrm>
            <a:off x="3276600" y="304800"/>
            <a:ext cx="8229600" cy="2041585"/>
          </a:xfrm>
          <a:prstGeom prst="rect">
            <a:avLst/>
          </a:prstGeom>
          <a:noFill/>
        </p:spPr>
        <p:txBody>
          <a:bodyPr wrap="square">
            <a:spAutoFit/>
          </a:bodyPr>
          <a:lstStyle/>
          <a:p>
            <a:pPr algn="just">
              <a:spcBef>
                <a:spcPct val="0"/>
              </a:spcBef>
              <a:spcAft>
                <a:spcPts val="400"/>
              </a:spcAft>
            </a:pP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Tìm</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đọc</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những</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cuốn</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sách</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trong</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danh</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mục</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đã</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xây</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dựng</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hoặc</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đổi</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sách</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cho</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nhau</a:t>
            </a:r>
            <a:r>
              <a:rPr lang="en-US" sz="3000" b="1" dirty="0">
                <a:solidFill>
                  <a:schemeClr val="bg1"/>
                </a:solidFill>
                <a:latin typeface="Times New Roman" panose="02020603050405020304" pitchFamily="18" charset="0"/>
                <a:cs typeface="Times New Roman" panose="02020603050405020304" pitchFamily="18" charset="0"/>
              </a:rPr>
              <a:t>.</a:t>
            </a:r>
          </a:p>
          <a:p>
            <a:pPr algn="just">
              <a:spcBef>
                <a:spcPct val="0"/>
              </a:spcBef>
              <a:spcAft>
                <a:spcPts val="400"/>
              </a:spcAft>
            </a:pP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Chuẩn</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bị</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tiết</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mục</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văn</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nghệ</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tham</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gia</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Đêm</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hội</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trăng</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rằm</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của</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trường</a:t>
            </a:r>
            <a:r>
              <a:rPr lang="en-US" sz="3000" b="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3834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8DAAB828-02C8-4111-AC14-FF5ACEDDF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0"/>
            <a:ext cx="8797955" cy="6858000"/>
          </a:xfrm>
          <a:custGeom>
            <a:avLst/>
            <a:gdLst>
              <a:gd name="connsiteX0" fmla="*/ 1951386 w 8751613"/>
              <a:gd name="connsiteY0" fmla="*/ 0 h 6858000"/>
              <a:gd name="connsiteX1" fmla="*/ 6808636 w 8751613"/>
              <a:gd name="connsiteY1" fmla="*/ 0 h 6858000"/>
              <a:gd name="connsiteX2" fmla="*/ 6972292 w 8751613"/>
              <a:gd name="connsiteY2" fmla="*/ 272824 h 6858000"/>
              <a:gd name="connsiteX3" fmla="*/ 8684358 w 8751613"/>
              <a:gd name="connsiteY3" fmla="*/ 3126935 h 6858000"/>
              <a:gd name="connsiteX4" fmla="*/ 8684358 w 8751613"/>
              <a:gd name="connsiteY4" fmla="*/ 3731065 h 6858000"/>
              <a:gd name="connsiteX5" fmla="*/ 6813619 w 8751613"/>
              <a:gd name="connsiteY5" fmla="*/ 6849692 h 6858000"/>
              <a:gd name="connsiteX6" fmla="*/ 6808636 w 8751613"/>
              <a:gd name="connsiteY6" fmla="*/ 6858000 h 6858000"/>
              <a:gd name="connsiteX7" fmla="*/ 1951386 w 8751613"/>
              <a:gd name="connsiteY7" fmla="*/ 6858000 h 6858000"/>
              <a:gd name="connsiteX8" fmla="*/ 1787729 w 8751613"/>
              <a:gd name="connsiteY8" fmla="*/ 6585176 h 6858000"/>
              <a:gd name="connsiteX9" fmla="*/ 75663 w 8751613"/>
              <a:gd name="connsiteY9" fmla="*/ 3731065 h 6858000"/>
              <a:gd name="connsiteX10" fmla="*/ 75663 w 8751613"/>
              <a:gd name="connsiteY10" fmla="*/ 3126935 h 6858000"/>
              <a:gd name="connsiteX11" fmla="*/ 1946402 w 8751613"/>
              <a:gd name="connsiteY11" fmla="*/ 83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51613" h="6858000">
                <a:moveTo>
                  <a:pt x="1951386" y="0"/>
                </a:moveTo>
                <a:lnTo>
                  <a:pt x="6808636" y="0"/>
                </a:lnTo>
                <a:lnTo>
                  <a:pt x="6972292" y="272824"/>
                </a:lnTo>
                <a:cubicBezTo>
                  <a:pt x="8684358" y="3126935"/>
                  <a:pt x="8684358" y="3126935"/>
                  <a:pt x="8684358" y="3126935"/>
                </a:cubicBezTo>
                <a:cubicBezTo>
                  <a:pt x="8774032" y="3299544"/>
                  <a:pt x="8774032" y="3558457"/>
                  <a:pt x="8684358" y="3731065"/>
                </a:cubicBezTo>
                <a:cubicBezTo>
                  <a:pt x="7154297" y="6281764"/>
                  <a:pt x="6867411" y="6760019"/>
                  <a:pt x="6813619" y="6849692"/>
                </a:cubicBezTo>
                <a:lnTo>
                  <a:pt x="6808636" y="6858000"/>
                </a:lnTo>
                <a:lnTo>
                  <a:pt x="1951386" y="6858000"/>
                </a:lnTo>
                <a:lnTo>
                  <a:pt x="1787729" y="6585176"/>
                </a:lnTo>
                <a:cubicBezTo>
                  <a:pt x="75663" y="3731065"/>
                  <a:pt x="75663" y="3731065"/>
                  <a:pt x="75663" y="3731065"/>
                </a:cubicBezTo>
                <a:cubicBezTo>
                  <a:pt x="-25220" y="3558457"/>
                  <a:pt x="-25220" y="3299544"/>
                  <a:pt x="75663" y="3126935"/>
                </a:cubicBezTo>
                <a:cubicBezTo>
                  <a:pt x="1605724" y="576237"/>
                  <a:pt x="1892611" y="97981"/>
                  <a:pt x="1946402" y="830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3" name="Picture 12">
            <a:extLst>
              <a:ext uri="{FF2B5EF4-FFF2-40B4-BE49-F238E27FC236}">
                <a16:creationId xmlns:a16="http://schemas.microsoft.com/office/drawing/2014/main" id="{D052E287-9FC7-6449-5E38-646E508080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20800" y="2057400"/>
            <a:ext cx="4222556" cy="4633414"/>
          </a:xfrm>
          <a:prstGeom prst="rect">
            <a:avLst/>
          </a:prstGeom>
        </p:spPr>
      </p:pic>
      <p:grpSp>
        <p:nvGrpSpPr>
          <p:cNvPr id="10" name="Group 9">
            <a:extLst>
              <a:ext uri="{FF2B5EF4-FFF2-40B4-BE49-F238E27FC236}">
                <a16:creationId xmlns:a16="http://schemas.microsoft.com/office/drawing/2014/main" id="{C32D4553-E775-4F16-9A6F-FED8D166A5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00124"/>
            <a:chExt cx="1562267" cy="1172973"/>
          </a:xfrm>
        </p:grpSpPr>
        <p:sp>
          <p:nvSpPr>
            <p:cNvPr id="11"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60960" tIns="30480" rIns="60960" bIns="30480" numCol="1" anchor="t" anchorCtr="0" compatLnSpc="1">
              <a:prstTxWarp prst="textNoShape">
                <a:avLst/>
              </a:prstTxWarp>
            </a:bodyPr>
            <a:lstStyle/>
            <a:p>
              <a:endParaRPr lang="en-US" sz="800"/>
            </a:p>
          </p:txBody>
        </p:sp>
        <p:sp>
          <p:nvSpPr>
            <p:cNvPr id="12"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60960" tIns="30480" rIns="60960" bIns="30480" numCol="1" anchor="t" anchorCtr="0" compatLnSpc="1">
              <a:prstTxWarp prst="textNoShape">
                <a:avLst/>
              </a:prstTxWarp>
            </a:bodyPr>
            <a:lstStyle/>
            <a:p>
              <a:endParaRPr lang="en-US" sz="800"/>
            </a:p>
          </p:txBody>
        </p:sp>
      </p:grpSp>
      <p:sp>
        <p:nvSpPr>
          <p:cNvPr id="4" name="TextBox 3">
            <a:extLst>
              <a:ext uri="{FF2B5EF4-FFF2-40B4-BE49-F238E27FC236}">
                <a16:creationId xmlns:a16="http://schemas.microsoft.com/office/drawing/2014/main" id="{D2298FD8-A958-DA8A-8B30-0E134102C9F2}"/>
              </a:ext>
            </a:extLst>
          </p:cNvPr>
          <p:cNvSpPr txBox="1"/>
          <p:nvPr/>
        </p:nvSpPr>
        <p:spPr>
          <a:xfrm>
            <a:off x="2910517" y="1205885"/>
            <a:ext cx="6844520" cy="1734064"/>
          </a:xfrm>
          <a:prstGeom prst="rect">
            <a:avLst/>
          </a:prstGeom>
          <a:noFill/>
        </p:spPr>
        <p:txBody>
          <a:bodyPr wrap="square" rtlCol="0">
            <a:spAutoFit/>
          </a:bodyPr>
          <a:lstStyle/>
          <a:p>
            <a:r>
              <a:rPr lang="en-US" sz="5334" b="1" dirty="0" err="1">
                <a:solidFill>
                  <a:srgbClr val="FFFF00"/>
                </a:solidFill>
                <a:latin typeface="Times New Roman" panose="02020603050405020304" pitchFamily="18" charset="0"/>
                <a:cs typeface="Times New Roman" panose="02020603050405020304" pitchFamily="18" charset="0"/>
              </a:rPr>
              <a:t>Hẹn</a:t>
            </a:r>
            <a:r>
              <a:rPr lang="en-US" sz="5334" b="1" dirty="0">
                <a:solidFill>
                  <a:srgbClr val="FFFF00"/>
                </a:solidFill>
                <a:latin typeface="Times New Roman" panose="02020603050405020304" pitchFamily="18" charset="0"/>
                <a:cs typeface="Times New Roman" panose="02020603050405020304" pitchFamily="18" charset="0"/>
              </a:rPr>
              <a:t> </a:t>
            </a:r>
            <a:r>
              <a:rPr lang="en-US" sz="5334" b="1" dirty="0" err="1">
                <a:solidFill>
                  <a:srgbClr val="FFFF00"/>
                </a:solidFill>
                <a:latin typeface="Times New Roman" panose="02020603050405020304" pitchFamily="18" charset="0"/>
                <a:cs typeface="Times New Roman" panose="02020603050405020304" pitchFamily="18" charset="0"/>
              </a:rPr>
              <a:t>gặp</a:t>
            </a:r>
            <a:r>
              <a:rPr lang="en-US" sz="5334" b="1" dirty="0">
                <a:solidFill>
                  <a:srgbClr val="FFFF00"/>
                </a:solidFill>
                <a:latin typeface="Times New Roman" panose="02020603050405020304" pitchFamily="18" charset="0"/>
                <a:cs typeface="Times New Roman" panose="02020603050405020304" pitchFamily="18" charset="0"/>
              </a:rPr>
              <a:t> </a:t>
            </a:r>
            <a:r>
              <a:rPr lang="en-US" sz="5334" b="1" dirty="0" err="1">
                <a:solidFill>
                  <a:srgbClr val="FFFF00"/>
                </a:solidFill>
                <a:latin typeface="Times New Roman" panose="02020603050405020304" pitchFamily="18" charset="0"/>
                <a:cs typeface="Times New Roman" panose="02020603050405020304" pitchFamily="18" charset="0"/>
              </a:rPr>
              <a:t>lại</a:t>
            </a:r>
            <a:endParaRPr lang="en-US" sz="5334" b="1" dirty="0">
              <a:solidFill>
                <a:srgbClr val="FFFF00"/>
              </a:solidFill>
              <a:latin typeface="Times New Roman" panose="02020603050405020304" pitchFamily="18" charset="0"/>
              <a:cs typeface="Times New Roman" panose="02020603050405020304" pitchFamily="18" charset="0"/>
            </a:endParaRPr>
          </a:p>
          <a:p>
            <a:pPr algn="ctr"/>
            <a:r>
              <a:rPr lang="en-US" sz="5334" b="1" dirty="0">
                <a:solidFill>
                  <a:srgbClr val="FFFF00"/>
                </a:solidFill>
                <a:latin typeface="Times New Roman" panose="02020603050405020304" pitchFamily="18" charset="0"/>
                <a:cs typeface="Times New Roman" panose="02020603050405020304" pitchFamily="18" charset="0"/>
              </a:rPr>
              <a:t> </a:t>
            </a:r>
            <a:r>
              <a:rPr lang="en-US" sz="5334" b="1" dirty="0" err="1">
                <a:solidFill>
                  <a:srgbClr val="FFFF00"/>
                </a:solidFill>
                <a:latin typeface="Times New Roman" panose="02020603050405020304" pitchFamily="18" charset="0"/>
                <a:cs typeface="Times New Roman" panose="02020603050405020304" pitchFamily="18" charset="0"/>
              </a:rPr>
              <a:t>các</a:t>
            </a:r>
            <a:r>
              <a:rPr lang="en-US" sz="5334" b="1" dirty="0">
                <a:solidFill>
                  <a:srgbClr val="FFFF00"/>
                </a:solidFill>
                <a:latin typeface="Times New Roman" panose="02020603050405020304" pitchFamily="18" charset="0"/>
                <a:cs typeface="Times New Roman" panose="02020603050405020304" pitchFamily="18" charset="0"/>
              </a:rPr>
              <a:t> </a:t>
            </a:r>
            <a:r>
              <a:rPr lang="en-US" sz="5334" b="1" dirty="0" err="1">
                <a:solidFill>
                  <a:srgbClr val="FFFF00"/>
                </a:solidFill>
                <a:latin typeface="Times New Roman" panose="02020603050405020304" pitchFamily="18" charset="0"/>
                <a:cs typeface="Times New Roman" panose="02020603050405020304" pitchFamily="18" charset="0"/>
              </a:rPr>
              <a:t>em</a:t>
            </a:r>
            <a:r>
              <a:rPr lang="en-US" sz="5334" b="1" dirty="0">
                <a:solidFill>
                  <a:srgbClr val="FFFF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64504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B8A7DE-D970-3EC4-733D-99E3A0D8D6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965" y="152400"/>
            <a:ext cx="766079" cy="903579"/>
          </a:xfrm>
          <a:prstGeom prst="rect">
            <a:avLst/>
          </a:prstGeom>
        </p:spPr>
      </p:pic>
      <p:sp>
        <p:nvSpPr>
          <p:cNvPr id="8" name="TextBox 7">
            <a:extLst>
              <a:ext uri="{FF2B5EF4-FFF2-40B4-BE49-F238E27FC236}">
                <a16:creationId xmlns:a16="http://schemas.microsoft.com/office/drawing/2014/main" id="{3087FB54-6890-D156-E58D-5096DA96165F}"/>
              </a:ext>
            </a:extLst>
          </p:cNvPr>
          <p:cNvSpPr txBox="1"/>
          <p:nvPr/>
        </p:nvSpPr>
        <p:spPr>
          <a:xfrm>
            <a:off x="1447800" y="282714"/>
            <a:ext cx="9601200"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GIỚI THIỆU SẢN PHẨM CỦA CÁC CÂU LẠC BỘ </a:t>
            </a:r>
          </a:p>
        </p:txBody>
      </p:sp>
      <p:sp>
        <p:nvSpPr>
          <p:cNvPr id="5" name="TextBox 4">
            <a:extLst>
              <a:ext uri="{FF2B5EF4-FFF2-40B4-BE49-F238E27FC236}">
                <a16:creationId xmlns:a16="http://schemas.microsoft.com/office/drawing/2014/main" id="{1C96BD3A-C68A-F43A-A948-DB98A0E26CD0}"/>
              </a:ext>
            </a:extLst>
          </p:cNvPr>
          <p:cNvSpPr txBox="1"/>
          <p:nvPr/>
        </p:nvSpPr>
        <p:spPr>
          <a:xfrm>
            <a:off x="1475282" y="1059072"/>
            <a:ext cx="9677400" cy="1384995"/>
          </a:xfrm>
          <a:prstGeom prst="rect">
            <a:avLst/>
          </a:prstGeom>
          <a:noFill/>
        </p:spPr>
        <p:txBody>
          <a:bodyPr wrap="square">
            <a:spAutoFit/>
          </a:bodyPr>
          <a:lstStyle/>
          <a:p>
            <a:pPr marL="342900" indent="-342900">
              <a:buFontTx/>
              <a:buChar char="-"/>
            </a:pPr>
            <a:r>
              <a:rPr lang="en-US" sz="2800" b="1" dirty="0">
                <a:solidFill>
                  <a:srgbClr val="00B050"/>
                </a:solidFill>
                <a:latin typeface="Times New Roman" panose="02020603050405020304" pitchFamily="18" charset="0"/>
                <a:cs typeface="Times New Roman" panose="02020603050405020304" pitchFamily="18" charset="0"/>
              </a:rPr>
              <a:t>Quan </a:t>
            </a:r>
            <a:r>
              <a:rPr lang="en-US" sz="2800" b="1" dirty="0" err="1">
                <a:solidFill>
                  <a:srgbClr val="00B050"/>
                </a:solidFill>
                <a:latin typeface="Times New Roman" panose="02020603050405020304" pitchFamily="18" charset="0"/>
                <a:cs typeface="Times New Roman" panose="02020603050405020304" pitchFamily="18" charset="0"/>
              </a:rPr>
              <a:t>sát</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sản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phẩm</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của</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các</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câu</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lạc</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bộ</a:t>
            </a:r>
            <a:r>
              <a:rPr lang="en-US" sz="2800" b="1" dirty="0">
                <a:solidFill>
                  <a:srgbClr val="00B050"/>
                </a:solidFill>
                <a:latin typeface="Times New Roman" panose="02020603050405020304" pitchFamily="18" charset="0"/>
                <a:cs typeface="Times New Roman" panose="02020603050405020304" pitchFamily="18" charset="0"/>
              </a:rPr>
              <a:t>.</a:t>
            </a:r>
          </a:p>
          <a:p>
            <a:pPr marL="342900" indent="-342900">
              <a:buFontTx/>
              <a:buChar char="-"/>
            </a:pPr>
            <a:r>
              <a:rPr lang="en-US" sz="2800" b="1" dirty="0" err="1">
                <a:solidFill>
                  <a:srgbClr val="00B050"/>
                </a:solidFill>
                <a:latin typeface="Times New Roman" panose="02020603050405020304" pitchFamily="18" charset="0"/>
                <a:cs typeface="Times New Roman" panose="02020603050405020304" pitchFamily="18" charset="0"/>
              </a:rPr>
              <a:t>Đặt</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câu</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hỏi</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và</a:t>
            </a:r>
            <a:r>
              <a:rPr lang="en-US" sz="2800" b="1" dirty="0">
                <a:solidFill>
                  <a:srgbClr val="00B050"/>
                </a:solidFill>
                <a:latin typeface="Times New Roman" panose="02020603050405020304" pitchFamily="18" charset="0"/>
                <a:cs typeface="Times New Roman" panose="02020603050405020304" pitchFamily="18" charset="0"/>
              </a:rPr>
              <a:t> chia </a:t>
            </a:r>
            <a:r>
              <a:rPr lang="en-US" sz="2800" b="1" dirty="0" err="1">
                <a:solidFill>
                  <a:srgbClr val="00B050"/>
                </a:solidFill>
                <a:latin typeface="Times New Roman" panose="02020603050405020304" pitchFamily="18" charset="0"/>
                <a:cs typeface="Times New Roman" panose="02020603050405020304" pitchFamily="18" charset="0"/>
              </a:rPr>
              <a:t>sẻ</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cảm</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nhận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về</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sản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phẩm</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mà</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em</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quan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tâm</a:t>
            </a:r>
            <a:r>
              <a:rPr lang="en-US" sz="2800" b="1" dirty="0">
                <a:solidFill>
                  <a:srgbClr val="00B050"/>
                </a:solidFill>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4"/>
          <a:stretch>
            <a:fillRect/>
          </a:stretch>
        </p:blipFill>
        <p:spPr>
          <a:xfrm>
            <a:off x="2286000" y="2309317"/>
            <a:ext cx="9720262" cy="4537797"/>
          </a:xfrm>
          <a:prstGeom prst="rect">
            <a:avLst/>
          </a:prstGeom>
          <a:ln>
            <a:noFill/>
          </a:ln>
          <a:effectLst>
            <a:softEdge rad="112500"/>
          </a:effectLst>
        </p:spPr>
      </p:pic>
      <p:sp>
        <p:nvSpPr>
          <p:cNvPr id="4" name="Rectangle 3">
            <a:extLst>
              <a:ext uri="{FF2B5EF4-FFF2-40B4-BE49-F238E27FC236}">
                <a16:creationId xmlns:a16="http://schemas.microsoft.com/office/drawing/2014/main" id="{B46B37C5-BEB2-204C-685D-16B572A609F4}"/>
              </a:ext>
            </a:extLst>
          </p:cNvPr>
          <p:cNvSpPr/>
          <p:nvPr/>
        </p:nvSpPr>
        <p:spPr>
          <a:xfrm>
            <a:off x="10972800" y="152400"/>
            <a:ext cx="1033462"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120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wipe(left)">
                                      <p:cBhvr>
                                        <p:cTn id="10" dur="5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8">
            <a:extLst>
              <a:ext uri="{FF2B5EF4-FFF2-40B4-BE49-F238E27FC236}">
                <a16:creationId xmlns:a16="http://schemas.microsoft.com/office/drawing/2014/main" id="{DB382400-D81D-4BC2-B825-139D3DCAC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2" name="Group 30">
            <a:extLst>
              <a:ext uri="{FF2B5EF4-FFF2-40B4-BE49-F238E27FC236}">
                <a16:creationId xmlns:a16="http://schemas.microsoft.com/office/drawing/2014/main" id="{C77639EA-C9D1-44CA-BBC0-30625E7CDB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p:nvSpPr>
            <p:cNvPr id="32" name="Rectangle 31">
              <a:extLst>
                <a:ext uri="{FF2B5EF4-FFF2-40B4-BE49-F238E27FC236}">
                  <a16:creationId xmlns:a16="http://schemas.microsoft.com/office/drawing/2014/main" id="{E4CB3E84-719D-44B6-A2F1-15E226F2ED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algn="ctr" defTabSz="304815"/>
              <a:endParaRPr lang="en-US" sz="800"/>
            </a:p>
          </p:txBody>
        </p:sp>
        <p:sp>
          <p:nvSpPr>
            <p:cNvPr id="43" name="Rectangle 32">
              <a:extLst>
                <a:ext uri="{FF2B5EF4-FFF2-40B4-BE49-F238E27FC236}">
                  <a16:creationId xmlns:a16="http://schemas.microsoft.com/office/drawing/2014/main" id="{FEDE45E2-0D26-42CE-B95F-81CE7BD3E2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304815"/>
              <a:endParaRPr lang="en-US" sz="800" dirty="0"/>
            </a:p>
          </p:txBody>
        </p:sp>
      </p:grpSp>
      <p:sp>
        <p:nvSpPr>
          <p:cNvPr id="6" name="TextBox 5">
            <a:extLst>
              <a:ext uri="{FF2B5EF4-FFF2-40B4-BE49-F238E27FC236}">
                <a16:creationId xmlns:a16="http://schemas.microsoft.com/office/drawing/2014/main" id="{7F27FF3D-ED3F-D0F7-B58F-118489064008}"/>
              </a:ext>
            </a:extLst>
          </p:cNvPr>
          <p:cNvSpPr txBox="1"/>
          <p:nvPr/>
        </p:nvSpPr>
        <p:spPr>
          <a:xfrm>
            <a:off x="-749382" y="3125709"/>
            <a:ext cx="9138534" cy="2977426"/>
          </a:xfrm>
          <a:prstGeom prst="rect">
            <a:avLst/>
          </a:prstGeom>
        </p:spPr>
        <p:txBody>
          <a:bodyPr vert="horz" lIns="60960" tIns="30480" rIns="60960" bIns="30480" rtlCol="0" anchor="t">
            <a:normAutofit fontScale="55000" lnSpcReduction="20000"/>
          </a:bodyPr>
          <a:lstStyle/>
          <a:p>
            <a:pPr algn="ctr">
              <a:lnSpc>
                <a:spcPct val="90000"/>
              </a:lnSpc>
              <a:spcBef>
                <a:spcPct val="0"/>
              </a:spcBef>
              <a:spcAft>
                <a:spcPts val="400"/>
              </a:spcAft>
            </a:pPr>
            <a:r>
              <a:rPr lang="en-US" sz="10500" b="1" dirty="0" err="1">
                <a:solidFill>
                  <a:srgbClr val="FF0000"/>
                </a:solidFill>
                <a:latin typeface="Times New Roman" panose="02020603050405020304" pitchFamily="18" charset="0"/>
                <a:ea typeface="+mj-ea"/>
                <a:cs typeface="Times New Roman" panose="02020603050405020304" pitchFamily="18" charset="0"/>
              </a:rPr>
              <a:t>Tiết</a:t>
            </a:r>
            <a:r>
              <a:rPr lang="en-US" sz="10500" b="1" dirty="0">
                <a:solidFill>
                  <a:srgbClr val="FF0000"/>
                </a:solidFill>
                <a:latin typeface="Times New Roman" panose="02020603050405020304" pitchFamily="18" charset="0"/>
                <a:ea typeface="+mj-ea"/>
                <a:cs typeface="Times New Roman" panose="02020603050405020304" pitchFamily="18" charset="0"/>
              </a:rPr>
              <a:t> 2</a:t>
            </a:r>
          </a:p>
          <a:p>
            <a:pPr algn="ctr">
              <a:lnSpc>
                <a:spcPct val="120000"/>
              </a:lnSpc>
              <a:spcBef>
                <a:spcPct val="0"/>
              </a:spcBef>
              <a:spcAft>
                <a:spcPts val="400"/>
              </a:spcAft>
            </a:pPr>
            <a:endParaRPr lang="en-US" sz="3600" b="1" dirty="0">
              <a:solidFill>
                <a:srgbClr val="FF0000"/>
              </a:solidFill>
              <a:latin typeface="Times New Roman" panose="02020603050405020304" pitchFamily="18" charset="0"/>
              <a:ea typeface="+mj-ea"/>
              <a:cs typeface="Times New Roman" panose="02020603050405020304" pitchFamily="18" charset="0"/>
            </a:endParaRPr>
          </a:p>
          <a:p>
            <a:pPr algn="ctr">
              <a:lnSpc>
                <a:spcPct val="120000"/>
              </a:lnSpc>
              <a:spcBef>
                <a:spcPct val="0"/>
              </a:spcBef>
              <a:spcAft>
                <a:spcPts val="400"/>
              </a:spcAft>
            </a:pPr>
            <a:r>
              <a:rPr lang="en-US" sz="9100" b="1" dirty="0" err="1">
                <a:solidFill>
                  <a:srgbClr val="FF0000"/>
                </a:solidFill>
                <a:latin typeface="Times New Roman" panose="02020603050405020304" pitchFamily="18" charset="0"/>
                <a:ea typeface="+mj-ea"/>
                <a:cs typeface="Times New Roman" panose="02020603050405020304" pitchFamily="18" charset="0"/>
              </a:rPr>
              <a:t>Hoạt</a:t>
            </a:r>
            <a:r>
              <a:rPr lang="en-US" sz="9100" b="1" dirty="0">
                <a:solidFill>
                  <a:srgbClr val="FF0000"/>
                </a:solidFill>
                <a:latin typeface="Times New Roman" panose="02020603050405020304" pitchFamily="18" charset="0"/>
                <a:ea typeface="+mj-ea"/>
                <a:cs typeface="Times New Roman" panose="02020603050405020304" pitchFamily="18" charset="0"/>
              </a:rPr>
              <a:t> </a:t>
            </a:r>
            <a:r>
              <a:rPr lang="en-US" sz="9100" b="1" dirty="0" err="1">
                <a:solidFill>
                  <a:srgbClr val="FF0000"/>
                </a:solidFill>
                <a:latin typeface="Times New Roman" panose="02020603050405020304" pitchFamily="18" charset="0"/>
                <a:ea typeface="+mj-ea"/>
                <a:cs typeface="Times New Roman" panose="02020603050405020304" pitchFamily="18" charset="0"/>
              </a:rPr>
              <a:t>động</a:t>
            </a:r>
            <a:r>
              <a:rPr lang="en-US" sz="9100" b="1" dirty="0">
                <a:solidFill>
                  <a:srgbClr val="FF0000"/>
                </a:solidFill>
                <a:latin typeface="Times New Roman" panose="02020603050405020304" pitchFamily="18" charset="0"/>
                <a:ea typeface="+mj-ea"/>
                <a:cs typeface="Times New Roman" panose="02020603050405020304" pitchFamily="18" charset="0"/>
              </a:rPr>
              <a:t> </a:t>
            </a:r>
            <a:r>
              <a:rPr lang="en-US" sz="9100" b="1" dirty="0" err="1">
                <a:solidFill>
                  <a:srgbClr val="FF0000"/>
                </a:solidFill>
                <a:latin typeface="Times New Roman" panose="02020603050405020304" pitchFamily="18" charset="0"/>
                <a:ea typeface="+mj-ea"/>
                <a:cs typeface="Times New Roman" panose="02020603050405020304" pitchFamily="18" charset="0"/>
              </a:rPr>
              <a:t>giáo</a:t>
            </a:r>
            <a:r>
              <a:rPr lang="en-US" sz="9100" b="1" dirty="0">
                <a:solidFill>
                  <a:srgbClr val="FF0000"/>
                </a:solidFill>
                <a:latin typeface="Times New Roman" panose="02020603050405020304" pitchFamily="18" charset="0"/>
                <a:ea typeface="+mj-ea"/>
                <a:cs typeface="Times New Roman" panose="02020603050405020304" pitchFamily="18" charset="0"/>
              </a:rPr>
              <a:t> </a:t>
            </a:r>
            <a:r>
              <a:rPr lang="en-US" sz="9100" b="1" dirty="0" err="1">
                <a:solidFill>
                  <a:srgbClr val="FF0000"/>
                </a:solidFill>
                <a:latin typeface="Times New Roman" panose="02020603050405020304" pitchFamily="18" charset="0"/>
                <a:ea typeface="+mj-ea"/>
                <a:cs typeface="Times New Roman" panose="02020603050405020304" pitchFamily="18" charset="0"/>
              </a:rPr>
              <a:t>dục</a:t>
            </a:r>
            <a:r>
              <a:rPr lang="en-US" sz="9100" b="1" dirty="0">
                <a:solidFill>
                  <a:srgbClr val="FF0000"/>
                </a:solidFill>
                <a:latin typeface="Times New Roman" panose="02020603050405020304" pitchFamily="18" charset="0"/>
                <a:ea typeface="+mj-ea"/>
                <a:cs typeface="Times New Roman" panose="02020603050405020304" pitchFamily="18" charset="0"/>
              </a:rPr>
              <a:t> </a:t>
            </a:r>
          </a:p>
          <a:p>
            <a:pPr algn="ctr">
              <a:lnSpc>
                <a:spcPct val="120000"/>
              </a:lnSpc>
              <a:spcBef>
                <a:spcPct val="0"/>
              </a:spcBef>
              <a:spcAft>
                <a:spcPts val="400"/>
              </a:spcAft>
            </a:pPr>
            <a:r>
              <a:rPr lang="en-US" sz="9100" b="1" dirty="0" err="1">
                <a:solidFill>
                  <a:srgbClr val="FF0000"/>
                </a:solidFill>
                <a:latin typeface="Times New Roman" panose="02020603050405020304" pitchFamily="18" charset="0"/>
                <a:ea typeface="+mj-ea"/>
                <a:cs typeface="Times New Roman" panose="02020603050405020304" pitchFamily="18" charset="0"/>
              </a:rPr>
              <a:t>theo</a:t>
            </a:r>
            <a:r>
              <a:rPr lang="en-US" sz="9100" b="1" dirty="0">
                <a:solidFill>
                  <a:srgbClr val="FF0000"/>
                </a:solidFill>
                <a:latin typeface="Times New Roman" panose="02020603050405020304" pitchFamily="18" charset="0"/>
                <a:ea typeface="+mj-ea"/>
                <a:cs typeface="Times New Roman" panose="02020603050405020304" pitchFamily="18" charset="0"/>
              </a:rPr>
              <a:t> </a:t>
            </a:r>
            <a:r>
              <a:rPr lang="en-US" sz="9100" b="1" dirty="0" err="1">
                <a:solidFill>
                  <a:srgbClr val="FF0000"/>
                </a:solidFill>
                <a:latin typeface="Times New Roman" panose="02020603050405020304" pitchFamily="18" charset="0"/>
                <a:ea typeface="+mj-ea"/>
                <a:cs typeface="Times New Roman" panose="02020603050405020304" pitchFamily="18" charset="0"/>
              </a:rPr>
              <a:t>chủ</a:t>
            </a:r>
            <a:r>
              <a:rPr lang="en-US" sz="9100" b="1" dirty="0">
                <a:solidFill>
                  <a:srgbClr val="FF0000"/>
                </a:solidFill>
                <a:latin typeface="Times New Roman" panose="02020603050405020304" pitchFamily="18" charset="0"/>
                <a:ea typeface="+mj-ea"/>
                <a:cs typeface="Times New Roman" panose="02020603050405020304" pitchFamily="18" charset="0"/>
              </a:rPr>
              <a:t> </a:t>
            </a:r>
            <a:r>
              <a:rPr lang="en-US" sz="9100" b="1" dirty="0" err="1">
                <a:solidFill>
                  <a:srgbClr val="FF0000"/>
                </a:solidFill>
                <a:latin typeface="Times New Roman" panose="02020603050405020304" pitchFamily="18" charset="0"/>
                <a:ea typeface="+mj-ea"/>
                <a:cs typeface="Times New Roman" panose="02020603050405020304" pitchFamily="18" charset="0"/>
              </a:rPr>
              <a:t>đề</a:t>
            </a:r>
            <a:endParaRPr lang="en-US" sz="9100" b="1" dirty="0">
              <a:solidFill>
                <a:srgbClr val="FF0000"/>
              </a:solidFill>
              <a:latin typeface="Times New Roman" panose="02020603050405020304" pitchFamily="18" charset="0"/>
              <a:ea typeface="+mj-ea"/>
              <a:cs typeface="Times New Roman" panose="02020603050405020304" pitchFamily="18" charset="0"/>
            </a:endParaRPr>
          </a:p>
          <a:p>
            <a:pPr algn="ctr">
              <a:lnSpc>
                <a:spcPct val="90000"/>
              </a:lnSpc>
              <a:spcBef>
                <a:spcPct val="0"/>
              </a:spcBef>
              <a:spcAft>
                <a:spcPts val="400"/>
              </a:spcAft>
            </a:pPr>
            <a:endParaRPr lang="en-US" sz="2800" dirty="0">
              <a:solidFill>
                <a:srgbClr val="FF0000"/>
              </a:solidFill>
              <a:latin typeface="Nunito Black" pitchFamily="2" charset="0"/>
              <a:ea typeface="+mj-ea"/>
              <a:cs typeface="+mj-cs"/>
            </a:endParaRPr>
          </a:p>
        </p:txBody>
      </p:sp>
      <p:sp>
        <p:nvSpPr>
          <p:cNvPr id="44" name="Freeform: Shape 34">
            <a:extLst>
              <a:ext uri="{FF2B5EF4-FFF2-40B4-BE49-F238E27FC236}">
                <a16:creationId xmlns:a16="http://schemas.microsoft.com/office/drawing/2014/main" id="{A0144B8D-ABC9-4F44-8451-5B06A9C80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9036" y="1286055"/>
            <a:ext cx="4482957" cy="5571944"/>
          </a:xfrm>
          <a:custGeom>
            <a:avLst/>
            <a:gdLst>
              <a:gd name="connsiteX0" fmla="*/ 3095991 w 4482957"/>
              <a:gd name="connsiteY0" fmla="*/ 0 h 5571944"/>
              <a:gd name="connsiteX1" fmla="*/ 3156069 w 4482957"/>
              <a:gd name="connsiteY1" fmla="*/ 5631 h 5571944"/>
              <a:gd name="connsiteX2" fmla="*/ 3214272 w 4482957"/>
              <a:gd name="connsiteY2" fmla="*/ 20652 h 5571944"/>
              <a:gd name="connsiteX3" fmla="*/ 3270598 w 4482957"/>
              <a:gd name="connsiteY3" fmla="*/ 43182 h 5571944"/>
              <a:gd name="connsiteX4" fmla="*/ 3328798 w 4482957"/>
              <a:gd name="connsiteY4" fmla="*/ 71344 h 5571944"/>
              <a:gd name="connsiteX5" fmla="*/ 3383247 w 4482957"/>
              <a:gd name="connsiteY5" fmla="*/ 103262 h 5571944"/>
              <a:gd name="connsiteX6" fmla="*/ 3439573 w 4482957"/>
              <a:gd name="connsiteY6" fmla="*/ 137057 h 5571944"/>
              <a:gd name="connsiteX7" fmla="*/ 3495897 w 4482957"/>
              <a:gd name="connsiteY7" fmla="*/ 167096 h 5571944"/>
              <a:gd name="connsiteX8" fmla="*/ 3552221 w 4482957"/>
              <a:gd name="connsiteY8" fmla="*/ 197137 h 5571944"/>
              <a:gd name="connsiteX9" fmla="*/ 3606669 w 4482957"/>
              <a:gd name="connsiteY9" fmla="*/ 219666 h 5571944"/>
              <a:gd name="connsiteX10" fmla="*/ 3666749 w 4482957"/>
              <a:gd name="connsiteY10" fmla="*/ 234686 h 5571944"/>
              <a:gd name="connsiteX11" fmla="*/ 3724950 w 4482957"/>
              <a:gd name="connsiteY11" fmla="*/ 242197 h 5571944"/>
              <a:gd name="connsiteX12" fmla="*/ 3786907 w 4482957"/>
              <a:gd name="connsiteY12" fmla="*/ 242197 h 5571944"/>
              <a:gd name="connsiteX13" fmla="*/ 3850743 w 4482957"/>
              <a:gd name="connsiteY13" fmla="*/ 238443 h 5571944"/>
              <a:gd name="connsiteX14" fmla="*/ 3914577 w 4482957"/>
              <a:gd name="connsiteY14" fmla="*/ 230932 h 5571944"/>
              <a:gd name="connsiteX15" fmla="*/ 3978413 w 4482957"/>
              <a:gd name="connsiteY15" fmla="*/ 221545 h 5571944"/>
              <a:gd name="connsiteX16" fmla="*/ 4042247 w 4482957"/>
              <a:gd name="connsiteY16" fmla="*/ 214035 h 5571944"/>
              <a:gd name="connsiteX17" fmla="*/ 4106083 w 4482957"/>
              <a:gd name="connsiteY17" fmla="*/ 208401 h 5571944"/>
              <a:gd name="connsiteX18" fmla="*/ 4166161 w 4482957"/>
              <a:gd name="connsiteY18" fmla="*/ 210279 h 5571944"/>
              <a:gd name="connsiteX19" fmla="*/ 4224364 w 4482957"/>
              <a:gd name="connsiteY19" fmla="*/ 217789 h 5571944"/>
              <a:gd name="connsiteX20" fmla="*/ 4280690 w 4482957"/>
              <a:gd name="connsiteY20" fmla="*/ 234686 h 5571944"/>
              <a:gd name="connsiteX21" fmla="*/ 4327628 w 4482957"/>
              <a:gd name="connsiteY21" fmla="*/ 259094 h 5571944"/>
              <a:gd name="connsiteX22" fmla="*/ 4372686 w 4482957"/>
              <a:gd name="connsiteY22" fmla="*/ 291012 h 5571944"/>
              <a:gd name="connsiteX23" fmla="*/ 4412114 w 4482957"/>
              <a:gd name="connsiteY23" fmla="*/ 328561 h 5571944"/>
              <a:gd name="connsiteX24" fmla="*/ 4451542 w 4482957"/>
              <a:gd name="connsiteY24" fmla="*/ 371743 h 5571944"/>
              <a:gd name="connsiteX25" fmla="*/ 4482957 w 4482957"/>
              <a:gd name="connsiteY25" fmla="*/ 411426 h 5571944"/>
              <a:gd name="connsiteX26" fmla="*/ 4482957 w 4482957"/>
              <a:gd name="connsiteY26" fmla="*/ 5571944 h 5571944"/>
              <a:gd name="connsiteX27" fmla="*/ 1544560 w 4482957"/>
              <a:gd name="connsiteY27" fmla="*/ 5571944 h 5571944"/>
              <a:gd name="connsiteX28" fmla="*/ 1517016 w 4482957"/>
              <a:gd name="connsiteY28" fmla="*/ 5547992 h 5571944"/>
              <a:gd name="connsiteX29" fmla="*/ 1475711 w 4482957"/>
              <a:gd name="connsiteY29" fmla="*/ 5514197 h 5571944"/>
              <a:gd name="connsiteX30" fmla="*/ 1428774 w 4482957"/>
              <a:gd name="connsiteY30" fmla="*/ 5487914 h 5571944"/>
              <a:gd name="connsiteX31" fmla="*/ 1378082 w 4482957"/>
              <a:gd name="connsiteY31" fmla="*/ 5465383 h 5571944"/>
              <a:gd name="connsiteX32" fmla="*/ 1323635 w 4482957"/>
              <a:gd name="connsiteY32" fmla="*/ 5446609 h 5571944"/>
              <a:gd name="connsiteX33" fmla="*/ 1267309 w 4482957"/>
              <a:gd name="connsiteY33" fmla="*/ 5429711 h 5571944"/>
              <a:gd name="connsiteX34" fmla="*/ 1210986 w 4482957"/>
              <a:gd name="connsiteY34" fmla="*/ 5414691 h 5571944"/>
              <a:gd name="connsiteX35" fmla="*/ 1152783 w 4482957"/>
              <a:gd name="connsiteY35" fmla="*/ 5399670 h 5571944"/>
              <a:gd name="connsiteX36" fmla="*/ 1098336 w 4482957"/>
              <a:gd name="connsiteY36" fmla="*/ 5382773 h 5571944"/>
              <a:gd name="connsiteX37" fmla="*/ 1043887 w 4482957"/>
              <a:gd name="connsiteY37" fmla="*/ 5363998 h 5571944"/>
              <a:gd name="connsiteX38" fmla="*/ 993197 w 4482957"/>
              <a:gd name="connsiteY38" fmla="*/ 5341467 h 5571944"/>
              <a:gd name="connsiteX39" fmla="*/ 948135 w 4482957"/>
              <a:gd name="connsiteY39" fmla="*/ 5313305 h 5571944"/>
              <a:gd name="connsiteX40" fmla="*/ 906830 w 4482957"/>
              <a:gd name="connsiteY40" fmla="*/ 5279510 h 5571944"/>
              <a:gd name="connsiteX41" fmla="*/ 873037 w 4482957"/>
              <a:gd name="connsiteY41" fmla="*/ 5238207 h 5571944"/>
              <a:gd name="connsiteX42" fmla="*/ 844875 w 4482957"/>
              <a:gd name="connsiteY42" fmla="*/ 5193146 h 5571944"/>
              <a:gd name="connsiteX43" fmla="*/ 822344 w 4482957"/>
              <a:gd name="connsiteY43" fmla="*/ 5142453 h 5571944"/>
              <a:gd name="connsiteX44" fmla="*/ 803570 w 4482957"/>
              <a:gd name="connsiteY44" fmla="*/ 5088007 h 5571944"/>
              <a:gd name="connsiteX45" fmla="*/ 786672 w 4482957"/>
              <a:gd name="connsiteY45" fmla="*/ 5033560 h 5571944"/>
              <a:gd name="connsiteX46" fmla="*/ 771652 w 4482957"/>
              <a:gd name="connsiteY46" fmla="*/ 4975357 h 5571944"/>
              <a:gd name="connsiteX47" fmla="*/ 756631 w 4482957"/>
              <a:gd name="connsiteY47" fmla="*/ 4919033 h 5571944"/>
              <a:gd name="connsiteX48" fmla="*/ 739734 w 4482957"/>
              <a:gd name="connsiteY48" fmla="*/ 4862708 h 5571944"/>
              <a:gd name="connsiteX49" fmla="*/ 720959 w 4482957"/>
              <a:gd name="connsiteY49" fmla="*/ 4808259 h 5571944"/>
              <a:gd name="connsiteX50" fmla="*/ 698428 w 4482957"/>
              <a:gd name="connsiteY50" fmla="*/ 4757566 h 5571944"/>
              <a:gd name="connsiteX51" fmla="*/ 672143 w 4482957"/>
              <a:gd name="connsiteY51" fmla="*/ 4710630 h 5571944"/>
              <a:gd name="connsiteX52" fmla="*/ 638351 w 4482957"/>
              <a:gd name="connsiteY52" fmla="*/ 4669325 h 5571944"/>
              <a:gd name="connsiteX53" fmla="*/ 600799 w 4482957"/>
              <a:gd name="connsiteY53" fmla="*/ 4626142 h 5571944"/>
              <a:gd name="connsiteX54" fmla="*/ 557617 w 4482957"/>
              <a:gd name="connsiteY54" fmla="*/ 4588593 h 5571944"/>
              <a:gd name="connsiteX55" fmla="*/ 510678 w 4482957"/>
              <a:gd name="connsiteY55" fmla="*/ 4552921 h 5571944"/>
              <a:gd name="connsiteX56" fmla="*/ 463742 w 4482957"/>
              <a:gd name="connsiteY56" fmla="*/ 4517249 h 5571944"/>
              <a:gd name="connsiteX57" fmla="*/ 416805 w 4482957"/>
              <a:gd name="connsiteY57" fmla="*/ 4481577 h 5571944"/>
              <a:gd name="connsiteX58" fmla="*/ 371744 w 4482957"/>
              <a:gd name="connsiteY58" fmla="*/ 4445903 h 5571944"/>
              <a:gd name="connsiteX59" fmla="*/ 328562 w 4482957"/>
              <a:gd name="connsiteY59" fmla="*/ 4406477 h 5571944"/>
              <a:gd name="connsiteX60" fmla="*/ 291012 w 4482957"/>
              <a:gd name="connsiteY60" fmla="*/ 4367050 h 5571944"/>
              <a:gd name="connsiteX61" fmla="*/ 259096 w 4482957"/>
              <a:gd name="connsiteY61" fmla="*/ 4321989 h 5571944"/>
              <a:gd name="connsiteX62" fmla="*/ 234689 w 4482957"/>
              <a:gd name="connsiteY62" fmla="*/ 4275053 h 5571944"/>
              <a:gd name="connsiteX63" fmla="*/ 217791 w 4482957"/>
              <a:gd name="connsiteY63" fmla="*/ 4218729 h 5571944"/>
              <a:gd name="connsiteX64" fmla="*/ 210281 w 4482957"/>
              <a:gd name="connsiteY64" fmla="*/ 4160526 h 5571944"/>
              <a:gd name="connsiteX65" fmla="*/ 208402 w 4482957"/>
              <a:gd name="connsiteY65" fmla="*/ 4100444 h 5571944"/>
              <a:gd name="connsiteX66" fmla="*/ 214035 w 4482957"/>
              <a:gd name="connsiteY66" fmla="*/ 4036610 h 5571944"/>
              <a:gd name="connsiteX67" fmla="*/ 221545 w 4482957"/>
              <a:gd name="connsiteY67" fmla="*/ 3972776 h 5571944"/>
              <a:gd name="connsiteX68" fmla="*/ 230932 w 4482957"/>
              <a:gd name="connsiteY68" fmla="*/ 3908940 h 5571944"/>
              <a:gd name="connsiteX69" fmla="*/ 238443 w 4482957"/>
              <a:gd name="connsiteY69" fmla="*/ 3845106 h 5571944"/>
              <a:gd name="connsiteX70" fmla="*/ 242199 w 4482957"/>
              <a:gd name="connsiteY70" fmla="*/ 3781272 h 5571944"/>
              <a:gd name="connsiteX71" fmla="*/ 242199 w 4482957"/>
              <a:gd name="connsiteY71" fmla="*/ 3719313 h 5571944"/>
              <a:gd name="connsiteX72" fmla="*/ 234689 w 4482957"/>
              <a:gd name="connsiteY72" fmla="*/ 3661113 h 5571944"/>
              <a:gd name="connsiteX73" fmla="*/ 219668 w 4482957"/>
              <a:gd name="connsiteY73" fmla="*/ 3602910 h 5571944"/>
              <a:gd name="connsiteX74" fmla="*/ 197138 w 4482957"/>
              <a:gd name="connsiteY74" fmla="*/ 3548461 h 5571944"/>
              <a:gd name="connsiteX75" fmla="*/ 168976 w 4482957"/>
              <a:gd name="connsiteY75" fmla="*/ 3492137 h 5571944"/>
              <a:gd name="connsiteX76" fmla="*/ 137057 w 4482957"/>
              <a:gd name="connsiteY76" fmla="*/ 3435814 h 5571944"/>
              <a:gd name="connsiteX77" fmla="*/ 103264 w 4482957"/>
              <a:gd name="connsiteY77" fmla="*/ 3379488 h 5571944"/>
              <a:gd name="connsiteX78" fmla="*/ 71346 w 4482957"/>
              <a:gd name="connsiteY78" fmla="*/ 3325039 h 5571944"/>
              <a:gd name="connsiteX79" fmla="*/ 43182 w 4482957"/>
              <a:gd name="connsiteY79" fmla="*/ 3266839 h 5571944"/>
              <a:gd name="connsiteX80" fmla="*/ 20654 w 4482957"/>
              <a:gd name="connsiteY80" fmla="*/ 3210513 h 5571944"/>
              <a:gd name="connsiteX81" fmla="*/ 5634 w 4482957"/>
              <a:gd name="connsiteY81" fmla="*/ 3152310 h 5571944"/>
              <a:gd name="connsiteX82" fmla="*/ 0 w 4482957"/>
              <a:gd name="connsiteY82" fmla="*/ 3092230 h 5571944"/>
              <a:gd name="connsiteX83" fmla="*/ 5634 w 4482957"/>
              <a:gd name="connsiteY83" fmla="*/ 3032152 h 5571944"/>
              <a:gd name="connsiteX84" fmla="*/ 20654 w 4482957"/>
              <a:gd name="connsiteY84" fmla="*/ 2973950 h 5571944"/>
              <a:gd name="connsiteX85" fmla="*/ 43182 w 4482957"/>
              <a:gd name="connsiteY85" fmla="*/ 2917624 h 5571944"/>
              <a:gd name="connsiteX86" fmla="*/ 71346 w 4482957"/>
              <a:gd name="connsiteY86" fmla="*/ 2859423 h 5571944"/>
              <a:gd name="connsiteX87" fmla="*/ 103264 w 4482957"/>
              <a:gd name="connsiteY87" fmla="*/ 2804974 h 5571944"/>
              <a:gd name="connsiteX88" fmla="*/ 137057 w 4482957"/>
              <a:gd name="connsiteY88" fmla="*/ 2748651 h 5571944"/>
              <a:gd name="connsiteX89" fmla="*/ 168976 w 4482957"/>
              <a:gd name="connsiteY89" fmla="*/ 2692325 h 5571944"/>
              <a:gd name="connsiteX90" fmla="*/ 197138 w 4482957"/>
              <a:gd name="connsiteY90" fmla="*/ 2636001 h 5571944"/>
              <a:gd name="connsiteX91" fmla="*/ 219668 w 4482957"/>
              <a:gd name="connsiteY91" fmla="*/ 2581552 h 5571944"/>
              <a:gd name="connsiteX92" fmla="*/ 234689 w 4482957"/>
              <a:gd name="connsiteY92" fmla="*/ 2523350 h 5571944"/>
              <a:gd name="connsiteX93" fmla="*/ 242199 w 4482957"/>
              <a:gd name="connsiteY93" fmla="*/ 2465149 h 5571944"/>
              <a:gd name="connsiteX94" fmla="*/ 242199 w 4482957"/>
              <a:gd name="connsiteY94" fmla="*/ 2403192 h 5571944"/>
              <a:gd name="connsiteX95" fmla="*/ 238443 w 4482957"/>
              <a:gd name="connsiteY95" fmla="*/ 2339356 h 5571944"/>
              <a:gd name="connsiteX96" fmla="*/ 230932 w 4482957"/>
              <a:gd name="connsiteY96" fmla="*/ 2275522 h 5571944"/>
              <a:gd name="connsiteX97" fmla="*/ 221545 w 4482957"/>
              <a:gd name="connsiteY97" fmla="*/ 2211686 h 5571944"/>
              <a:gd name="connsiteX98" fmla="*/ 214035 w 4482957"/>
              <a:gd name="connsiteY98" fmla="*/ 2147852 h 5571944"/>
              <a:gd name="connsiteX99" fmla="*/ 208402 w 4482957"/>
              <a:gd name="connsiteY99" fmla="*/ 2084018 h 5571944"/>
              <a:gd name="connsiteX100" fmla="*/ 210281 w 4482957"/>
              <a:gd name="connsiteY100" fmla="*/ 2023938 h 5571944"/>
              <a:gd name="connsiteX101" fmla="*/ 217791 w 4482957"/>
              <a:gd name="connsiteY101" fmla="*/ 1965736 h 5571944"/>
              <a:gd name="connsiteX102" fmla="*/ 234689 w 4482957"/>
              <a:gd name="connsiteY102" fmla="*/ 1909410 h 5571944"/>
              <a:gd name="connsiteX103" fmla="*/ 259096 w 4482957"/>
              <a:gd name="connsiteY103" fmla="*/ 1862474 h 5571944"/>
              <a:gd name="connsiteX104" fmla="*/ 291012 w 4482957"/>
              <a:gd name="connsiteY104" fmla="*/ 1817414 h 5571944"/>
              <a:gd name="connsiteX105" fmla="*/ 328562 w 4482957"/>
              <a:gd name="connsiteY105" fmla="*/ 1777986 h 5571944"/>
              <a:gd name="connsiteX106" fmla="*/ 371744 w 4482957"/>
              <a:gd name="connsiteY106" fmla="*/ 1738560 h 5571944"/>
              <a:gd name="connsiteX107" fmla="*/ 416805 w 4482957"/>
              <a:gd name="connsiteY107" fmla="*/ 1702885 h 5571944"/>
              <a:gd name="connsiteX108" fmla="*/ 463742 w 4482957"/>
              <a:gd name="connsiteY108" fmla="*/ 1667213 h 5571944"/>
              <a:gd name="connsiteX109" fmla="*/ 510678 w 4482957"/>
              <a:gd name="connsiteY109" fmla="*/ 1631541 h 5571944"/>
              <a:gd name="connsiteX110" fmla="*/ 557617 w 4482957"/>
              <a:gd name="connsiteY110" fmla="*/ 1595869 h 5571944"/>
              <a:gd name="connsiteX111" fmla="*/ 600799 w 4482957"/>
              <a:gd name="connsiteY111" fmla="*/ 1558320 h 5571944"/>
              <a:gd name="connsiteX112" fmla="*/ 638351 w 4482957"/>
              <a:gd name="connsiteY112" fmla="*/ 1515138 h 5571944"/>
              <a:gd name="connsiteX113" fmla="*/ 672143 w 4482957"/>
              <a:gd name="connsiteY113" fmla="*/ 1473832 h 5571944"/>
              <a:gd name="connsiteX114" fmla="*/ 698428 w 4482957"/>
              <a:gd name="connsiteY114" fmla="*/ 1426896 h 5571944"/>
              <a:gd name="connsiteX115" fmla="*/ 720959 w 4482957"/>
              <a:gd name="connsiteY115" fmla="*/ 1376203 h 5571944"/>
              <a:gd name="connsiteX116" fmla="*/ 739734 w 4482957"/>
              <a:gd name="connsiteY116" fmla="*/ 1321755 h 5571944"/>
              <a:gd name="connsiteX117" fmla="*/ 756631 w 4482957"/>
              <a:gd name="connsiteY117" fmla="*/ 1265429 h 5571944"/>
              <a:gd name="connsiteX118" fmla="*/ 771652 w 4482957"/>
              <a:gd name="connsiteY118" fmla="*/ 1209105 h 5571944"/>
              <a:gd name="connsiteX119" fmla="*/ 786672 w 4482957"/>
              <a:gd name="connsiteY119" fmla="*/ 1150903 h 5571944"/>
              <a:gd name="connsiteX120" fmla="*/ 803570 w 4482957"/>
              <a:gd name="connsiteY120" fmla="*/ 1096456 h 5571944"/>
              <a:gd name="connsiteX121" fmla="*/ 822344 w 4482957"/>
              <a:gd name="connsiteY121" fmla="*/ 1042007 h 5571944"/>
              <a:gd name="connsiteX122" fmla="*/ 844875 w 4482957"/>
              <a:gd name="connsiteY122" fmla="*/ 991317 h 5571944"/>
              <a:gd name="connsiteX123" fmla="*/ 873037 w 4482957"/>
              <a:gd name="connsiteY123" fmla="*/ 946257 h 5571944"/>
              <a:gd name="connsiteX124" fmla="*/ 906830 w 4482957"/>
              <a:gd name="connsiteY124" fmla="*/ 904952 h 5571944"/>
              <a:gd name="connsiteX125" fmla="*/ 948135 w 4482957"/>
              <a:gd name="connsiteY125" fmla="*/ 871157 h 5571944"/>
              <a:gd name="connsiteX126" fmla="*/ 993197 w 4482957"/>
              <a:gd name="connsiteY126" fmla="*/ 842995 h 5571944"/>
              <a:gd name="connsiteX127" fmla="*/ 1043887 w 4482957"/>
              <a:gd name="connsiteY127" fmla="*/ 820464 h 5571944"/>
              <a:gd name="connsiteX128" fmla="*/ 1098336 w 4482957"/>
              <a:gd name="connsiteY128" fmla="*/ 801690 h 5571944"/>
              <a:gd name="connsiteX129" fmla="*/ 1152783 w 4482957"/>
              <a:gd name="connsiteY129" fmla="*/ 784792 h 5571944"/>
              <a:gd name="connsiteX130" fmla="*/ 1210986 w 4482957"/>
              <a:gd name="connsiteY130" fmla="*/ 769772 h 5571944"/>
              <a:gd name="connsiteX131" fmla="*/ 1267309 w 4482957"/>
              <a:gd name="connsiteY131" fmla="*/ 754751 h 5571944"/>
              <a:gd name="connsiteX132" fmla="*/ 1323635 w 4482957"/>
              <a:gd name="connsiteY132" fmla="*/ 737854 h 5571944"/>
              <a:gd name="connsiteX133" fmla="*/ 1378082 w 4482957"/>
              <a:gd name="connsiteY133" fmla="*/ 719079 h 5571944"/>
              <a:gd name="connsiteX134" fmla="*/ 1428774 w 4482957"/>
              <a:gd name="connsiteY134" fmla="*/ 696549 h 5571944"/>
              <a:gd name="connsiteX135" fmla="*/ 1475711 w 4482957"/>
              <a:gd name="connsiteY135" fmla="*/ 670266 h 5571944"/>
              <a:gd name="connsiteX136" fmla="*/ 1517016 w 4482957"/>
              <a:gd name="connsiteY136" fmla="*/ 636471 h 5571944"/>
              <a:gd name="connsiteX137" fmla="*/ 1560199 w 4482957"/>
              <a:gd name="connsiteY137" fmla="*/ 598919 h 5571944"/>
              <a:gd name="connsiteX138" fmla="*/ 1597750 w 4482957"/>
              <a:gd name="connsiteY138" fmla="*/ 555737 h 5571944"/>
              <a:gd name="connsiteX139" fmla="*/ 1633422 w 4482957"/>
              <a:gd name="connsiteY139" fmla="*/ 510678 h 5571944"/>
              <a:gd name="connsiteX140" fmla="*/ 1669094 w 4482957"/>
              <a:gd name="connsiteY140" fmla="*/ 463741 h 5571944"/>
              <a:gd name="connsiteX141" fmla="*/ 1704766 w 4482957"/>
              <a:gd name="connsiteY141" fmla="*/ 416803 h 5571944"/>
              <a:gd name="connsiteX142" fmla="*/ 1740438 w 4482957"/>
              <a:gd name="connsiteY142" fmla="*/ 371743 h 5571944"/>
              <a:gd name="connsiteX143" fmla="*/ 1779867 w 4482957"/>
              <a:gd name="connsiteY143" fmla="*/ 328561 h 5571944"/>
              <a:gd name="connsiteX144" fmla="*/ 1819293 w 4482957"/>
              <a:gd name="connsiteY144" fmla="*/ 291012 h 5571944"/>
              <a:gd name="connsiteX145" fmla="*/ 1864354 w 4482957"/>
              <a:gd name="connsiteY145" fmla="*/ 259094 h 5571944"/>
              <a:gd name="connsiteX146" fmla="*/ 1911291 w 4482957"/>
              <a:gd name="connsiteY146" fmla="*/ 234686 h 5571944"/>
              <a:gd name="connsiteX147" fmla="*/ 1967617 w 4482957"/>
              <a:gd name="connsiteY147" fmla="*/ 217789 h 5571944"/>
              <a:gd name="connsiteX148" fmla="*/ 2025819 w 4482957"/>
              <a:gd name="connsiteY148" fmla="*/ 210279 h 5571944"/>
              <a:gd name="connsiteX149" fmla="*/ 2085897 w 4482957"/>
              <a:gd name="connsiteY149" fmla="*/ 208401 h 5571944"/>
              <a:gd name="connsiteX150" fmla="*/ 2149731 w 4482957"/>
              <a:gd name="connsiteY150" fmla="*/ 214035 h 5571944"/>
              <a:gd name="connsiteX151" fmla="*/ 2213567 w 4482957"/>
              <a:gd name="connsiteY151" fmla="*/ 221545 h 5571944"/>
              <a:gd name="connsiteX152" fmla="*/ 2277403 w 4482957"/>
              <a:gd name="connsiteY152" fmla="*/ 230932 h 5571944"/>
              <a:gd name="connsiteX153" fmla="*/ 2341237 w 4482957"/>
              <a:gd name="connsiteY153" fmla="*/ 238443 h 5571944"/>
              <a:gd name="connsiteX154" fmla="*/ 2405071 w 4482957"/>
              <a:gd name="connsiteY154" fmla="*/ 242197 h 5571944"/>
              <a:gd name="connsiteX155" fmla="*/ 2467030 w 4482957"/>
              <a:gd name="connsiteY155" fmla="*/ 242197 h 5571944"/>
              <a:gd name="connsiteX156" fmla="*/ 2525233 w 4482957"/>
              <a:gd name="connsiteY156" fmla="*/ 234686 h 5571944"/>
              <a:gd name="connsiteX157" fmla="*/ 2583436 w 4482957"/>
              <a:gd name="connsiteY157" fmla="*/ 219666 h 5571944"/>
              <a:gd name="connsiteX158" fmla="*/ 2639760 w 4482957"/>
              <a:gd name="connsiteY158" fmla="*/ 197137 h 5571944"/>
              <a:gd name="connsiteX159" fmla="*/ 2696083 w 4482957"/>
              <a:gd name="connsiteY159" fmla="*/ 167096 h 5571944"/>
              <a:gd name="connsiteX160" fmla="*/ 2752409 w 4482957"/>
              <a:gd name="connsiteY160" fmla="*/ 137057 h 5571944"/>
              <a:gd name="connsiteX161" fmla="*/ 2808733 w 4482957"/>
              <a:gd name="connsiteY161" fmla="*/ 103262 h 5571944"/>
              <a:gd name="connsiteX162" fmla="*/ 2863182 w 4482957"/>
              <a:gd name="connsiteY162" fmla="*/ 71344 h 5571944"/>
              <a:gd name="connsiteX163" fmla="*/ 2921385 w 4482957"/>
              <a:gd name="connsiteY163" fmla="*/ 43182 h 5571944"/>
              <a:gd name="connsiteX164" fmla="*/ 2977708 w 4482957"/>
              <a:gd name="connsiteY164" fmla="*/ 20652 h 5571944"/>
              <a:gd name="connsiteX165" fmla="*/ 3035911 w 4482957"/>
              <a:gd name="connsiteY165" fmla="*/ 5631 h 557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482957" h="5571944">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2957" y="411426"/>
                </a:lnTo>
                <a:lnTo>
                  <a:pt x="4482957" y="5571944"/>
                </a:lnTo>
                <a:lnTo>
                  <a:pt x="1544560" y="5571944"/>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45" name="Freeform: Shape 36">
            <a:extLst>
              <a:ext uri="{FF2B5EF4-FFF2-40B4-BE49-F238E27FC236}">
                <a16:creationId xmlns:a16="http://schemas.microsoft.com/office/drawing/2014/main" id="{30581CF1-C445-4EA2-8A1B-47EFAA87E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2288" y="0"/>
            <a:ext cx="5344102" cy="3217319"/>
          </a:xfrm>
          <a:custGeom>
            <a:avLst/>
            <a:gdLst>
              <a:gd name="connsiteX0" fmla="*/ 209034 w 5344102"/>
              <a:gd name="connsiteY0" fmla="*/ 0 h 3217319"/>
              <a:gd name="connsiteX1" fmla="*/ 5135071 w 5344102"/>
              <a:gd name="connsiteY1" fmla="*/ 0 h 3217319"/>
              <a:gd name="connsiteX2" fmla="*/ 5135071 w 5344102"/>
              <a:gd name="connsiteY2" fmla="*/ 7298 h 3217319"/>
              <a:gd name="connsiteX3" fmla="*/ 5141552 w 5344102"/>
              <a:gd name="connsiteY3" fmla="*/ 57529 h 3217319"/>
              <a:gd name="connsiteX4" fmla="*/ 5154514 w 5344102"/>
              <a:gd name="connsiteY4" fmla="*/ 107762 h 3217319"/>
              <a:gd name="connsiteX5" fmla="*/ 5173960 w 5344102"/>
              <a:gd name="connsiteY5" fmla="*/ 154755 h 3217319"/>
              <a:gd name="connsiteX6" fmla="*/ 5199887 w 5344102"/>
              <a:gd name="connsiteY6" fmla="*/ 203366 h 3217319"/>
              <a:gd name="connsiteX7" fmla="*/ 5225812 w 5344102"/>
              <a:gd name="connsiteY7" fmla="*/ 251980 h 3217319"/>
              <a:gd name="connsiteX8" fmla="*/ 5254980 w 5344102"/>
              <a:gd name="connsiteY8" fmla="*/ 300590 h 3217319"/>
              <a:gd name="connsiteX9" fmla="*/ 5282526 w 5344102"/>
              <a:gd name="connsiteY9" fmla="*/ 347583 h 3217319"/>
              <a:gd name="connsiteX10" fmla="*/ 5306833 w 5344102"/>
              <a:gd name="connsiteY10" fmla="*/ 397815 h 3217319"/>
              <a:gd name="connsiteX11" fmla="*/ 5326276 w 5344102"/>
              <a:gd name="connsiteY11" fmla="*/ 446428 h 3217319"/>
              <a:gd name="connsiteX12" fmla="*/ 5339241 w 5344102"/>
              <a:gd name="connsiteY12" fmla="*/ 496660 h 3217319"/>
              <a:gd name="connsiteX13" fmla="*/ 5344102 w 5344102"/>
              <a:gd name="connsiteY13" fmla="*/ 548512 h 3217319"/>
              <a:gd name="connsiteX14" fmla="*/ 5339241 w 5344102"/>
              <a:gd name="connsiteY14" fmla="*/ 600365 h 3217319"/>
              <a:gd name="connsiteX15" fmla="*/ 5326276 w 5344102"/>
              <a:gd name="connsiteY15" fmla="*/ 650598 h 3217319"/>
              <a:gd name="connsiteX16" fmla="*/ 5306833 w 5344102"/>
              <a:gd name="connsiteY16" fmla="*/ 699211 h 3217319"/>
              <a:gd name="connsiteX17" fmla="*/ 5282526 w 5344102"/>
              <a:gd name="connsiteY17" fmla="*/ 749442 h 3217319"/>
              <a:gd name="connsiteX18" fmla="*/ 5254980 w 5344102"/>
              <a:gd name="connsiteY18" fmla="*/ 796435 h 3217319"/>
              <a:gd name="connsiteX19" fmla="*/ 5225812 w 5344102"/>
              <a:gd name="connsiteY19" fmla="*/ 845048 h 3217319"/>
              <a:gd name="connsiteX20" fmla="*/ 5199887 w 5344102"/>
              <a:gd name="connsiteY20" fmla="*/ 893659 h 3217319"/>
              <a:gd name="connsiteX21" fmla="*/ 5173960 w 5344102"/>
              <a:gd name="connsiteY21" fmla="*/ 942270 h 3217319"/>
              <a:gd name="connsiteX22" fmla="*/ 5154514 w 5344102"/>
              <a:gd name="connsiteY22" fmla="*/ 989263 h 3217319"/>
              <a:gd name="connsiteX23" fmla="*/ 5141552 w 5344102"/>
              <a:gd name="connsiteY23" fmla="*/ 1039497 h 3217319"/>
              <a:gd name="connsiteX24" fmla="*/ 5135071 w 5344102"/>
              <a:gd name="connsiteY24" fmla="*/ 1089727 h 3217319"/>
              <a:gd name="connsiteX25" fmla="*/ 5135071 w 5344102"/>
              <a:gd name="connsiteY25" fmla="*/ 1143202 h 3217319"/>
              <a:gd name="connsiteX26" fmla="*/ 5138311 w 5344102"/>
              <a:gd name="connsiteY26" fmla="*/ 1198295 h 3217319"/>
              <a:gd name="connsiteX27" fmla="*/ 5144792 w 5344102"/>
              <a:gd name="connsiteY27" fmla="*/ 1253388 h 3217319"/>
              <a:gd name="connsiteX28" fmla="*/ 5152894 w 5344102"/>
              <a:gd name="connsiteY28" fmla="*/ 1308483 h 3217319"/>
              <a:gd name="connsiteX29" fmla="*/ 5159375 w 5344102"/>
              <a:gd name="connsiteY29" fmla="*/ 1363576 h 3217319"/>
              <a:gd name="connsiteX30" fmla="*/ 5164237 w 5344102"/>
              <a:gd name="connsiteY30" fmla="*/ 1418669 h 3217319"/>
              <a:gd name="connsiteX31" fmla="*/ 5162616 w 5344102"/>
              <a:gd name="connsiteY31" fmla="*/ 1470524 h 3217319"/>
              <a:gd name="connsiteX32" fmla="*/ 5156135 w 5344102"/>
              <a:gd name="connsiteY32" fmla="*/ 1520757 h 3217319"/>
              <a:gd name="connsiteX33" fmla="*/ 5141552 w 5344102"/>
              <a:gd name="connsiteY33" fmla="*/ 1569369 h 3217319"/>
              <a:gd name="connsiteX34" fmla="*/ 5120486 w 5344102"/>
              <a:gd name="connsiteY34" fmla="*/ 1609878 h 3217319"/>
              <a:gd name="connsiteX35" fmla="*/ 5092939 w 5344102"/>
              <a:gd name="connsiteY35" fmla="*/ 1648768 h 3217319"/>
              <a:gd name="connsiteX36" fmla="*/ 5060529 w 5344102"/>
              <a:gd name="connsiteY36" fmla="*/ 1682797 h 3217319"/>
              <a:gd name="connsiteX37" fmla="*/ 5023262 w 5344102"/>
              <a:gd name="connsiteY37" fmla="*/ 1716824 h 3217319"/>
              <a:gd name="connsiteX38" fmla="*/ 4984371 w 5344102"/>
              <a:gd name="connsiteY38" fmla="*/ 1747613 h 3217319"/>
              <a:gd name="connsiteX39" fmla="*/ 4943861 w 5344102"/>
              <a:gd name="connsiteY39" fmla="*/ 1778400 h 3217319"/>
              <a:gd name="connsiteX40" fmla="*/ 4901732 w 5344102"/>
              <a:gd name="connsiteY40" fmla="*/ 1809188 h 3217319"/>
              <a:gd name="connsiteX41" fmla="*/ 4862842 w 5344102"/>
              <a:gd name="connsiteY41" fmla="*/ 1839975 h 3217319"/>
              <a:gd name="connsiteX42" fmla="*/ 4825572 w 5344102"/>
              <a:gd name="connsiteY42" fmla="*/ 1872383 h 3217319"/>
              <a:gd name="connsiteX43" fmla="*/ 4793164 w 5344102"/>
              <a:gd name="connsiteY43" fmla="*/ 1909652 h 3217319"/>
              <a:gd name="connsiteX44" fmla="*/ 4763996 w 5344102"/>
              <a:gd name="connsiteY44" fmla="*/ 1945301 h 3217319"/>
              <a:gd name="connsiteX45" fmla="*/ 4741309 w 5344102"/>
              <a:gd name="connsiteY45" fmla="*/ 1985810 h 3217319"/>
              <a:gd name="connsiteX46" fmla="*/ 4721865 w 5344102"/>
              <a:gd name="connsiteY46" fmla="*/ 2029562 h 3217319"/>
              <a:gd name="connsiteX47" fmla="*/ 4705661 w 5344102"/>
              <a:gd name="connsiteY47" fmla="*/ 2076555 h 3217319"/>
              <a:gd name="connsiteX48" fmla="*/ 4691078 w 5344102"/>
              <a:gd name="connsiteY48" fmla="*/ 2125168 h 3217319"/>
              <a:gd name="connsiteX49" fmla="*/ 4678114 w 5344102"/>
              <a:gd name="connsiteY49" fmla="*/ 2173779 h 3217319"/>
              <a:gd name="connsiteX50" fmla="*/ 4665151 w 5344102"/>
              <a:gd name="connsiteY50" fmla="*/ 2224012 h 3217319"/>
              <a:gd name="connsiteX51" fmla="*/ 4650566 w 5344102"/>
              <a:gd name="connsiteY51" fmla="*/ 2271004 h 3217319"/>
              <a:gd name="connsiteX52" fmla="*/ 4634363 w 5344102"/>
              <a:gd name="connsiteY52" fmla="*/ 2317994 h 3217319"/>
              <a:gd name="connsiteX53" fmla="*/ 4614920 w 5344102"/>
              <a:gd name="connsiteY53" fmla="*/ 2361746 h 3217319"/>
              <a:gd name="connsiteX54" fmla="*/ 4590613 w 5344102"/>
              <a:gd name="connsiteY54" fmla="*/ 2400637 h 3217319"/>
              <a:gd name="connsiteX55" fmla="*/ 4561447 w 5344102"/>
              <a:gd name="connsiteY55" fmla="*/ 2436284 h 3217319"/>
              <a:gd name="connsiteX56" fmla="*/ 4525797 w 5344102"/>
              <a:gd name="connsiteY56" fmla="*/ 2465451 h 3217319"/>
              <a:gd name="connsiteX57" fmla="*/ 4486906 w 5344102"/>
              <a:gd name="connsiteY57" fmla="*/ 2489757 h 3217319"/>
              <a:gd name="connsiteX58" fmla="*/ 4443155 w 5344102"/>
              <a:gd name="connsiteY58" fmla="*/ 2509203 h 3217319"/>
              <a:gd name="connsiteX59" fmla="*/ 4396163 w 5344102"/>
              <a:gd name="connsiteY59" fmla="*/ 2525407 h 3217319"/>
              <a:gd name="connsiteX60" fmla="*/ 4349173 w 5344102"/>
              <a:gd name="connsiteY60" fmla="*/ 2539990 h 3217319"/>
              <a:gd name="connsiteX61" fmla="*/ 4298939 w 5344102"/>
              <a:gd name="connsiteY61" fmla="*/ 2552954 h 3217319"/>
              <a:gd name="connsiteX62" fmla="*/ 4250326 w 5344102"/>
              <a:gd name="connsiteY62" fmla="*/ 2565918 h 3217319"/>
              <a:gd name="connsiteX63" fmla="*/ 4201715 w 5344102"/>
              <a:gd name="connsiteY63" fmla="*/ 2580502 h 3217319"/>
              <a:gd name="connsiteX64" fmla="*/ 4154724 w 5344102"/>
              <a:gd name="connsiteY64" fmla="*/ 2596705 h 3217319"/>
              <a:gd name="connsiteX65" fmla="*/ 4110972 w 5344102"/>
              <a:gd name="connsiteY65" fmla="*/ 2616151 h 3217319"/>
              <a:gd name="connsiteX66" fmla="*/ 4070464 w 5344102"/>
              <a:gd name="connsiteY66" fmla="*/ 2638835 h 3217319"/>
              <a:gd name="connsiteX67" fmla="*/ 4034814 w 5344102"/>
              <a:gd name="connsiteY67" fmla="*/ 2668002 h 3217319"/>
              <a:gd name="connsiteX68" fmla="*/ 3997545 w 5344102"/>
              <a:gd name="connsiteY68" fmla="*/ 2700411 h 3217319"/>
              <a:gd name="connsiteX69" fmla="*/ 3965136 w 5344102"/>
              <a:gd name="connsiteY69" fmla="*/ 2737680 h 3217319"/>
              <a:gd name="connsiteX70" fmla="*/ 3934348 w 5344102"/>
              <a:gd name="connsiteY70" fmla="*/ 2776570 h 3217319"/>
              <a:gd name="connsiteX71" fmla="*/ 3903560 w 5344102"/>
              <a:gd name="connsiteY71" fmla="*/ 2817079 h 3217319"/>
              <a:gd name="connsiteX72" fmla="*/ 3872773 w 5344102"/>
              <a:gd name="connsiteY72" fmla="*/ 2857590 h 3217319"/>
              <a:gd name="connsiteX73" fmla="*/ 3841985 w 5344102"/>
              <a:gd name="connsiteY73" fmla="*/ 2896480 h 3217319"/>
              <a:gd name="connsiteX74" fmla="*/ 3807956 w 5344102"/>
              <a:gd name="connsiteY74" fmla="*/ 2933749 h 3217319"/>
              <a:gd name="connsiteX75" fmla="*/ 3773927 w 5344102"/>
              <a:gd name="connsiteY75" fmla="*/ 2966156 h 3217319"/>
              <a:gd name="connsiteX76" fmla="*/ 3735039 w 5344102"/>
              <a:gd name="connsiteY76" fmla="*/ 2993703 h 3217319"/>
              <a:gd name="connsiteX77" fmla="*/ 3694528 w 5344102"/>
              <a:gd name="connsiteY77" fmla="*/ 3014769 h 3217319"/>
              <a:gd name="connsiteX78" fmla="*/ 3645915 w 5344102"/>
              <a:gd name="connsiteY78" fmla="*/ 3029353 h 3217319"/>
              <a:gd name="connsiteX79" fmla="*/ 3595682 w 5344102"/>
              <a:gd name="connsiteY79" fmla="*/ 3035835 h 3217319"/>
              <a:gd name="connsiteX80" fmla="*/ 3543830 w 5344102"/>
              <a:gd name="connsiteY80" fmla="*/ 3037455 h 3217319"/>
              <a:gd name="connsiteX81" fmla="*/ 3488736 w 5344102"/>
              <a:gd name="connsiteY81" fmla="*/ 3032593 h 3217319"/>
              <a:gd name="connsiteX82" fmla="*/ 3433642 w 5344102"/>
              <a:gd name="connsiteY82" fmla="*/ 3026113 h 3217319"/>
              <a:gd name="connsiteX83" fmla="*/ 3378548 w 5344102"/>
              <a:gd name="connsiteY83" fmla="*/ 3018009 h 3217319"/>
              <a:gd name="connsiteX84" fmla="*/ 3323455 w 5344102"/>
              <a:gd name="connsiteY84" fmla="*/ 3011529 h 3217319"/>
              <a:gd name="connsiteX85" fmla="*/ 3268360 w 5344102"/>
              <a:gd name="connsiteY85" fmla="*/ 3008288 h 3217319"/>
              <a:gd name="connsiteX86" fmla="*/ 3214887 w 5344102"/>
              <a:gd name="connsiteY86" fmla="*/ 3008288 h 3217319"/>
              <a:gd name="connsiteX87" fmla="*/ 3164655 w 5344102"/>
              <a:gd name="connsiteY87" fmla="*/ 3014769 h 3217319"/>
              <a:gd name="connsiteX88" fmla="*/ 3112802 w 5344102"/>
              <a:gd name="connsiteY88" fmla="*/ 3027733 h 3217319"/>
              <a:gd name="connsiteX89" fmla="*/ 3065810 w 5344102"/>
              <a:gd name="connsiteY89" fmla="*/ 3047177 h 3217319"/>
              <a:gd name="connsiteX90" fmla="*/ 3017198 w 5344102"/>
              <a:gd name="connsiteY90" fmla="*/ 3073104 h 3217319"/>
              <a:gd name="connsiteX91" fmla="*/ 2968587 w 5344102"/>
              <a:gd name="connsiteY91" fmla="*/ 3099031 h 3217319"/>
              <a:gd name="connsiteX92" fmla="*/ 2919974 w 5344102"/>
              <a:gd name="connsiteY92" fmla="*/ 3128197 h 3217319"/>
              <a:gd name="connsiteX93" fmla="*/ 2872980 w 5344102"/>
              <a:gd name="connsiteY93" fmla="*/ 3155745 h 3217319"/>
              <a:gd name="connsiteX94" fmla="*/ 2822750 w 5344102"/>
              <a:gd name="connsiteY94" fmla="*/ 3180050 h 3217319"/>
              <a:gd name="connsiteX95" fmla="*/ 2774137 w 5344102"/>
              <a:gd name="connsiteY95" fmla="*/ 3199496 h 3217319"/>
              <a:gd name="connsiteX96" fmla="*/ 2723903 w 5344102"/>
              <a:gd name="connsiteY96" fmla="*/ 3212459 h 3217319"/>
              <a:gd name="connsiteX97" fmla="*/ 2672052 w 5344102"/>
              <a:gd name="connsiteY97" fmla="*/ 3217319 h 3217319"/>
              <a:gd name="connsiteX98" fmla="*/ 2620199 w 5344102"/>
              <a:gd name="connsiteY98" fmla="*/ 3212459 h 3217319"/>
              <a:gd name="connsiteX99" fmla="*/ 2569966 w 5344102"/>
              <a:gd name="connsiteY99" fmla="*/ 3199496 h 3217319"/>
              <a:gd name="connsiteX100" fmla="*/ 2521355 w 5344102"/>
              <a:gd name="connsiteY100" fmla="*/ 3180050 h 3217319"/>
              <a:gd name="connsiteX101" fmla="*/ 2471122 w 5344102"/>
              <a:gd name="connsiteY101" fmla="*/ 3155745 h 3217319"/>
              <a:gd name="connsiteX102" fmla="*/ 2424129 w 5344102"/>
              <a:gd name="connsiteY102" fmla="*/ 3128197 h 3217319"/>
              <a:gd name="connsiteX103" fmla="*/ 2375517 w 5344102"/>
              <a:gd name="connsiteY103" fmla="*/ 3099031 h 3217319"/>
              <a:gd name="connsiteX104" fmla="*/ 2326904 w 5344102"/>
              <a:gd name="connsiteY104" fmla="*/ 3073104 h 3217319"/>
              <a:gd name="connsiteX105" fmla="*/ 2278293 w 5344102"/>
              <a:gd name="connsiteY105" fmla="*/ 3047177 h 3217319"/>
              <a:gd name="connsiteX106" fmla="*/ 2229682 w 5344102"/>
              <a:gd name="connsiteY106" fmla="*/ 3027733 h 3217319"/>
              <a:gd name="connsiteX107" fmla="*/ 2179449 w 5344102"/>
              <a:gd name="connsiteY107" fmla="*/ 3014769 h 3217319"/>
              <a:gd name="connsiteX108" fmla="*/ 2129216 w 5344102"/>
              <a:gd name="connsiteY108" fmla="*/ 3008288 h 3217319"/>
              <a:gd name="connsiteX109" fmla="*/ 2075741 w 5344102"/>
              <a:gd name="connsiteY109" fmla="*/ 3008288 h 3217319"/>
              <a:gd name="connsiteX110" fmla="*/ 2020648 w 5344102"/>
              <a:gd name="connsiteY110" fmla="*/ 3011529 h 3217319"/>
              <a:gd name="connsiteX111" fmla="*/ 1965555 w 5344102"/>
              <a:gd name="connsiteY111" fmla="*/ 3018009 h 3217319"/>
              <a:gd name="connsiteX112" fmla="*/ 1910460 w 5344102"/>
              <a:gd name="connsiteY112" fmla="*/ 3026113 h 3217319"/>
              <a:gd name="connsiteX113" fmla="*/ 1855365 w 5344102"/>
              <a:gd name="connsiteY113" fmla="*/ 3032593 h 3217319"/>
              <a:gd name="connsiteX114" fmla="*/ 1800272 w 5344102"/>
              <a:gd name="connsiteY114" fmla="*/ 3037455 h 3217319"/>
              <a:gd name="connsiteX115" fmla="*/ 1748420 w 5344102"/>
              <a:gd name="connsiteY115" fmla="*/ 3035835 h 3217319"/>
              <a:gd name="connsiteX116" fmla="*/ 1698188 w 5344102"/>
              <a:gd name="connsiteY116" fmla="*/ 3029353 h 3217319"/>
              <a:gd name="connsiteX117" fmla="*/ 1649575 w 5344102"/>
              <a:gd name="connsiteY117" fmla="*/ 3014769 h 3217319"/>
              <a:gd name="connsiteX118" fmla="*/ 1609065 w 5344102"/>
              <a:gd name="connsiteY118" fmla="*/ 2993703 h 3217319"/>
              <a:gd name="connsiteX119" fmla="*/ 1570174 w 5344102"/>
              <a:gd name="connsiteY119" fmla="*/ 2966156 h 3217319"/>
              <a:gd name="connsiteX120" fmla="*/ 1536147 w 5344102"/>
              <a:gd name="connsiteY120" fmla="*/ 2933749 h 3217319"/>
              <a:gd name="connsiteX121" fmla="*/ 1502117 w 5344102"/>
              <a:gd name="connsiteY121" fmla="*/ 2896480 h 3217319"/>
              <a:gd name="connsiteX122" fmla="*/ 1471330 w 5344102"/>
              <a:gd name="connsiteY122" fmla="*/ 2857590 h 3217319"/>
              <a:gd name="connsiteX123" fmla="*/ 1440542 w 5344102"/>
              <a:gd name="connsiteY123" fmla="*/ 2817079 h 3217319"/>
              <a:gd name="connsiteX124" fmla="*/ 1409755 w 5344102"/>
              <a:gd name="connsiteY124" fmla="*/ 2776570 h 3217319"/>
              <a:gd name="connsiteX125" fmla="*/ 1378968 w 5344102"/>
              <a:gd name="connsiteY125" fmla="*/ 2737680 h 3217319"/>
              <a:gd name="connsiteX126" fmla="*/ 1346559 w 5344102"/>
              <a:gd name="connsiteY126" fmla="*/ 2700411 h 3217319"/>
              <a:gd name="connsiteX127" fmla="*/ 1309289 w 5344102"/>
              <a:gd name="connsiteY127" fmla="*/ 2668002 h 3217319"/>
              <a:gd name="connsiteX128" fmla="*/ 1273640 w 5344102"/>
              <a:gd name="connsiteY128" fmla="*/ 2638835 h 3217319"/>
              <a:gd name="connsiteX129" fmla="*/ 1233130 w 5344102"/>
              <a:gd name="connsiteY129" fmla="*/ 2616151 h 3217319"/>
              <a:gd name="connsiteX130" fmla="*/ 1189379 w 5344102"/>
              <a:gd name="connsiteY130" fmla="*/ 2596705 h 3217319"/>
              <a:gd name="connsiteX131" fmla="*/ 1142388 w 5344102"/>
              <a:gd name="connsiteY131" fmla="*/ 2580502 h 3217319"/>
              <a:gd name="connsiteX132" fmla="*/ 1093775 w 5344102"/>
              <a:gd name="connsiteY132" fmla="*/ 2565918 h 3217319"/>
              <a:gd name="connsiteX133" fmla="*/ 1045164 w 5344102"/>
              <a:gd name="connsiteY133" fmla="*/ 2552954 h 3217319"/>
              <a:gd name="connsiteX134" fmla="*/ 994931 w 5344102"/>
              <a:gd name="connsiteY134" fmla="*/ 2539990 h 3217319"/>
              <a:gd name="connsiteX135" fmla="*/ 947939 w 5344102"/>
              <a:gd name="connsiteY135" fmla="*/ 2525407 h 3217319"/>
              <a:gd name="connsiteX136" fmla="*/ 900946 w 5344102"/>
              <a:gd name="connsiteY136" fmla="*/ 2509203 h 3217319"/>
              <a:gd name="connsiteX137" fmla="*/ 857197 w 5344102"/>
              <a:gd name="connsiteY137" fmla="*/ 2489757 h 3217319"/>
              <a:gd name="connsiteX138" fmla="*/ 818305 w 5344102"/>
              <a:gd name="connsiteY138" fmla="*/ 2465451 h 3217319"/>
              <a:gd name="connsiteX139" fmla="*/ 782657 w 5344102"/>
              <a:gd name="connsiteY139" fmla="*/ 2436284 h 3217319"/>
              <a:gd name="connsiteX140" fmla="*/ 753491 w 5344102"/>
              <a:gd name="connsiteY140" fmla="*/ 2400637 h 3217319"/>
              <a:gd name="connsiteX141" fmla="*/ 729185 w 5344102"/>
              <a:gd name="connsiteY141" fmla="*/ 2361746 h 3217319"/>
              <a:gd name="connsiteX142" fmla="*/ 709739 w 5344102"/>
              <a:gd name="connsiteY142" fmla="*/ 2317994 h 3217319"/>
              <a:gd name="connsiteX143" fmla="*/ 693536 w 5344102"/>
              <a:gd name="connsiteY143" fmla="*/ 2271004 h 3217319"/>
              <a:gd name="connsiteX144" fmla="*/ 678952 w 5344102"/>
              <a:gd name="connsiteY144" fmla="*/ 2224012 h 3217319"/>
              <a:gd name="connsiteX145" fmla="*/ 665989 w 5344102"/>
              <a:gd name="connsiteY145" fmla="*/ 2173779 h 3217319"/>
              <a:gd name="connsiteX146" fmla="*/ 653024 w 5344102"/>
              <a:gd name="connsiteY146" fmla="*/ 2125168 h 3217319"/>
              <a:gd name="connsiteX147" fmla="*/ 638441 w 5344102"/>
              <a:gd name="connsiteY147" fmla="*/ 2076555 h 3217319"/>
              <a:gd name="connsiteX148" fmla="*/ 622237 w 5344102"/>
              <a:gd name="connsiteY148" fmla="*/ 2029562 h 3217319"/>
              <a:gd name="connsiteX149" fmla="*/ 602791 w 5344102"/>
              <a:gd name="connsiteY149" fmla="*/ 1985810 h 3217319"/>
              <a:gd name="connsiteX150" fmla="*/ 580106 w 5344102"/>
              <a:gd name="connsiteY150" fmla="*/ 1945301 h 3217319"/>
              <a:gd name="connsiteX151" fmla="*/ 550941 w 5344102"/>
              <a:gd name="connsiteY151" fmla="*/ 1909652 h 3217319"/>
              <a:gd name="connsiteX152" fmla="*/ 518531 w 5344102"/>
              <a:gd name="connsiteY152" fmla="*/ 1872383 h 3217319"/>
              <a:gd name="connsiteX153" fmla="*/ 481262 w 5344102"/>
              <a:gd name="connsiteY153" fmla="*/ 1839975 h 3217319"/>
              <a:gd name="connsiteX154" fmla="*/ 440750 w 5344102"/>
              <a:gd name="connsiteY154" fmla="*/ 1809188 h 3217319"/>
              <a:gd name="connsiteX155" fmla="*/ 400241 w 5344102"/>
              <a:gd name="connsiteY155" fmla="*/ 1778400 h 3217319"/>
              <a:gd name="connsiteX156" fmla="*/ 359731 w 5344102"/>
              <a:gd name="connsiteY156" fmla="*/ 1747613 h 3217319"/>
              <a:gd name="connsiteX157" fmla="*/ 320841 w 5344102"/>
              <a:gd name="connsiteY157" fmla="*/ 1716824 h 3217319"/>
              <a:gd name="connsiteX158" fmla="*/ 283572 w 5344102"/>
              <a:gd name="connsiteY158" fmla="*/ 1682797 h 3217319"/>
              <a:gd name="connsiteX159" fmla="*/ 251164 w 5344102"/>
              <a:gd name="connsiteY159" fmla="*/ 1648768 h 3217319"/>
              <a:gd name="connsiteX160" fmla="*/ 223618 w 5344102"/>
              <a:gd name="connsiteY160" fmla="*/ 1609878 h 3217319"/>
              <a:gd name="connsiteX161" fmla="*/ 202553 w 5344102"/>
              <a:gd name="connsiteY161" fmla="*/ 1569369 h 3217319"/>
              <a:gd name="connsiteX162" fmla="*/ 187969 w 5344102"/>
              <a:gd name="connsiteY162" fmla="*/ 1520757 h 3217319"/>
              <a:gd name="connsiteX163" fmla="*/ 181487 w 5344102"/>
              <a:gd name="connsiteY163" fmla="*/ 1470524 h 3217319"/>
              <a:gd name="connsiteX164" fmla="*/ 179866 w 5344102"/>
              <a:gd name="connsiteY164" fmla="*/ 1418669 h 3217319"/>
              <a:gd name="connsiteX165" fmla="*/ 184727 w 5344102"/>
              <a:gd name="connsiteY165" fmla="*/ 1363576 h 3217319"/>
              <a:gd name="connsiteX166" fmla="*/ 191209 w 5344102"/>
              <a:gd name="connsiteY166" fmla="*/ 1308483 h 3217319"/>
              <a:gd name="connsiteX167" fmla="*/ 199310 w 5344102"/>
              <a:gd name="connsiteY167" fmla="*/ 1253388 h 3217319"/>
              <a:gd name="connsiteX168" fmla="*/ 205793 w 5344102"/>
              <a:gd name="connsiteY168" fmla="*/ 1198295 h 3217319"/>
              <a:gd name="connsiteX169" fmla="*/ 209034 w 5344102"/>
              <a:gd name="connsiteY169" fmla="*/ 1143202 h 3217319"/>
              <a:gd name="connsiteX170" fmla="*/ 209034 w 5344102"/>
              <a:gd name="connsiteY170" fmla="*/ 1089727 h 3217319"/>
              <a:gd name="connsiteX171" fmla="*/ 202553 w 5344102"/>
              <a:gd name="connsiteY171" fmla="*/ 1039497 h 3217319"/>
              <a:gd name="connsiteX172" fmla="*/ 189589 w 5344102"/>
              <a:gd name="connsiteY172" fmla="*/ 989263 h 3217319"/>
              <a:gd name="connsiteX173" fmla="*/ 170144 w 5344102"/>
              <a:gd name="connsiteY173" fmla="*/ 942270 h 3217319"/>
              <a:gd name="connsiteX174" fmla="*/ 145838 w 5344102"/>
              <a:gd name="connsiteY174" fmla="*/ 893659 h 3217319"/>
              <a:gd name="connsiteX175" fmla="*/ 118290 w 5344102"/>
              <a:gd name="connsiteY175" fmla="*/ 845048 h 3217319"/>
              <a:gd name="connsiteX176" fmla="*/ 89124 w 5344102"/>
              <a:gd name="connsiteY176" fmla="*/ 796435 h 3217319"/>
              <a:gd name="connsiteX177" fmla="*/ 61577 w 5344102"/>
              <a:gd name="connsiteY177" fmla="*/ 749442 h 3217319"/>
              <a:gd name="connsiteX178" fmla="*/ 37269 w 5344102"/>
              <a:gd name="connsiteY178" fmla="*/ 699211 h 3217319"/>
              <a:gd name="connsiteX179" fmla="*/ 17826 w 5344102"/>
              <a:gd name="connsiteY179" fmla="*/ 650598 h 3217319"/>
              <a:gd name="connsiteX180" fmla="*/ 4863 w 5344102"/>
              <a:gd name="connsiteY180" fmla="*/ 600365 h 3217319"/>
              <a:gd name="connsiteX181" fmla="*/ 0 w 5344102"/>
              <a:gd name="connsiteY181" fmla="*/ 548512 h 3217319"/>
              <a:gd name="connsiteX182" fmla="*/ 4863 w 5344102"/>
              <a:gd name="connsiteY182" fmla="*/ 496660 h 3217319"/>
              <a:gd name="connsiteX183" fmla="*/ 17826 w 5344102"/>
              <a:gd name="connsiteY183" fmla="*/ 446428 h 3217319"/>
              <a:gd name="connsiteX184" fmla="*/ 37269 w 5344102"/>
              <a:gd name="connsiteY184" fmla="*/ 397815 h 3217319"/>
              <a:gd name="connsiteX185" fmla="*/ 61577 w 5344102"/>
              <a:gd name="connsiteY185" fmla="*/ 347583 h 3217319"/>
              <a:gd name="connsiteX186" fmla="*/ 89124 w 5344102"/>
              <a:gd name="connsiteY186" fmla="*/ 300590 h 3217319"/>
              <a:gd name="connsiteX187" fmla="*/ 118290 w 5344102"/>
              <a:gd name="connsiteY187" fmla="*/ 251980 h 3217319"/>
              <a:gd name="connsiteX188" fmla="*/ 145838 w 5344102"/>
              <a:gd name="connsiteY188" fmla="*/ 203366 h 3217319"/>
              <a:gd name="connsiteX189" fmla="*/ 170144 w 5344102"/>
              <a:gd name="connsiteY189" fmla="*/ 154755 h 3217319"/>
              <a:gd name="connsiteX190" fmla="*/ 189589 w 5344102"/>
              <a:gd name="connsiteY190" fmla="*/ 107762 h 3217319"/>
              <a:gd name="connsiteX191" fmla="*/ 202553 w 5344102"/>
              <a:gd name="connsiteY191" fmla="*/ 57529 h 3217319"/>
              <a:gd name="connsiteX192" fmla="*/ 209034 w 5344102"/>
              <a:gd name="connsiteY192" fmla="*/ 7298 h 321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344102" h="3217319">
                <a:moveTo>
                  <a:pt x="209034" y="0"/>
                </a:moveTo>
                <a:lnTo>
                  <a:pt x="5135071" y="0"/>
                </a:lnTo>
                <a:lnTo>
                  <a:pt x="5135071" y="7298"/>
                </a:lnTo>
                <a:lnTo>
                  <a:pt x="5141552" y="57529"/>
                </a:lnTo>
                <a:lnTo>
                  <a:pt x="5154514" y="107762"/>
                </a:lnTo>
                <a:lnTo>
                  <a:pt x="5173960" y="154755"/>
                </a:lnTo>
                <a:lnTo>
                  <a:pt x="5199887" y="203366"/>
                </a:lnTo>
                <a:lnTo>
                  <a:pt x="5225812" y="251980"/>
                </a:lnTo>
                <a:lnTo>
                  <a:pt x="5254980" y="300590"/>
                </a:lnTo>
                <a:lnTo>
                  <a:pt x="5282526" y="347583"/>
                </a:lnTo>
                <a:lnTo>
                  <a:pt x="5306833" y="397815"/>
                </a:lnTo>
                <a:lnTo>
                  <a:pt x="5326276" y="446428"/>
                </a:lnTo>
                <a:lnTo>
                  <a:pt x="5339241" y="496660"/>
                </a:lnTo>
                <a:lnTo>
                  <a:pt x="5344102" y="548512"/>
                </a:lnTo>
                <a:lnTo>
                  <a:pt x="5339241" y="600365"/>
                </a:lnTo>
                <a:lnTo>
                  <a:pt x="5326276" y="650598"/>
                </a:lnTo>
                <a:lnTo>
                  <a:pt x="5306833" y="699211"/>
                </a:lnTo>
                <a:lnTo>
                  <a:pt x="5282526" y="749442"/>
                </a:lnTo>
                <a:lnTo>
                  <a:pt x="5254980" y="796435"/>
                </a:lnTo>
                <a:lnTo>
                  <a:pt x="5225812" y="845048"/>
                </a:lnTo>
                <a:lnTo>
                  <a:pt x="5199887" y="893659"/>
                </a:lnTo>
                <a:lnTo>
                  <a:pt x="5173960" y="942270"/>
                </a:lnTo>
                <a:lnTo>
                  <a:pt x="5154514" y="989263"/>
                </a:lnTo>
                <a:lnTo>
                  <a:pt x="5141552" y="1039497"/>
                </a:lnTo>
                <a:lnTo>
                  <a:pt x="5135071" y="1089727"/>
                </a:lnTo>
                <a:lnTo>
                  <a:pt x="5135071" y="1143202"/>
                </a:lnTo>
                <a:lnTo>
                  <a:pt x="5138311" y="1198295"/>
                </a:lnTo>
                <a:lnTo>
                  <a:pt x="5144792" y="1253388"/>
                </a:lnTo>
                <a:lnTo>
                  <a:pt x="5152894" y="1308483"/>
                </a:lnTo>
                <a:lnTo>
                  <a:pt x="5159375" y="1363576"/>
                </a:lnTo>
                <a:lnTo>
                  <a:pt x="5164237" y="1418669"/>
                </a:lnTo>
                <a:lnTo>
                  <a:pt x="5162616" y="1470524"/>
                </a:lnTo>
                <a:lnTo>
                  <a:pt x="5156135" y="1520757"/>
                </a:lnTo>
                <a:lnTo>
                  <a:pt x="5141552" y="1569369"/>
                </a:lnTo>
                <a:lnTo>
                  <a:pt x="5120486" y="1609878"/>
                </a:lnTo>
                <a:lnTo>
                  <a:pt x="5092939" y="1648768"/>
                </a:lnTo>
                <a:lnTo>
                  <a:pt x="5060529" y="1682797"/>
                </a:lnTo>
                <a:lnTo>
                  <a:pt x="5023262" y="1716824"/>
                </a:lnTo>
                <a:lnTo>
                  <a:pt x="4984371" y="1747613"/>
                </a:lnTo>
                <a:lnTo>
                  <a:pt x="4943861" y="1778400"/>
                </a:lnTo>
                <a:lnTo>
                  <a:pt x="4901732" y="1809188"/>
                </a:lnTo>
                <a:lnTo>
                  <a:pt x="4862842" y="1839975"/>
                </a:lnTo>
                <a:lnTo>
                  <a:pt x="4825572" y="1872383"/>
                </a:lnTo>
                <a:lnTo>
                  <a:pt x="4793164" y="1909652"/>
                </a:lnTo>
                <a:lnTo>
                  <a:pt x="4763996" y="1945301"/>
                </a:lnTo>
                <a:lnTo>
                  <a:pt x="4741309" y="1985810"/>
                </a:lnTo>
                <a:lnTo>
                  <a:pt x="4721865" y="2029562"/>
                </a:lnTo>
                <a:lnTo>
                  <a:pt x="4705661" y="2076555"/>
                </a:lnTo>
                <a:lnTo>
                  <a:pt x="4691078" y="2125168"/>
                </a:lnTo>
                <a:lnTo>
                  <a:pt x="4678114" y="2173779"/>
                </a:lnTo>
                <a:lnTo>
                  <a:pt x="4665151" y="2224012"/>
                </a:lnTo>
                <a:lnTo>
                  <a:pt x="4650566" y="2271004"/>
                </a:lnTo>
                <a:lnTo>
                  <a:pt x="4634363" y="2317994"/>
                </a:lnTo>
                <a:lnTo>
                  <a:pt x="4614920" y="2361746"/>
                </a:lnTo>
                <a:lnTo>
                  <a:pt x="4590613" y="2400637"/>
                </a:lnTo>
                <a:lnTo>
                  <a:pt x="4561447" y="2436284"/>
                </a:lnTo>
                <a:lnTo>
                  <a:pt x="4525797" y="2465451"/>
                </a:lnTo>
                <a:lnTo>
                  <a:pt x="4486906" y="2489757"/>
                </a:lnTo>
                <a:lnTo>
                  <a:pt x="4443155" y="2509203"/>
                </a:lnTo>
                <a:lnTo>
                  <a:pt x="4396163" y="2525407"/>
                </a:lnTo>
                <a:lnTo>
                  <a:pt x="4349173" y="2539990"/>
                </a:lnTo>
                <a:lnTo>
                  <a:pt x="4298939" y="2552954"/>
                </a:lnTo>
                <a:lnTo>
                  <a:pt x="4250326" y="2565918"/>
                </a:lnTo>
                <a:lnTo>
                  <a:pt x="4201715" y="2580502"/>
                </a:lnTo>
                <a:lnTo>
                  <a:pt x="4154724" y="2596705"/>
                </a:lnTo>
                <a:lnTo>
                  <a:pt x="4110972" y="2616151"/>
                </a:lnTo>
                <a:lnTo>
                  <a:pt x="4070464" y="2638835"/>
                </a:lnTo>
                <a:lnTo>
                  <a:pt x="4034814" y="2668002"/>
                </a:lnTo>
                <a:lnTo>
                  <a:pt x="3997545" y="2700411"/>
                </a:lnTo>
                <a:lnTo>
                  <a:pt x="3965136" y="2737680"/>
                </a:lnTo>
                <a:lnTo>
                  <a:pt x="3934348" y="2776570"/>
                </a:lnTo>
                <a:lnTo>
                  <a:pt x="3903560" y="2817079"/>
                </a:lnTo>
                <a:lnTo>
                  <a:pt x="3872773" y="2857590"/>
                </a:lnTo>
                <a:lnTo>
                  <a:pt x="3841985" y="2896480"/>
                </a:lnTo>
                <a:lnTo>
                  <a:pt x="3807956" y="2933749"/>
                </a:lnTo>
                <a:lnTo>
                  <a:pt x="3773927" y="2966156"/>
                </a:lnTo>
                <a:lnTo>
                  <a:pt x="3735039" y="2993703"/>
                </a:lnTo>
                <a:lnTo>
                  <a:pt x="3694528" y="3014769"/>
                </a:lnTo>
                <a:lnTo>
                  <a:pt x="3645915" y="3029353"/>
                </a:lnTo>
                <a:lnTo>
                  <a:pt x="3595682" y="3035835"/>
                </a:lnTo>
                <a:lnTo>
                  <a:pt x="3543830" y="3037455"/>
                </a:lnTo>
                <a:lnTo>
                  <a:pt x="3488736" y="3032593"/>
                </a:lnTo>
                <a:lnTo>
                  <a:pt x="3433642" y="3026113"/>
                </a:lnTo>
                <a:lnTo>
                  <a:pt x="3378548" y="3018009"/>
                </a:lnTo>
                <a:lnTo>
                  <a:pt x="3323455" y="3011529"/>
                </a:lnTo>
                <a:lnTo>
                  <a:pt x="3268360" y="3008288"/>
                </a:lnTo>
                <a:lnTo>
                  <a:pt x="3214887" y="3008288"/>
                </a:lnTo>
                <a:lnTo>
                  <a:pt x="3164655" y="3014769"/>
                </a:lnTo>
                <a:lnTo>
                  <a:pt x="3112802" y="3027733"/>
                </a:lnTo>
                <a:lnTo>
                  <a:pt x="3065810" y="3047177"/>
                </a:lnTo>
                <a:lnTo>
                  <a:pt x="3017198" y="3073104"/>
                </a:lnTo>
                <a:lnTo>
                  <a:pt x="2968587" y="3099031"/>
                </a:lnTo>
                <a:lnTo>
                  <a:pt x="2919974" y="3128197"/>
                </a:lnTo>
                <a:lnTo>
                  <a:pt x="2872980" y="3155745"/>
                </a:lnTo>
                <a:lnTo>
                  <a:pt x="2822750" y="3180050"/>
                </a:lnTo>
                <a:lnTo>
                  <a:pt x="2774137" y="3199496"/>
                </a:lnTo>
                <a:lnTo>
                  <a:pt x="2723903" y="3212459"/>
                </a:lnTo>
                <a:lnTo>
                  <a:pt x="2672052" y="3217319"/>
                </a:lnTo>
                <a:lnTo>
                  <a:pt x="2620199" y="3212459"/>
                </a:lnTo>
                <a:lnTo>
                  <a:pt x="2569966" y="3199496"/>
                </a:lnTo>
                <a:lnTo>
                  <a:pt x="2521355" y="3180050"/>
                </a:lnTo>
                <a:lnTo>
                  <a:pt x="2471122" y="3155745"/>
                </a:lnTo>
                <a:lnTo>
                  <a:pt x="2424129" y="3128197"/>
                </a:lnTo>
                <a:lnTo>
                  <a:pt x="2375517" y="3099031"/>
                </a:lnTo>
                <a:lnTo>
                  <a:pt x="2326904" y="3073104"/>
                </a:lnTo>
                <a:lnTo>
                  <a:pt x="2278293" y="3047177"/>
                </a:lnTo>
                <a:lnTo>
                  <a:pt x="2229682" y="3027733"/>
                </a:lnTo>
                <a:lnTo>
                  <a:pt x="2179449" y="3014769"/>
                </a:lnTo>
                <a:lnTo>
                  <a:pt x="2129216" y="3008288"/>
                </a:lnTo>
                <a:lnTo>
                  <a:pt x="2075741" y="3008288"/>
                </a:lnTo>
                <a:lnTo>
                  <a:pt x="2020648" y="3011529"/>
                </a:lnTo>
                <a:lnTo>
                  <a:pt x="1965555" y="3018009"/>
                </a:lnTo>
                <a:lnTo>
                  <a:pt x="1910460" y="3026113"/>
                </a:lnTo>
                <a:lnTo>
                  <a:pt x="1855365" y="3032593"/>
                </a:lnTo>
                <a:lnTo>
                  <a:pt x="1800272" y="3037455"/>
                </a:lnTo>
                <a:lnTo>
                  <a:pt x="1748420" y="3035835"/>
                </a:lnTo>
                <a:lnTo>
                  <a:pt x="1698188" y="3029353"/>
                </a:lnTo>
                <a:lnTo>
                  <a:pt x="1649575" y="3014769"/>
                </a:lnTo>
                <a:lnTo>
                  <a:pt x="1609065" y="2993703"/>
                </a:lnTo>
                <a:lnTo>
                  <a:pt x="1570174" y="2966156"/>
                </a:lnTo>
                <a:lnTo>
                  <a:pt x="1536147" y="2933749"/>
                </a:lnTo>
                <a:lnTo>
                  <a:pt x="1502117" y="2896480"/>
                </a:lnTo>
                <a:lnTo>
                  <a:pt x="1471330" y="2857590"/>
                </a:lnTo>
                <a:lnTo>
                  <a:pt x="1440542" y="2817079"/>
                </a:lnTo>
                <a:lnTo>
                  <a:pt x="1409755" y="2776570"/>
                </a:lnTo>
                <a:lnTo>
                  <a:pt x="1378968" y="2737680"/>
                </a:lnTo>
                <a:lnTo>
                  <a:pt x="1346559" y="2700411"/>
                </a:lnTo>
                <a:lnTo>
                  <a:pt x="1309289" y="2668002"/>
                </a:lnTo>
                <a:lnTo>
                  <a:pt x="1273640" y="2638835"/>
                </a:lnTo>
                <a:lnTo>
                  <a:pt x="1233130" y="2616151"/>
                </a:lnTo>
                <a:lnTo>
                  <a:pt x="1189379" y="2596705"/>
                </a:lnTo>
                <a:lnTo>
                  <a:pt x="1142388" y="2580502"/>
                </a:lnTo>
                <a:lnTo>
                  <a:pt x="1093775" y="2565918"/>
                </a:lnTo>
                <a:lnTo>
                  <a:pt x="1045164" y="2552954"/>
                </a:lnTo>
                <a:lnTo>
                  <a:pt x="994931" y="2539990"/>
                </a:lnTo>
                <a:lnTo>
                  <a:pt x="947939" y="2525407"/>
                </a:lnTo>
                <a:lnTo>
                  <a:pt x="900946" y="2509203"/>
                </a:lnTo>
                <a:lnTo>
                  <a:pt x="857197" y="2489757"/>
                </a:lnTo>
                <a:lnTo>
                  <a:pt x="818305" y="2465451"/>
                </a:lnTo>
                <a:lnTo>
                  <a:pt x="782657" y="2436284"/>
                </a:lnTo>
                <a:lnTo>
                  <a:pt x="753491" y="2400637"/>
                </a:lnTo>
                <a:lnTo>
                  <a:pt x="729185" y="2361746"/>
                </a:lnTo>
                <a:lnTo>
                  <a:pt x="709739" y="2317994"/>
                </a:lnTo>
                <a:lnTo>
                  <a:pt x="693536" y="2271004"/>
                </a:lnTo>
                <a:lnTo>
                  <a:pt x="678952" y="2224012"/>
                </a:lnTo>
                <a:lnTo>
                  <a:pt x="665989" y="2173779"/>
                </a:lnTo>
                <a:lnTo>
                  <a:pt x="653024" y="2125168"/>
                </a:lnTo>
                <a:lnTo>
                  <a:pt x="638441" y="2076555"/>
                </a:lnTo>
                <a:lnTo>
                  <a:pt x="622237" y="2029562"/>
                </a:lnTo>
                <a:lnTo>
                  <a:pt x="602791" y="1985810"/>
                </a:lnTo>
                <a:lnTo>
                  <a:pt x="580106" y="1945301"/>
                </a:lnTo>
                <a:lnTo>
                  <a:pt x="550941" y="1909652"/>
                </a:lnTo>
                <a:lnTo>
                  <a:pt x="518531" y="1872383"/>
                </a:lnTo>
                <a:lnTo>
                  <a:pt x="481262" y="1839975"/>
                </a:lnTo>
                <a:lnTo>
                  <a:pt x="440750" y="1809188"/>
                </a:lnTo>
                <a:lnTo>
                  <a:pt x="400241" y="1778400"/>
                </a:lnTo>
                <a:lnTo>
                  <a:pt x="359731" y="1747613"/>
                </a:lnTo>
                <a:lnTo>
                  <a:pt x="320841" y="1716824"/>
                </a:lnTo>
                <a:lnTo>
                  <a:pt x="283572" y="1682797"/>
                </a:lnTo>
                <a:lnTo>
                  <a:pt x="251164" y="1648768"/>
                </a:lnTo>
                <a:lnTo>
                  <a:pt x="223618" y="1609878"/>
                </a:lnTo>
                <a:lnTo>
                  <a:pt x="202553" y="1569369"/>
                </a:lnTo>
                <a:lnTo>
                  <a:pt x="187969" y="1520757"/>
                </a:lnTo>
                <a:lnTo>
                  <a:pt x="181487" y="1470524"/>
                </a:lnTo>
                <a:lnTo>
                  <a:pt x="179866" y="1418669"/>
                </a:lnTo>
                <a:lnTo>
                  <a:pt x="184727" y="1363576"/>
                </a:lnTo>
                <a:lnTo>
                  <a:pt x="191209" y="1308483"/>
                </a:lnTo>
                <a:lnTo>
                  <a:pt x="199310" y="1253388"/>
                </a:lnTo>
                <a:lnTo>
                  <a:pt x="205793" y="1198295"/>
                </a:lnTo>
                <a:lnTo>
                  <a:pt x="209034" y="1143202"/>
                </a:lnTo>
                <a:lnTo>
                  <a:pt x="209034" y="1089727"/>
                </a:lnTo>
                <a:lnTo>
                  <a:pt x="202553" y="1039497"/>
                </a:lnTo>
                <a:lnTo>
                  <a:pt x="189589" y="989263"/>
                </a:lnTo>
                <a:lnTo>
                  <a:pt x="170144" y="942270"/>
                </a:lnTo>
                <a:lnTo>
                  <a:pt x="145838" y="893659"/>
                </a:lnTo>
                <a:lnTo>
                  <a:pt x="118290" y="845048"/>
                </a:lnTo>
                <a:lnTo>
                  <a:pt x="89124" y="796435"/>
                </a:lnTo>
                <a:lnTo>
                  <a:pt x="61577" y="749442"/>
                </a:lnTo>
                <a:lnTo>
                  <a:pt x="37269" y="699211"/>
                </a:lnTo>
                <a:lnTo>
                  <a:pt x="17826" y="650598"/>
                </a:lnTo>
                <a:lnTo>
                  <a:pt x="4863" y="600365"/>
                </a:lnTo>
                <a:lnTo>
                  <a:pt x="0" y="548512"/>
                </a:lnTo>
                <a:lnTo>
                  <a:pt x="4863" y="496660"/>
                </a:lnTo>
                <a:lnTo>
                  <a:pt x="17826" y="446428"/>
                </a:lnTo>
                <a:lnTo>
                  <a:pt x="37269" y="397815"/>
                </a:lnTo>
                <a:lnTo>
                  <a:pt x="61577" y="347583"/>
                </a:lnTo>
                <a:lnTo>
                  <a:pt x="89124" y="300590"/>
                </a:lnTo>
                <a:lnTo>
                  <a:pt x="118290" y="251980"/>
                </a:lnTo>
                <a:lnTo>
                  <a:pt x="145838" y="203366"/>
                </a:lnTo>
                <a:lnTo>
                  <a:pt x="170144" y="154755"/>
                </a:lnTo>
                <a:lnTo>
                  <a:pt x="189589" y="107762"/>
                </a:lnTo>
                <a:lnTo>
                  <a:pt x="202553" y="57529"/>
                </a:lnTo>
                <a:lnTo>
                  <a:pt x="209034" y="7298"/>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39" name="Freeform: Shape 38">
            <a:extLst>
              <a:ext uri="{FF2B5EF4-FFF2-40B4-BE49-F238E27FC236}">
                <a16:creationId xmlns:a16="http://schemas.microsoft.com/office/drawing/2014/main" id="{83F81929-E8DA-4450-9CAE-78112B6E48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4670" y="0"/>
            <a:ext cx="5019316" cy="3055154"/>
          </a:xfrm>
          <a:custGeom>
            <a:avLst/>
            <a:gdLst>
              <a:gd name="connsiteX0" fmla="*/ 196330 w 5019316"/>
              <a:gd name="connsiteY0" fmla="*/ 0 h 3055154"/>
              <a:gd name="connsiteX1" fmla="*/ 4822988 w 5019316"/>
              <a:gd name="connsiteY1" fmla="*/ 0 h 3055154"/>
              <a:gd name="connsiteX2" fmla="*/ 4822988 w 5019316"/>
              <a:gd name="connsiteY2" fmla="*/ 40184 h 3055154"/>
              <a:gd name="connsiteX3" fmla="*/ 4829076 w 5019316"/>
              <a:gd name="connsiteY3" fmla="*/ 87363 h 3055154"/>
              <a:gd name="connsiteX4" fmla="*/ 4841250 w 5019316"/>
              <a:gd name="connsiteY4" fmla="*/ 134544 h 3055154"/>
              <a:gd name="connsiteX5" fmla="*/ 4859514 w 5019316"/>
              <a:gd name="connsiteY5" fmla="*/ 178682 h 3055154"/>
              <a:gd name="connsiteX6" fmla="*/ 4883865 w 5019316"/>
              <a:gd name="connsiteY6" fmla="*/ 224339 h 3055154"/>
              <a:gd name="connsiteX7" fmla="*/ 4908215 w 5019316"/>
              <a:gd name="connsiteY7" fmla="*/ 269998 h 3055154"/>
              <a:gd name="connsiteX8" fmla="*/ 4935610 w 5019316"/>
              <a:gd name="connsiteY8" fmla="*/ 315655 h 3055154"/>
              <a:gd name="connsiteX9" fmla="*/ 4961482 w 5019316"/>
              <a:gd name="connsiteY9" fmla="*/ 359793 h 3055154"/>
              <a:gd name="connsiteX10" fmla="*/ 4984312 w 5019316"/>
              <a:gd name="connsiteY10" fmla="*/ 406972 h 3055154"/>
              <a:gd name="connsiteX11" fmla="*/ 5002574 w 5019316"/>
              <a:gd name="connsiteY11" fmla="*/ 452631 h 3055154"/>
              <a:gd name="connsiteX12" fmla="*/ 5014750 w 5019316"/>
              <a:gd name="connsiteY12" fmla="*/ 499811 h 3055154"/>
              <a:gd name="connsiteX13" fmla="*/ 5019316 w 5019316"/>
              <a:gd name="connsiteY13" fmla="*/ 548512 h 3055154"/>
              <a:gd name="connsiteX14" fmla="*/ 5014750 w 5019316"/>
              <a:gd name="connsiteY14" fmla="*/ 597215 h 3055154"/>
              <a:gd name="connsiteX15" fmla="*/ 5002574 w 5019316"/>
              <a:gd name="connsiteY15" fmla="*/ 644395 h 3055154"/>
              <a:gd name="connsiteX16" fmla="*/ 4984312 w 5019316"/>
              <a:gd name="connsiteY16" fmla="*/ 690054 h 3055154"/>
              <a:gd name="connsiteX17" fmla="*/ 4961482 w 5019316"/>
              <a:gd name="connsiteY17" fmla="*/ 737233 h 3055154"/>
              <a:gd name="connsiteX18" fmla="*/ 4935610 w 5019316"/>
              <a:gd name="connsiteY18" fmla="*/ 781371 h 3055154"/>
              <a:gd name="connsiteX19" fmla="*/ 4908215 w 5019316"/>
              <a:gd name="connsiteY19" fmla="*/ 827030 h 3055154"/>
              <a:gd name="connsiteX20" fmla="*/ 4883865 w 5019316"/>
              <a:gd name="connsiteY20" fmla="*/ 872687 h 3055154"/>
              <a:gd name="connsiteX21" fmla="*/ 4859514 w 5019316"/>
              <a:gd name="connsiteY21" fmla="*/ 918345 h 3055154"/>
              <a:gd name="connsiteX22" fmla="*/ 4841250 w 5019316"/>
              <a:gd name="connsiteY22" fmla="*/ 962482 h 3055154"/>
              <a:gd name="connsiteX23" fmla="*/ 4829076 w 5019316"/>
              <a:gd name="connsiteY23" fmla="*/ 1009663 h 3055154"/>
              <a:gd name="connsiteX24" fmla="*/ 4822988 w 5019316"/>
              <a:gd name="connsiteY24" fmla="*/ 1056842 h 3055154"/>
              <a:gd name="connsiteX25" fmla="*/ 4822988 w 5019316"/>
              <a:gd name="connsiteY25" fmla="*/ 1107067 h 3055154"/>
              <a:gd name="connsiteX26" fmla="*/ 4826031 w 5019316"/>
              <a:gd name="connsiteY26" fmla="*/ 1158813 h 3055154"/>
              <a:gd name="connsiteX27" fmla="*/ 4832119 w 5019316"/>
              <a:gd name="connsiteY27" fmla="*/ 1210558 h 3055154"/>
              <a:gd name="connsiteX28" fmla="*/ 4839728 w 5019316"/>
              <a:gd name="connsiteY28" fmla="*/ 1262305 h 3055154"/>
              <a:gd name="connsiteX29" fmla="*/ 4845816 w 5019316"/>
              <a:gd name="connsiteY29" fmla="*/ 1314051 h 3055154"/>
              <a:gd name="connsiteX30" fmla="*/ 4850383 w 5019316"/>
              <a:gd name="connsiteY30" fmla="*/ 1365796 h 3055154"/>
              <a:gd name="connsiteX31" fmla="*/ 4848859 w 5019316"/>
              <a:gd name="connsiteY31" fmla="*/ 1414500 h 3055154"/>
              <a:gd name="connsiteX32" fmla="*/ 4842773 w 5019316"/>
              <a:gd name="connsiteY32" fmla="*/ 1461681 h 3055154"/>
              <a:gd name="connsiteX33" fmla="*/ 4829076 w 5019316"/>
              <a:gd name="connsiteY33" fmla="*/ 1507338 h 3055154"/>
              <a:gd name="connsiteX34" fmla="*/ 4809290 w 5019316"/>
              <a:gd name="connsiteY34" fmla="*/ 1545386 h 3055154"/>
              <a:gd name="connsiteX35" fmla="*/ 4783417 w 5019316"/>
              <a:gd name="connsiteY35" fmla="*/ 1581914 h 3055154"/>
              <a:gd name="connsiteX36" fmla="*/ 4752978 w 5019316"/>
              <a:gd name="connsiteY36" fmla="*/ 1613874 h 3055154"/>
              <a:gd name="connsiteX37" fmla="*/ 4717975 w 5019316"/>
              <a:gd name="connsiteY37" fmla="*/ 1645834 h 3055154"/>
              <a:gd name="connsiteX38" fmla="*/ 4681447 w 5019316"/>
              <a:gd name="connsiteY38" fmla="*/ 1674752 h 3055154"/>
              <a:gd name="connsiteX39" fmla="*/ 4643400 w 5019316"/>
              <a:gd name="connsiteY39" fmla="*/ 1703669 h 3055154"/>
              <a:gd name="connsiteX40" fmla="*/ 4603831 w 5019316"/>
              <a:gd name="connsiteY40" fmla="*/ 1732585 h 3055154"/>
              <a:gd name="connsiteX41" fmla="*/ 4567303 w 5019316"/>
              <a:gd name="connsiteY41" fmla="*/ 1761502 h 3055154"/>
              <a:gd name="connsiteX42" fmla="*/ 4532299 w 5019316"/>
              <a:gd name="connsiteY42" fmla="*/ 1791940 h 3055154"/>
              <a:gd name="connsiteX43" fmla="*/ 4501861 w 5019316"/>
              <a:gd name="connsiteY43" fmla="*/ 1826945 h 3055154"/>
              <a:gd name="connsiteX44" fmla="*/ 4474466 w 5019316"/>
              <a:gd name="connsiteY44" fmla="*/ 1860428 h 3055154"/>
              <a:gd name="connsiteX45" fmla="*/ 4453158 w 5019316"/>
              <a:gd name="connsiteY45" fmla="*/ 1898476 h 3055154"/>
              <a:gd name="connsiteX46" fmla="*/ 4434896 w 5019316"/>
              <a:gd name="connsiteY46" fmla="*/ 1939569 h 3055154"/>
              <a:gd name="connsiteX47" fmla="*/ 4419677 w 5019316"/>
              <a:gd name="connsiteY47" fmla="*/ 1983706 h 3055154"/>
              <a:gd name="connsiteX48" fmla="*/ 4405979 w 5019316"/>
              <a:gd name="connsiteY48" fmla="*/ 2029365 h 3055154"/>
              <a:gd name="connsiteX49" fmla="*/ 4393803 w 5019316"/>
              <a:gd name="connsiteY49" fmla="*/ 2075023 h 3055154"/>
              <a:gd name="connsiteX50" fmla="*/ 4381628 w 5019316"/>
              <a:gd name="connsiteY50" fmla="*/ 2122203 h 3055154"/>
              <a:gd name="connsiteX51" fmla="*/ 4367930 w 5019316"/>
              <a:gd name="connsiteY51" fmla="*/ 2166339 h 3055154"/>
              <a:gd name="connsiteX52" fmla="*/ 4352711 w 5019316"/>
              <a:gd name="connsiteY52" fmla="*/ 2210475 h 3055154"/>
              <a:gd name="connsiteX53" fmla="*/ 4334449 w 5019316"/>
              <a:gd name="connsiteY53" fmla="*/ 2251568 h 3055154"/>
              <a:gd name="connsiteX54" fmla="*/ 4311619 w 5019316"/>
              <a:gd name="connsiteY54" fmla="*/ 2288096 h 3055154"/>
              <a:gd name="connsiteX55" fmla="*/ 4284226 w 5019316"/>
              <a:gd name="connsiteY55" fmla="*/ 2321577 h 3055154"/>
              <a:gd name="connsiteX56" fmla="*/ 4250743 w 5019316"/>
              <a:gd name="connsiteY56" fmla="*/ 2348972 h 3055154"/>
              <a:gd name="connsiteX57" fmla="*/ 4214216 w 5019316"/>
              <a:gd name="connsiteY57" fmla="*/ 2371801 h 3055154"/>
              <a:gd name="connsiteX58" fmla="*/ 4173123 w 5019316"/>
              <a:gd name="connsiteY58" fmla="*/ 2390065 h 3055154"/>
              <a:gd name="connsiteX59" fmla="*/ 4128988 w 5019316"/>
              <a:gd name="connsiteY59" fmla="*/ 2405284 h 3055154"/>
              <a:gd name="connsiteX60" fmla="*/ 4084853 w 5019316"/>
              <a:gd name="connsiteY60" fmla="*/ 2418982 h 3055154"/>
              <a:gd name="connsiteX61" fmla="*/ 4037672 w 5019316"/>
              <a:gd name="connsiteY61" fmla="*/ 2431158 h 3055154"/>
              <a:gd name="connsiteX62" fmla="*/ 3992014 w 5019316"/>
              <a:gd name="connsiteY62" fmla="*/ 2443334 h 3055154"/>
              <a:gd name="connsiteX63" fmla="*/ 3946357 w 5019316"/>
              <a:gd name="connsiteY63" fmla="*/ 2457031 h 3055154"/>
              <a:gd name="connsiteX64" fmla="*/ 3902222 w 5019316"/>
              <a:gd name="connsiteY64" fmla="*/ 2472250 h 3055154"/>
              <a:gd name="connsiteX65" fmla="*/ 3861129 w 5019316"/>
              <a:gd name="connsiteY65" fmla="*/ 2490514 h 3055154"/>
              <a:gd name="connsiteX66" fmla="*/ 3823082 w 5019316"/>
              <a:gd name="connsiteY66" fmla="*/ 2511820 h 3055154"/>
              <a:gd name="connsiteX67" fmla="*/ 3789599 w 5019316"/>
              <a:gd name="connsiteY67" fmla="*/ 2539215 h 3055154"/>
              <a:gd name="connsiteX68" fmla="*/ 3754595 w 5019316"/>
              <a:gd name="connsiteY68" fmla="*/ 2569655 h 3055154"/>
              <a:gd name="connsiteX69" fmla="*/ 3724155 w 5019316"/>
              <a:gd name="connsiteY69" fmla="*/ 2604660 h 3055154"/>
              <a:gd name="connsiteX70" fmla="*/ 3695239 w 5019316"/>
              <a:gd name="connsiteY70" fmla="*/ 2641186 h 3055154"/>
              <a:gd name="connsiteX71" fmla="*/ 3666323 w 5019316"/>
              <a:gd name="connsiteY71" fmla="*/ 2679234 h 3055154"/>
              <a:gd name="connsiteX72" fmla="*/ 3637406 w 5019316"/>
              <a:gd name="connsiteY72" fmla="*/ 2717283 h 3055154"/>
              <a:gd name="connsiteX73" fmla="*/ 3608490 w 5019316"/>
              <a:gd name="connsiteY73" fmla="*/ 2753810 h 3055154"/>
              <a:gd name="connsiteX74" fmla="*/ 3576529 w 5019316"/>
              <a:gd name="connsiteY74" fmla="*/ 2788814 h 3055154"/>
              <a:gd name="connsiteX75" fmla="*/ 3544567 w 5019316"/>
              <a:gd name="connsiteY75" fmla="*/ 2819253 h 3055154"/>
              <a:gd name="connsiteX76" fmla="*/ 3508043 w 5019316"/>
              <a:gd name="connsiteY76" fmla="*/ 2845126 h 3055154"/>
              <a:gd name="connsiteX77" fmla="*/ 3469994 w 5019316"/>
              <a:gd name="connsiteY77" fmla="*/ 2864912 h 3055154"/>
              <a:gd name="connsiteX78" fmla="*/ 3424336 w 5019316"/>
              <a:gd name="connsiteY78" fmla="*/ 2878609 h 3055154"/>
              <a:gd name="connsiteX79" fmla="*/ 3377155 w 5019316"/>
              <a:gd name="connsiteY79" fmla="*/ 2884697 h 3055154"/>
              <a:gd name="connsiteX80" fmla="*/ 3328455 w 5019316"/>
              <a:gd name="connsiteY80" fmla="*/ 2886219 h 3055154"/>
              <a:gd name="connsiteX81" fmla="*/ 3276709 w 5019316"/>
              <a:gd name="connsiteY81" fmla="*/ 2881652 h 3055154"/>
              <a:gd name="connsiteX82" fmla="*/ 3224964 w 5019316"/>
              <a:gd name="connsiteY82" fmla="*/ 2875566 h 3055154"/>
              <a:gd name="connsiteX83" fmla="*/ 3173217 w 5019316"/>
              <a:gd name="connsiteY83" fmla="*/ 2867955 h 3055154"/>
              <a:gd name="connsiteX84" fmla="*/ 3121473 w 5019316"/>
              <a:gd name="connsiteY84" fmla="*/ 2861868 h 3055154"/>
              <a:gd name="connsiteX85" fmla="*/ 3069726 w 5019316"/>
              <a:gd name="connsiteY85" fmla="*/ 2858824 h 3055154"/>
              <a:gd name="connsiteX86" fmla="*/ 3019503 w 5019316"/>
              <a:gd name="connsiteY86" fmla="*/ 2858824 h 3055154"/>
              <a:gd name="connsiteX87" fmla="*/ 2972324 w 5019316"/>
              <a:gd name="connsiteY87" fmla="*/ 2864912 h 3055154"/>
              <a:gd name="connsiteX88" fmla="*/ 2923623 w 5019316"/>
              <a:gd name="connsiteY88" fmla="*/ 2877088 h 3055154"/>
              <a:gd name="connsiteX89" fmla="*/ 2879486 w 5019316"/>
              <a:gd name="connsiteY89" fmla="*/ 2895350 h 3055154"/>
              <a:gd name="connsiteX90" fmla="*/ 2833829 w 5019316"/>
              <a:gd name="connsiteY90" fmla="*/ 2919702 h 3055154"/>
              <a:gd name="connsiteX91" fmla="*/ 2788172 w 5019316"/>
              <a:gd name="connsiteY91" fmla="*/ 2944054 h 3055154"/>
              <a:gd name="connsiteX92" fmla="*/ 2742513 w 5019316"/>
              <a:gd name="connsiteY92" fmla="*/ 2971447 h 3055154"/>
              <a:gd name="connsiteX93" fmla="*/ 2698376 w 5019316"/>
              <a:gd name="connsiteY93" fmla="*/ 2997321 h 3055154"/>
              <a:gd name="connsiteX94" fmla="*/ 2651198 w 5019316"/>
              <a:gd name="connsiteY94" fmla="*/ 3020150 h 3055154"/>
              <a:gd name="connsiteX95" fmla="*/ 2605539 w 5019316"/>
              <a:gd name="connsiteY95" fmla="*/ 3038414 h 3055154"/>
              <a:gd name="connsiteX96" fmla="*/ 2558359 w 5019316"/>
              <a:gd name="connsiteY96" fmla="*/ 3050590 h 3055154"/>
              <a:gd name="connsiteX97" fmla="*/ 2509659 w 5019316"/>
              <a:gd name="connsiteY97" fmla="*/ 3055154 h 3055154"/>
              <a:gd name="connsiteX98" fmla="*/ 2460957 w 5019316"/>
              <a:gd name="connsiteY98" fmla="*/ 3050590 h 3055154"/>
              <a:gd name="connsiteX99" fmla="*/ 2413777 w 5019316"/>
              <a:gd name="connsiteY99" fmla="*/ 3038414 h 3055154"/>
              <a:gd name="connsiteX100" fmla="*/ 2368120 w 5019316"/>
              <a:gd name="connsiteY100" fmla="*/ 3020150 h 3055154"/>
              <a:gd name="connsiteX101" fmla="*/ 2320940 w 5019316"/>
              <a:gd name="connsiteY101" fmla="*/ 2997321 h 3055154"/>
              <a:gd name="connsiteX102" fmla="*/ 2276803 w 5019316"/>
              <a:gd name="connsiteY102" fmla="*/ 2971447 h 3055154"/>
              <a:gd name="connsiteX103" fmla="*/ 2231146 w 5019316"/>
              <a:gd name="connsiteY103" fmla="*/ 2944054 h 3055154"/>
              <a:gd name="connsiteX104" fmla="*/ 2185488 w 5019316"/>
              <a:gd name="connsiteY104" fmla="*/ 2919702 h 3055154"/>
              <a:gd name="connsiteX105" fmla="*/ 2139831 w 5019316"/>
              <a:gd name="connsiteY105" fmla="*/ 2895350 h 3055154"/>
              <a:gd name="connsiteX106" fmla="*/ 2094174 w 5019316"/>
              <a:gd name="connsiteY106" fmla="*/ 2877088 h 3055154"/>
              <a:gd name="connsiteX107" fmla="*/ 2046994 w 5019316"/>
              <a:gd name="connsiteY107" fmla="*/ 2864912 h 3055154"/>
              <a:gd name="connsiteX108" fmla="*/ 1999813 w 5019316"/>
              <a:gd name="connsiteY108" fmla="*/ 2858824 h 3055154"/>
              <a:gd name="connsiteX109" fmla="*/ 1949589 w 5019316"/>
              <a:gd name="connsiteY109" fmla="*/ 2858824 h 3055154"/>
              <a:gd name="connsiteX110" fmla="*/ 1897844 w 5019316"/>
              <a:gd name="connsiteY110" fmla="*/ 2861868 h 3055154"/>
              <a:gd name="connsiteX111" fmla="*/ 1846099 w 5019316"/>
              <a:gd name="connsiteY111" fmla="*/ 2867955 h 3055154"/>
              <a:gd name="connsiteX112" fmla="*/ 1794352 w 5019316"/>
              <a:gd name="connsiteY112" fmla="*/ 2875566 h 3055154"/>
              <a:gd name="connsiteX113" fmla="*/ 1742606 w 5019316"/>
              <a:gd name="connsiteY113" fmla="*/ 2881652 h 3055154"/>
              <a:gd name="connsiteX114" fmla="*/ 1690861 w 5019316"/>
              <a:gd name="connsiteY114" fmla="*/ 2886219 h 3055154"/>
              <a:gd name="connsiteX115" fmla="*/ 1642161 w 5019316"/>
              <a:gd name="connsiteY115" fmla="*/ 2884697 h 3055154"/>
              <a:gd name="connsiteX116" fmla="*/ 1594981 w 5019316"/>
              <a:gd name="connsiteY116" fmla="*/ 2878609 h 3055154"/>
              <a:gd name="connsiteX117" fmla="*/ 1549322 w 5019316"/>
              <a:gd name="connsiteY117" fmla="*/ 2864912 h 3055154"/>
              <a:gd name="connsiteX118" fmla="*/ 1511275 w 5019316"/>
              <a:gd name="connsiteY118" fmla="*/ 2845126 h 3055154"/>
              <a:gd name="connsiteX119" fmla="*/ 1474747 w 5019316"/>
              <a:gd name="connsiteY119" fmla="*/ 2819253 h 3055154"/>
              <a:gd name="connsiteX120" fmla="*/ 1442788 w 5019316"/>
              <a:gd name="connsiteY120" fmla="*/ 2788814 h 3055154"/>
              <a:gd name="connsiteX121" fmla="*/ 1410827 w 5019316"/>
              <a:gd name="connsiteY121" fmla="*/ 2753810 h 3055154"/>
              <a:gd name="connsiteX122" fmla="*/ 1381910 w 5019316"/>
              <a:gd name="connsiteY122" fmla="*/ 2717283 h 3055154"/>
              <a:gd name="connsiteX123" fmla="*/ 1352994 w 5019316"/>
              <a:gd name="connsiteY123" fmla="*/ 2679234 h 3055154"/>
              <a:gd name="connsiteX124" fmla="*/ 1324077 w 5019316"/>
              <a:gd name="connsiteY124" fmla="*/ 2641186 h 3055154"/>
              <a:gd name="connsiteX125" fmla="*/ 1295161 w 5019316"/>
              <a:gd name="connsiteY125" fmla="*/ 2604660 h 3055154"/>
              <a:gd name="connsiteX126" fmla="*/ 1264721 w 5019316"/>
              <a:gd name="connsiteY126" fmla="*/ 2569655 h 3055154"/>
              <a:gd name="connsiteX127" fmla="*/ 1229717 w 5019316"/>
              <a:gd name="connsiteY127" fmla="*/ 2539215 h 3055154"/>
              <a:gd name="connsiteX128" fmla="*/ 1196234 w 5019316"/>
              <a:gd name="connsiteY128" fmla="*/ 2511820 h 3055154"/>
              <a:gd name="connsiteX129" fmla="*/ 1158187 w 5019316"/>
              <a:gd name="connsiteY129" fmla="*/ 2490514 h 3055154"/>
              <a:gd name="connsiteX130" fmla="*/ 1117095 w 5019316"/>
              <a:gd name="connsiteY130" fmla="*/ 2472250 h 3055154"/>
              <a:gd name="connsiteX131" fmla="*/ 1072959 w 5019316"/>
              <a:gd name="connsiteY131" fmla="*/ 2457031 h 3055154"/>
              <a:gd name="connsiteX132" fmla="*/ 1027301 w 5019316"/>
              <a:gd name="connsiteY132" fmla="*/ 2443334 h 3055154"/>
              <a:gd name="connsiteX133" fmla="*/ 981644 w 5019316"/>
              <a:gd name="connsiteY133" fmla="*/ 2431158 h 3055154"/>
              <a:gd name="connsiteX134" fmla="*/ 934464 w 5019316"/>
              <a:gd name="connsiteY134" fmla="*/ 2418982 h 3055154"/>
              <a:gd name="connsiteX135" fmla="*/ 890329 w 5019316"/>
              <a:gd name="connsiteY135" fmla="*/ 2405284 h 3055154"/>
              <a:gd name="connsiteX136" fmla="*/ 846192 w 5019316"/>
              <a:gd name="connsiteY136" fmla="*/ 2390065 h 3055154"/>
              <a:gd name="connsiteX137" fmla="*/ 805101 w 5019316"/>
              <a:gd name="connsiteY137" fmla="*/ 2371801 h 3055154"/>
              <a:gd name="connsiteX138" fmla="*/ 768573 w 5019316"/>
              <a:gd name="connsiteY138" fmla="*/ 2348972 h 3055154"/>
              <a:gd name="connsiteX139" fmla="*/ 735091 w 5019316"/>
              <a:gd name="connsiteY139" fmla="*/ 2321577 h 3055154"/>
              <a:gd name="connsiteX140" fmla="*/ 707698 w 5019316"/>
              <a:gd name="connsiteY140" fmla="*/ 2288096 h 3055154"/>
              <a:gd name="connsiteX141" fmla="*/ 684869 w 5019316"/>
              <a:gd name="connsiteY141" fmla="*/ 2251568 h 3055154"/>
              <a:gd name="connsiteX142" fmla="*/ 666605 w 5019316"/>
              <a:gd name="connsiteY142" fmla="*/ 2210475 h 3055154"/>
              <a:gd name="connsiteX143" fmla="*/ 651386 w 5019316"/>
              <a:gd name="connsiteY143" fmla="*/ 2166339 h 3055154"/>
              <a:gd name="connsiteX144" fmla="*/ 637689 w 5019316"/>
              <a:gd name="connsiteY144" fmla="*/ 2122203 h 3055154"/>
              <a:gd name="connsiteX145" fmla="*/ 625513 w 5019316"/>
              <a:gd name="connsiteY145" fmla="*/ 2075023 h 3055154"/>
              <a:gd name="connsiteX146" fmla="*/ 613337 w 5019316"/>
              <a:gd name="connsiteY146" fmla="*/ 2029365 h 3055154"/>
              <a:gd name="connsiteX147" fmla="*/ 599640 w 5019316"/>
              <a:gd name="connsiteY147" fmla="*/ 1983706 h 3055154"/>
              <a:gd name="connsiteX148" fmla="*/ 584421 w 5019316"/>
              <a:gd name="connsiteY148" fmla="*/ 1939569 h 3055154"/>
              <a:gd name="connsiteX149" fmla="*/ 566157 w 5019316"/>
              <a:gd name="connsiteY149" fmla="*/ 1898476 h 3055154"/>
              <a:gd name="connsiteX150" fmla="*/ 544850 w 5019316"/>
              <a:gd name="connsiteY150" fmla="*/ 1860428 h 3055154"/>
              <a:gd name="connsiteX151" fmla="*/ 517457 w 5019316"/>
              <a:gd name="connsiteY151" fmla="*/ 1826945 h 3055154"/>
              <a:gd name="connsiteX152" fmla="*/ 487017 w 5019316"/>
              <a:gd name="connsiteY152" fmla="*/ 1791940 h 3055154"/>
              <a:gd name="connsiteX153" fmla="*/ 452013 w 5019316"/>
              <a:gd name="connsiteY153" fmla="*/ 1761502 h 3055154"/>
              <a:gd name="connsiteX154" fmla="*/ 413964 w 5019316"/>
              <a:gd name="connsiteY154" fmla="*/ 1732585 h 3055154"/>
              <a:gd name="connsiteX155" fmla="*/ 375916 w 5019316"/>
              <a:gd name="connsiteY155" fmla="*/ 1703669 h 3055154"/>
              <a:gd name="connsiteX156" fmla="*/ 337869 w 5019316"/>
              <a:gd name="connsiteY156" fmla="*/ 1674752 h 3055154"/>
              <a:gd name="connsiteX157" fmla="*/ 301341 w 5019316"/>
              <a:gd name="connsiteY157" fmla="*/ 1645834 h 3055154"/>
              <a:gd name="connsiteX158" fmla="*/ 266337 w 5019316"/>
              <a:gd name="connsiteY158" fmla="*/ 1613874 h 3055154"/>
              <a:gd name="connsiteX159" fmla="*/ 235899 w 5019316"/>
              <a:gd name="connsiteY159" fmla="*/ 1581914 h 3055154"/>
              <a:gd name="connsiteX160" fmla="*/ 210028 w 5019316"/>
              <a:gd name="connsiteY160" fmla="*/ 1545386 h 3055154"/>
              <a:gd name="connsiteX161" fmla="*/ 190243 w 5019316"/>
              <a:gd name="connsiteY161" fmla="*/ 1507338 h 3055154"/>
              <a:gd name="connsiteX162" fmla="*/ 176545 w 5019316"/>
              <a:gd name="connsiteY162" fmla="*/ 1461681 h 3055154"/>
              <a:gd name="connsiteX163" fmla="*/ 170457 w 5019316"/>
              <a:gd name="connsiteY163" fmla="*/ 1414500 h 3055154"/>
              <a:gd name="connsiteX164" fmla="*/ 168934 w 5019316"/>
              <a:gd name="connsiteY164" fmla="*/ 1365796 h 3055154"/>
              <a:gd name="connsiteX165" fmla="*/ 173500 w 5019316"/>
              <a:gd name="connsiteY165" fmla="*/ 1314051 h 3055154"/>
              <a:gd name="connsiteX166" fmla="*/ 179588 w 5019316"/>
              <a:gd name="connsiteY166" fmla="*/ 1262305 h 3055154"/>
              <a:gd name="connsiteX167" fmla="*/ 187198 w 5019316"/>
              <a:gd name="connsiteY167" fmla="*/ 1210558 h 3055154"/>
              <a:gd name="connsiteX168" fmla="*/ 193285 w 5019316"/>
              <a:gd name="connsiteY168" fmla="*/ 1158813 h 3055154"/>
              <a:gd name="connsiteX169" fmla="*/ 196330 w 5019316"/>
              <a:gd name="connsiteY169" fmla="*/ 1107067 h 3055154"/>
              <a:gd name="connsiteX170" fmla="*/ 196330 w 5019316"/>
              <a:gd name="connsiteY170" fmla="*/ 1056842 h 3055154"/>
              <a:gd name="connsiteX171" fmla="*/ 190243 w 5019316"/>
              <a:gd name="connsiteY171" fmla="*/ 1009663 h 3055154"/>
              <a:gd name="connsiteX172" fmla="*/ 178067 w 5019316"/>
              <a:gd name="connsiteY172" fmla="*/ 962482 h 3055154"/>
              <a:gd name="connsiteX173" fmla="*/ 159803 w 5019316"/>
              <a:gd name="connsiteY173" fmla="*/ 918345 h 3055154"/>
              <a:gd name="connsiteX174" fmla="*/ 136974 w 5019316"/>
              <a:gd name="connsiteY174" fmla="*/ 872687 h 3055154"/>
              <a:gd name="connsiteX175" fmla="*/ 111101 w 5019316"/>
              <a:gd name="connsiteY175" fmla="*/ 827030 h 3055154"/>
              <a:gd name="connsiteX176" fmla="*/ 83708 w 5019316"/>
              <a:gd name="connsiteY176" fmla="*/ 781371 h 3055154"/>
              <a:gd name="connsiteX177" fmla="*/ 57835 w 5019316"/>
              <a:gd name="connsiteY177" fmla="*/ 737233 h 3055154"/>
              <a:gd name="connsiteX178" fmla="*/ 35005 w 5019316"/>
              <a:gd name="connsiteY178" fmla="*/ 690054 h 3055154"/>
              <a:gd name="connsiteX179" fmla="*/ 16743 w 5019316"/>
              <a:gd name="connsiteY179" fmla="*/ 644395 h 3055154"/>
              <a:gd name="connsiteX180" fmla="*/ 4567 w 5019316"/>
              <a:gd name="connsiteY180" fmla="*/ 597215 h 3055154"/>
              <a:gd name="connsiteX181" fmla="*/ 0 w 5019316"/>
              <a:gd name="connsiteY181" fmla="*/ 548512 h 3055154"/>
              <a:gd name="connsiteX182" fmla="*/ 4567 w 5019316"/>
              <a:gd name="connsiteY182" fmla="*/ 499811 h 3055154"/>
              <a:gd name="connsiteX183" fmla="*/ 16743 w 5019316"/>
              <a:gd name="connsiteY183" fmla="*/ 452631 h 3055154"/>
              <a:gd name="connsiteX184" fmla="*/ 35005 w 5019316"/>
              <a:gd name="connsiteY184" fmla="*/ 406972 h 3055154"/>
              <a:gd name="connsiteX185" fmla="*/ 57835 w 5019316"/>
              <a:gd name="connsiteY185" fmla="*/ 359793 h 3055154"/>
              <a:gd name="connsiteX186" fmla="*/ 83708 w 5019316"/>
              <a:gd name="connsiteY186" fmla="*/ 315655 h 3055154"/>
              <a:gd name="connsiteX187" fmla="*/ 111101 w 5019316"/>
              <a:gd name="connsiteY187" fmla="*/ 269998 h 3055154"/>
              <a:gd name="connsiteX188" fmla="*/ 136974 w 5019316"/>
              <a:gd name="connsiteY188" fmla="*/ 224339 h 3055154"/>
              <a:gd name="connsiteX189" fmla="*/ 159803 w 5019316"/>
              <a:gd name="connsiteY189" fmla="*/ 178682 h 3055154"/>
              <a:gd name="connsiteX190" fmla="*/ 178067 w 5019316"/>
              <a:gd name="connsiteY190" fmla="*/ 134544 h 3055154"/>
              <a:gd name="connsiteX191" fmla="*/ 190243 w 5019316"/>
              <a:gd name="connsiteY191" fmla="*/ 87363 h 3055154"/>
              <a:gd name="connsiteX192" fmla="*/ 196330 w 5019316"/>
              <a:gd name="connsiteY192" fmla="*/ 40184 h 305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019316" h="3055154">
                <a:moveTo>
                  <a:pt x="196330" y="0"/>
                </a:moveTo>
                <a:lnTo>
                  <a:pt x="4822988" y="0"/>
                </a:lnTo>
                <a:lnTo>
                  <a:pt x="4822988" y="40184"/>
                </a:lnTo>
                <a:lnTo>
                  <a:pt x="4829076" y="87363"/>
                </a:lnTo>
                <a:lnTo>
                  <a:pt x="4841250" y="134544"/>
                </a:lnTo>
                <a:lnTo>
                  <a:pt x="4859514" y="178682"/>
                </a:lnTo>
                <a:lnTo>
                  <a:pt x="4883865" y="224339"/>
                </a:lnTo>
                <a:lnTo>
                  <a:pt x="4908215" y="269998"/>
                </a:lnTo>
                <a:lnTo>
                  <a:pt x="4935610" y="315655"/>
                </a:lnTo>
                <a:lnTo>
                  <a:pt x="4961482" y="359793"/>
                </a:lnTo>
                <a:lnTo>
                  <a:pt x="4984312" y="406972"/>
                </a:lnTo>
                <a:lnTo>
                  <a:pt x="5002574" y="452631"/>
                </a:lnTo>
                <a:lnTo>
                  <a:pt x="5014750" y="499811"/>
                </a:lnTo>
                <a:lnTo>
                  <a:pt x="5019316" y="548512"/>
                </a:lnTo>
                <a:lnTo>
                  <a:pt x="5014750" y="597215"/>
                </a:lnTo>
                <a:lnTo>
                  <a:pt x="5002574" y="644395"/>
                </a:lnTo>
                <a:lnTo>
                  <a:pt x="4984312" y="690054"/>
                </a:lnTo>
                <a:lnTo>
                  <a:pt x="4961482" y="737233"/>
                </a:lnTo>
                <a:lnTo>
                  <a:pt x="4935610" y="781371"/>
                </a:lnTo>
                <a:lnTo>
                  <a:pt x="4908215" y="827030"/>
                </a:lnTo>
                <a:lnTo>
                  <a:pt x="4883865" y="872687"/>
                </a:lnTo>
                <a:lnTo>
                  <a:pt x="4859514" y="918345"/>
                </a:lnTo>
                <a:lnTo>
                  <a:pt x="4841250" y="962482"/>
                </a:lnTo>
                <a:lnTo>
                  <a:pt x="4829076" y="1009663"/>
                </a:lnTo>
                <a:lnTo>
                  <a:pt x="4822988" y="1056842"/>
                </a:lnTo>
                <a:lnTo>
                  <a:pt x="4822988" y="1107067"/>
                </a:lnTo>
                <a:lnTo>
                  <a:pt x="4826031" y="1158813"/>
                </a:lnTo>
                <a:lnTo>
                  <a:pt x="4832119" y="1210558"/>
                </a:lnTo>
                <a:lnTo>
                  <a:pt x="4839728" y="1262305"/>
                </a:lnTo>
                <a:lnTo>
                  <a:pt x="4845816" y="1314051"/>
                </a:lnTo>
                <a:lnTo>
                  <a:pt x="4850383" y="1365796"/>
                </a:lnTo>
                <a:lnTo>
                  <a:pt x="4848859" y="1414500"/>
                </a:lnTo>
                <a:lnTo>
                  <a:pt x="4842773" y="1461681"/>
                </a:lnTo>
                <a:lnTo>
                  <a:pt x="4829076" y="1507338"/>
                </a:lnTo>
                <a:lnTo>
                  <a:pt x="4809290" y="1545386"/>
                </a:lnTo>
                <a:lnTo>
                  <a:pt x="4783417" y="1581914"/>
                </a:lnTo>
                <a:lnTo>
                  <a:pt x="4752978" y="1613874"/>
                </a:lnTo>
                <a:lnTo>
                  <a:pt x="4717975" y="1645834"/>
                </a:lnTo>
                <a:lnTo>
                  <a:pt x="4681447" y="1674752"/>
                </a:lnTo>
                <a:lnTo>
                  <a:pt x="4643400" y="1703669"/>
                </a:lnTo>
                <a:lnTo>
                  <a:pt x="4603831" y="1732585"/>
                </a:lnTo>
                <a:lnTo>
                  <a:pt x="4567303" y="1761502"/>
                </a:lnTo>
                <a:lnTo>
                  <a:pt x="4532299" y="1791940"/>
                </a:lnTo>
                <a:lnTo>
                  <a:pt x="4501861" y="1826945"/>
                </a:lnTo>
                <a:lnTo>
                  <a:pt x="4474466" y="1860428"/>
                </a:lnTo>
                <a:lnTo>
                  <a:pt x="4453158" y="1898476"/>
                </a:lnTo>
                <a:lnTo>
                  <a:pt x="4434896" y="1939569"/>
                </a:lnTo>
                <a:lnTo>
                  <a:pt x="4419677" y="1983706"/>
                </a:lnTo>
                <a:lnTo>
                  <a:pt x="4405979" y="2029365"/>
                </a:lnTo>
                <a:lnTo>
                  <a:pt x="4393803" y="2075023"/>
                </a:lnTo>
                <a:lnTo>
                  <a:pt x="4381628" y="2122203"/>
                </a:lnTo>
                <a:lnTo>
                  <a:pt x="4367930" y="2166339"/>
                </a:lnTo>
                <a:lnTo>
                  <a:pt x="4352711" y="2210475"/>
                </a:lnTo>
                <a:lnTo>
                  <a:pt x="4334449" y="2251568"/>
                </a:lnTo>
                <a:lnTo>
                  <a:pt x="4311619" y="2288096"/>
                </a:lnTo>
                <a:lnTo>
                  <a:pt x="4284226" y="2321577"/>
                </a:lnTo>
                <a:lnTo>
                  <a:pt x="4250743" y="2348972"/>
                </a:lnTo>
                <a:lnTo>
                  <a:pt x="4214216" y="2371801"/>
                </a:lnTo>
                <a:lnTo>
                  <a:pt x="4173123" y="2390065"/>
                </a:lnTo>
                <a:lnTo>
                  <a:pt x="4128988" y="2405284"/>
                </a:lnTo>
                <a:lnTo>
                  <a:pt x="4084853" y="2418982"/>
                </a:lnTo>
                <a:lnTo>
                  <a:pt x="4037672" y="2431158"/>
                </a:lnTo>
                <a:lnTo>
                  <a:pt x="3992014" y="2443334"/>
                </a:lnTo>
                <a:lnTo>
                  <a:pt x="3946357" y="2457031"/>
                </a:lnTo>
                <a:lnTo>
                  <a:pt x="3902222" y="2472250"/>
                </a:lnTo>
                <a:lnTo>
                  <a:pt x="3861129" y="2490514"/>
                </a:lnTo>
                <a:lnTo>
                  <a:pt x="3823082" y="2511820"/>
                </a:lnTo>
                <a:lnTo>
                  <a:pt x="3789599" y="2539215"/>
                </a:lnTo>
                <a:lnTo>
                  <a:pt x="3754595" y="2569655"/>
                </a:lnTo>
                <a:lnTo>
                  <a:pt x="3724155" y="2604660"/>
                </a:lnTo>
                <a:lnTo>
                  <a:pt x="3695239" y="2641186"/>
                </a:lnTo>
                <a:lnTo>
                  <a:pt x="3666323" y="2679234"/>
                </a:lnTo>
                <a:lnTo>
                  <a:pt x="3637406" y="2717283"/>
                </a:lnTo>
                <a:lnTo>
                  <a:pt x="3608490" y="2753810"/>
                </a:lnTo>
                <a:lnTo>
                  <a:pt x="3576529" y="2788814"/>
                </a:lnTo>
                <a:lnTo>
                  <a:pt x="3544567" y="2819253"/>
                </a:lnTo>
                <a:lnTo>
                  <a:pt x="3508043" y="2845126"/>
                </a:lnTo>
                <a:lnTo>
                  <a:pt x="3469994" y="2864912"/>
                </a:lnTo>
                <a:lnTo>
                  <a:pt x="3424336" y="2878609"/>
                </a:lnTo>
                <a:lnTo>
                  <a:pt x="3377155" y="2884697"/>
                </a:lnTo>
                <a:lnTo>
                  <a:pt x="3328455" y="2886219"/>
                </a:lnTo>
                <a:lnTo>
                  <a:pt x="3276709" y="2881652"/>
                </a:lnTo>
                <a:lnTo>
                  <a:pt x="3224964" y="2875566"/>
                </a:lnTo>
                <a:lnTo>
                  <a:pt x="3173217" y="2867955"/>
                </a:lnTo>
                <a:lnTo>
                  <a:pt x="3121473" y="2861868"/>
                </a:lnTo>
                <a:lnTo>
                  <a:pt x="3069726" y="2858824"/>
                </a:lnTo>
                <a:lnTo>
                  <a:pt x="3019503" y="2858824"/>
                </a:lnTo>
                <a:lnTo>
                  <a:pt x="2972324" y="2864912"/>
                </a:lnTo>
                <a:lnTo>
                  <a:pt x="2923623" y="2877088"/>
                </a:lnTo>
                <a:lnTo>
                  <a:pt x="2879486" y="2895350"/>
                </a:lnTo>
                <a:lnTo>
                  <a:pt x="2833829" y="2919702"/>
                </a:lnTo>
                <a:lnTo>
                  <a:pt x="2788172" y="2944054"/>
                </a:lnTo>
                <a:lnTo>
                  <a:pt x="2742513" y="2971447"/>
                </a:lnTo>
                <a:lnTo>
                  <a:pt x="2698376" y="2997321"/>
                </a:lnTo>
                <a:lnTo>
                  <a:pt x="2651198" y="3020150"/>
                </a:lnTo>
                <a:lnTo>
                  <a:pt x="2605539" y="3038414"/>
                </a:lnTo>
                <a:lnTo>
                  <a:pt x="2558359" y="3050590"/>
                </a:lnTo>
                <a:lnTo>
                  <a:pt x="2509659" y="3055154"/>
                </a:lnTo>
                <a:lnTo>
                  <a:pt x="2460957" y="3050590"/>
                </a:lnTo>
                <a:lnTo>
                  <a:pt x="2413777" y="3038414"/>
                </a:lnTo>
                <a:lnTo>
                  <a:pt x="2368120" y="3020150"/>
                </a:lnTo>
                <a:lnTo>
                  <a:pt x="2320940" y="2997321"/>
                </a:lnTo>
                <a:lnTo>
                  <a:pt x="2276803" y="2971447"/>
                </a:lnTo>
                <a:lnTo>
                  <a:pt x="2231146" y="2944054"/>
                </a:lnTo>
                <a:lnTo>
                  <a:pt x="2185488" y="2919702"/>
                </a:lnTo>
                <a:lnTo>
                  <a:pt x="2139831" y="2895350"/>
                </a:lnTo>
                <a:lnTo>
                  <a:pt x="2094174" y="2877088"/>
                </a:lnTo>
                <a:lnTo>
                  <a:pt x="2046994" y="2864912"/>
                </a:lnTo>
                <a:lnTo>
                  <a:pt x="1999813" y="2858824"/>
                </a:lnTo>
                <a:lnTo>
                  <a:pt x="1949589" y="2858824"/>
                </a:lnTo>
                <a:lnTo>
                  <a:pt x="1897844" y="2861868"/>
                </a:lnTo>
                <a:lnTo>
                  <a:pt x="1846099" y="2867955"/>
                </a:lnTo>
                <a:lnTo>
                  <a:pt x="1794352" y="2875566"/>
                </a:lnTo>
                <a:lnTo>
                  <a:pt x="1742606" y="2881652"/>
                </a:lnTo>
                <a:lnTo>
                  <a:pt x="1690861" y="2886219"/>
                </a:lnTo>
                <a:lnTo>
                  <a:pt x="1642161" y="2884697"/>
                </a:lnTo>
                <a:lnTo>
                  <a:pt x="1594981" y="2878609"/>
                </a:lnTo>
                <a:lnTo>
                  <a:pt x="1549322" y="2864912"/>
                </a:lnTo>
                <a:lnTo>
                  <a:pt x="1511275" y="2845126"/>
                </a:lnTo>
                <a:lnTo>
                  <a:pt x="1474747" y="2819253"/>
                </a:lnTo>
                <a:lnTo>
                  <a:pt x="1442788" y="2788814"/>
                </a:lnTo>
                <a:lnTo>
                  <a:pt x="1410827" y="2753810"/>
                </a:lnTo>
                <a:lnTo>
                  <a:pt x="1381910" y="2717283"/>
                </a:lnTo>
                <a:lnTo>
                  <a:pt x="1352994" y="2679234"/>
                </a:lnTo>
                <a:lnTo>
                  <a:pt x="1324077" y="2641186"/>
                </a:lnTo>
                <a:lnTo>
                  <a:pt x="1295161" y="2604660"/>
                </a:lnTo>
                <a:lnTo>
                  <a:pt x="1264721" y="2569655"/>
                </a:lnTo>
                <a:lnTo>
                  <a:pt x="1229717" y="2539215"/>
                </a:lnTo>
                <a:lnTo>
                  <a:pt x="1196234" y="2511820"/>
                </a:lnTo>
                <a:lnTo>
                  <a:pt x="1158187" y="2490514"/>
                </a:lnTo>
                <a:lnTo>
                  <a:pt x="1117095" y="2472250"/>
                </a:lnTo>
                <a:lnTo>
                  <a:pt x="1072959" y="2457031"/>
                </a:lnTo>
                <a:lnTo>
                  <a:pt x="1027301" y="2443334"/>
                </a:lnTo>
                <a:lnTo>
                  <a:pt x="981644" y="2431158"/>
                </a:lnTo>
                <a:lnTo>
                  <a:pt x="934464" y="2418982"/>
                </a:lnTo>
                <a:lnTo>
                  <a:pt x="890329" y="2405284"/>
                </a:lnTo>
                <a:lnTo>
                  <a:pt x="846192" y="2390065"/>
                </a:lnTo>
                <a:lnTo>
                  <a:pt x="805101" y="2371801"/>
                </a:lnTo>
                <a:lnTo>
                  <a:pt x="768573" y="2348972"/>
                </a:lnTo>
                <a:lnTo>
                  <a:pt x="735091" y="2321577"/>
                </a:lnTo>
                <a:lnTo>
                  <a:pt x="707698" y="2288096"/>
                </a:lnTo>
                <a:lnTo>
                  <a:pt x="684869" y="2251568"/>
                </a:lnTo>
                <a:lnTo>
                  <a:pt x="666605" y="2210475"/>
                </a:lnTo>
                <a:lnTo>
                  <a:pt x="651386" y="2166339"/>
                </a:lnTo>
                <a:lnTo>
                  <a:pt x="637689" y="2122203"/>
                </a:lnTo>
                <a:lnTo>
                  <a:pt x="625513" y="2075023"/>
                </a:lnTo>
                <a:lnTo>
                  <a:pt x="613337" y="2029365"/>
                </a:lnTo>
                <a:lnTo>
                  <a:pt x="599640" y="1983706"/>
                </a:lnTo>
                <a:lnTo>
                  <a:pt x="584421" y="1939569"/>
                </a:lnTo>
                <a:lnTo>
                  <a:pt x="566157" y="1898476"/>
                </a:lnTo>
                <a:lnTo>
                  <a:pt x="544850" y="1860428"/>
                </a:lnTo>
                <a:lnTo>
                  <a:pt x="517457" y="1826945"/>
                </a:lnTo>
                <a:lnTo>
                  <a:pt x="487017" y="1791940"/>
                </a:lnTo>
                <a:lnTo>
                  <a:pt x="452013" y="1761502"/>
                </a:lnTo>
                <a:lnTo>
                  <a:pt x="413964" y="1732585"/>
                </a:lnTo>
                <a:lnTo>
                  <a:pt x="375916" y="1703669"/>
                </a:lnTo>
                <a:lnTo>
                  <a:pt x="337869" y="1674752"/>
                </a:lnTo>
                <a:lnTo>
                  <a:pt x="301341" y="1645834"/>
                </a:lnTo>
                <a:lnTo>
                  <a:pt x="266337" y="1613874"/>
                </a:lnTo>
                <a:lnTo>
                  <a:pt x="235899" y="1581914"/>
                </a:lnTo>
                <a:lnTo>
                  <a:pt x="210028" y="1545386"/>
                </a:lnTo>
                <a:lnTo>
                  <a:pt x="190243" y="1507338"/>
                </a:lnTo>
                <a:lnTo>
                  <a:pt x="176545" y="1461681"/>
                </a:lnTo>
                <a:lnTo>
                  <a:pt x="170457" y="1414500"/>
                </a:lnTo>
                <a:lnTo>
                  <a:pt x="168934" y="1365796"/>
                </a:lnTo>
                <a:lnTo>
                  <a:pt x="173500" y="1314051"/>
                </a:lnTo>
                <a:lnTo>
                  <a:pt x="179588" y="1262305"/>
                </a:lnTo>
                <a:lnTo>
                  <a:pt x="187198" y="1210558"/>
                </a:lnTo>
                <a:lnTo>
                  <a:pt x="193285" y="1158813"/>
                </a:lnTo>
                <a:lnTo>
                  <a:pt x="196330" y="1107067"/>
                </a:lnTo>
                <a:lnTo>
                  <a:pt x="196330" y="1056842"/>
                </a:lnTo>
                <a:lnTo>
                  <a:pt x="190243" y="1009663"/>
                </a:lnTo>
                <a:lnTo>
                  <a:pt x="178067" y="962482"/>
                </a:lnTo>
                <a:lnTo>
                  <a:pt x="159803" y="918345"/>
                </a:lnTo>
                <a:lnTo>
                  <a:pt x="136974" y="872687"/>
                </a:lnTo>
                <a:lnTo>
                  <a:pt x="111101" y="827030"/>
                </a:lnTo>
                <a:lnTo>
                  <a:pt x="83708" y="781371"/>
                </a:lnTo>
                <a:lnTo>
                  <a:pt x="57835" y="737233"/>
                </a:lnTo>
                <a:lnTo>
                  <a:pt x="35005" y="690054"/>
                </a:lnTo>
                <a:lnTo>
                  <a:pt x="16743" y="644395"/>
                </a:lnTo>
                <a:lnTo>
                  <a:pt x="4567" y="597215"/>
                </a:lnTo>
                <a:lnTo>
                  <a:pt x="0" y="548512"/>
                </a:lnTo>
                <a:lnTo>
                  <a:pt x="4567" y="499811"/>
                </a:lnTo>
                <a:lnTo>
                  <a:pt x="16743" y="452631"/>
                </a:lnTo>
                <a:lnTo>
                  <a:pt x="35005" y="406972"/>
                </a:lnTo>
                <a:lnTo>
                  <a:pt x="57835" y="359793"/>
                </a:lnTo>
                <a:lnTo>
                  <a:pt x="83708" y="315655"/>
                </a:lnTo>
                <a:lnTo>
                  <a:pt x="111101" y="269998"/>
                </a:lnTo>
                <a:lnTo>
                  <a:pt x="136974" y="224339"/>
                </a:lnTo>
                <a:lnTo>
                  <a:pt x="159803" y="178682"/>
                </a:lnTo>
                <a:lnTo>
                  <a:pt x="178067" y="134544"/>
                </a:lnTo>
                <a:lnTo>
                  <a:pt x="190243" y="87363"/>
                </a:lnTo>
                <a:lnTo>
                  <a:pt x="196330" y="4018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3" name="Picture 5">
            <a:extLst>
              <a:ext uri="{FF2B5EF4-FFF2-40B4-BE49-F238E27FC236}">
                <a16:creationId xmlns:a16="http://schemas.microsoft.com/office/drawing/2014/main" id="{DA0C0C5B-CB33-D5F0-2BF5-AF5D2F1523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68800" y="238554"/>
            <a:ext cx="2418060" cy="2093333"/>
          </a:xfrm>
          <a:prstGeom prst="rect">
            <a:avLst/>
          </a:prstGeom>
        </p:spPr>
      </p:pic>
      <p:sp>
        <p:nvSpPr>
          <p:cNvPr id="41" name="Freeform: Shape 40">
            <a:extLst>
              <a:ext uri="{FF2B5EF4-FFF2-40B4-BE49-F238E27FC236}">
                <a16:creationId xmlns:a16="http://schemas.microsoft.com/office/drawing/2014/main" id="{055B12B5-937D-4928-A7A3-634A569C31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6476" y="1433267"/>
            <a:ext cx="4335537" cy="5424732"/>
          </a:xfrm>
          <a:custGeom>
            <a:avLst/>
            <a:gdLst>
              <a:gd name="connsiteX0" fmla="*/ 2948563 w 4335537"/>
              <a:gd name="connsiteY0" fmla="*/ 0 h 5424732"/>
              <a:gd name="connsiteX1" fmla="*/ 3005780 w 4335537"/>
              <a:gd name="connsiteY1" fmla="*/ 5363 h 5424732"/>
              <a:gd name="connsiteX2" fmla="*/ 3061211 w 4335537"/>
              <a:gd name="connsiteY2" fmla="*/ 19669 h 5424732"/>
              <a:gd name="connsiteX3" fmla="*/ 3114855 w 4335537"/>
              <a:gd name="connsiteY3" fmla="*/ 41127 h 5424732"/>
              <a:gd name="connsiteX4" fmla="*/ 3170284 w 4335537"/>
              <a:gd name="connsiteY4" fmla="*/ 67948 h 5424732"/>
              <a:gd name="connsiteX5" fmla="*/ 3222140 w 4335537"/>
              <a:gd name="connsiteY5" fmla="*/ 98346 h 5424732"/>
              <a:gd name="connsiteX6" fmla="*/ 3275784 w 4335537"/>
              <a:gd name="connsiteY6" fmla="*/ 130533 h 5424732"/>
              <a:gd name="connsiteX7" fmla="*/ 3329425 w 4335537"/>
              <a:gd name="connsiteY7" fmla="*/ 159141 h 5424732"/>
              <a:gd name="connsiteX8" fmla="*/ 3383067 w 4335537"/>
              <a:gd name="connsiteY8" fmla="*/ 187752 h 5424732"/>
              <a:gd name="connsiteX9" fmla="*/ 3434923 w 4335537"/>
              <a:gd name="connsiteY9" fmla="*/ 209208 h 5424732"/>
              <a:gd name="connsiteX10" fmla="*/ 3492142 w 4335537"/>
              <a:gd name="connsiteY10" fmla="*/ 223514 h 5424732"/>
              <a:gd name="connsiteX11" fmla="*/ 3547571 w 4335537"/>
              <a:gd name="connsiteY11" fmla="*/ 230666 h 5424732"/>
              <a:gd name="connsiteX12" fmla="*/ 3606578 w 4335537"/>
              <a:gd name="connsiteY12" fmla="*/ 230666 h 5424732"/>
              <a:gd name="connsiteX13" fmla="*/ 3667374 w 4335537"/>
              <a:gd name="connsiteY13" fmla="*/ 227091 h 5424732"/>
              <a:gd name="connsiteX14" fmla="*/ 3728169 w 4335537"/>
              <a:gd name="connsiteY14" fmla="*/ 219938 h 5424732"/>
              <a:gd name="connsiteX15" fmla="*/ 3788965 w 4335537"/>
              <a:gd name="connsiteY15" fmla="*/ 210998 h 5424732"/>
              <a:gd name="connsiteX16" fmla="*/ 3849759 w 4335537"/>
              <a:gd name="connsiteY16" fmla="*/ 203845 h 5424732"/>
              <a:gd name="connsiteX17" fmla="*/ 3910555 w 4335537"/>
              <a:gd name="connsiteY17" fmla="*/ 198480 h 5424732"/>
              <a:gd name="connsiteX18" fmla="*/ 3967772 w 4335537"/>
              <a:gd name="connsiteY18" fmla="*/ 200268 h 5424732"/>
              <a:gd name="connsiteX19" fmla="*/ 4023204 w 4335537"/>
              <a:gd name="connsiteY19" fmla="*/ 207421 h 5424732"/>
              <a:gd name="connsiteX20" fmla="*/ 4076847 w 4335537"/>
              <a:gd name="connsiteY20" fmla="*/ 223514 h 5424732"/>
              <a:gd name="connsiteX21" fmla="*/ 4121551 w 4335537"/>
              <a:gd name="connsiteY21" fmla="*/ 246759 h 5424732"/>
              <a:gd name="connsiteX22" fmla="*/ 4164463 w 4335537"/>
              <a:gd name="connsiteY22" fmla="*/ 277158 h 5424732"/>
              <a:gd name="connsiteX23" fmla="*/ 4202013 w 4335537"/>
              <a:gd name="connsiteY23" fmla="*/ 312919 h 5424732"/>
              <a:gd name="connsiteX24" fmla="*/ 4239564 w 4335537"/>
              <a:gd name="connsiteY24" fmla="*/ 354046 h 5424732"/>
              <a:gd name="connsiteX25" fmla="*/ 4273537 w 4335537"/>
              <a:gd name="connsiteY25" fmla="*/ 396960 h 5424732"/>
              <a:gd name="connsiteX26" fmla="*/ 4307511 w 4335537"/>
              <a:gd name="connsiteY26" fmla="*/ 441664 h 5424732"/>
              <a:gd name="connsiteX27" fmla="*/ 4335537 w 4335537"/>
              <a:gd name="connsiteY27" fmla="*/ 478541 h 5424732"/>
              <a:gd name="connsiteX28" fmla="*/ 4335537 w 4335537"/>
              <a:gd name="connsiteY28" fmla="*/ 5411497 h 5424732"/>
              <a:gd name="connsiteX29" fmla="*/ 4325479 w 4335537"/>
              <a:gd name="connsiteY29" fmla="*/ 5424732 h 5424732"/>
              <a:gd name="connsiteX30" fmla="*/ 1571645 w 4335537"/>
              <a:gd name="connsiteY30" fmla="*/ 5424732 h 5424732"/>
              <a:gd name="connsiteX31" fmla="*/ 1555640 w 4335537"/>
              <a:gd name="connsiteY31" fmla="*/ 5403672 h 5424732"/>
              <a:gd name="connsiteX32" fmla="*/ 1521666 w 4335537"/>
              <a:gd name="connsiteY32" fmla="*/ 5360758 h 5424732"/>
              <a:gd name="connsiteX33" fmla="*/ 1485903 w 4335537"/>
              <a:gd name="connsiteY33" fmla="*/ 5319632 h 5424732"/>
              <a:gd name="connsiteX34" fmla="*/ 1444777 w 4335537"/>
              <a:gd name="connsiteY34" fmla="*/ 5283868 h 5424732"/>
              <a:gd name="connsiteX35" fmla="*/ 1405439 w 4335537"/>
              <a:gd name="connsiteY35" fmla="*/ 5251682 h 5424732"/>
              <a:gd name="connsiteX36" fmla="*/ 1360737 w 4335537"/>
              <a:gd name="connsiteY36" fmla="*/ 5226651 h 5424732"/>
              <a:gd name="connsiteX37" fmla="*/ 1312459 w 4335537"/>
              <a:gd name="connsiteY37" fmla="*/ 5205192 h 5424732"/>
              <a:gd name="connsiteX38" fmla="*/ 1260605 w 4335537"/>
              <a:gd name="connsiteY38" fmla="*/ 5187312 h 5424732"/>
              <a:gd name="connsiteX39" fmla="*/ 1206961 w 4335537"/>
              <a:gd name="connsiteY39" fmla="*/ 5171219 h 5424732"/>
              <a:gd name="connsiteX40" fmla="*/ 1153319 w 4335537"/>
              <a:gd name="connsiteY40" fmla="*/ 5156913 h 5424732"/>
              <a:gd name="connsiteX41" fmla="*/ 1097888 w 4335537"/>
              <a:gd name="connsiteY41" fmla="*/ 5142608 h 5424732"/>
              <a:gd name="connsiteX42" fmla="*/ 1046034 w 4335537"/>
              <a:gd name="connsiteY42" fmla="*/ 5126515 h 5424732"/>
              <a:gd name="connsiteX43" fmla="*/ 994178 w 4335537"/>
              <a:gd name="connsiteY43" fmla="*/ 5108634 h 5424732"/>
              <a:gd name="connsiteX44" fmla="*/ 945901 w 4335537"/>
              <a:gd name="connsiteY44" fmla="*/ 5087176 h 5424732"/>
              <a:gd name="connsiteX45" fmla="*/ 902986 w 4335537"/>
              <a:gd name="connsiteY45" fmla="*/ 5060355 h 5424732"/>
              <a:gd name="connsiteX46" fmla="*/ 863647 w 4335537"/>
              <a:gd name="connsiteY46" fmla="*/ 5028169 h 5424732"/>
              <a:gd name="connsiteX47" fmla="*/ 831463 w 4335537"/>
              <a:gd name="connsiteY47" fmla="*/ 4988832 h 5424732"/>
              <a:gd name="connsiteX48" fmla="*/ 804643 w 4335537"/>
              <a:gd name="connsiteY48" fmla="*/ 4945915 h 5424732"/>
              <a:gd name="connsiteX49" fmla="*/ 783185 w 4335537"/>
              <a:gd name="connsiteY49" fmla="*/ 4897636 h 5424732"/>
              <a:gd name="connsiteX50" fmla="*/ 765304 w 4335537"/>
              <a:gd name="connsiteY50" fmla="*/ 4845782 h 5424732"/>
              <a:gd name="connsiteX51" fmla="*/ 749211 w 4335537"/>
              <a:gd name="connsiteY51" fmla="*/ 4793927 h 5424732"/>
              <a:gd name="connsiteX52" fmla="*/ 734906 w 4335537"/>
              <a:gd name="connsiteY52" fmla="*/ 4738495 h 5424732"/>
              <a:gd name="connsiteX53" fmla="*/ 720601 w 4335537"/>
              <a:gd name="connsiteY53" fmla="*/ 4684853 h 5424732"/>
              <a:gd name="connsiteX54" fmla="*/ 704508 w 4335537"/>
              <a:gd name="connsiteY54" fmla="*/ 4631208 h 5424732"/>
              <a:gd name="connsiteX55" fmla="*/ 686627 w 4335537"/>
              <a:gd name="connsiteY55" fmla="*/ 4579352 h 5424732"/>
              <a:gd name="connsiteX56" fmla="*/ 665170 w 4335537"/>
              <a:gd name="connsiteY56" fmla="*/ 4531073 h 5424732"/>
              <a:gd name="connsiteX57" fmla="*/ 640137 w 4335537"/>
              <a:gd name="connsiteY57" fmla="*/ 4486371 h 5424732"/>
              <a:gd name="connsiteX58" fmla="*/ 607953 w 4335537"/>
              <a:gd name="connsiteY58" fmla="*/ 4447032 h 5424732"/>
              <a:gd name="connsiteX59" fmla="*/ 572190 w 4335537"/>
              <a:gd name="connsiteY59" fmla="*/ 4405905 h 5424732"/>
              <a:gd name="connsiteX60" fmla="*/ 531064 w 4335537"/>
              <a:gd name="connsiteY60" fmla="*/ 4370144 h 5424732"/>
              <a:gd name="connsiteX61" fmla="*/ 486360 w 4335537"/>
              <a:gd name="connsiteY61" fmla="*/ 4336170 h 5424732"/>
              <a:gd name="connsiteX62" fmla="*/ 441659 w 4335537"/>
              <a:gd name="connsiteY62" fmla="*/ 4302196 h 5424732"/>
              <a:gd name="connsiteX63" fmla="*/ 396958 w 4335537"/>
              <a:gd name="connsiteY63" fmla="*/ 4268222 h 5424732"/>
              <a:gd name="connsiteX64" fmla="*/ 354042 w 4335537"/>
              <a:gd name="connsiteY64" fmla="*/ 4234246 h 5424732"/>
              <a:gd name="connsiteX65" fmla="*/ 312916 w 4335537"/>
              <a:gd name="connsiteY65" fmla="*/ 4196697 h 5424732"/>
              <a:gd name="connsiteX66" fmla="*/ 277155 w 4335537"/>
              <a:gd name="connsiteY66" fmla="*/ 4159148 h 5424732"/>
              <a:gd name="connsiteX67" fmla="*/ 246759 w 4335537"/>
              <a:gd name="connsiteY67" fmla="*/ 4116232 h 5424732"/>
              <a:gd name="connsiteX68" fmla="*/ 223513 w 4335537"/>
              <a:gd name="connsiteY68" fmla="*/ 4071530 h 5424732"/>
              <a:gd name="connsiteX69" fmla="*/ 207420 w 4335537"/>
              <a:gd name="connsiteY69" fmla="*/ 4017888 h 5424732"/>
              <a:gd name="connsiteX70" fmla="*/ 200268 w 4335537"/>
              <a:gd name="connsiteY70" fmla="*/ 3962456 h 5424732"/>
              <a:gd name="connsiteX71" fmla="*/ 198478 w 4335537"/>
              <a:gd name="connsiteY71" fmla="*/ 3905234 h 5424732"/>
              <a:gd name="connsiteX72" fmla="*/ 203843 w 4335537"/>
              <a:gd name="connsiteY72" fmla="*/ 3844439 h 5424732"/>
              <a:gd name="connsiteX73" fmla="*/ 210996 w 4335537"/>
              <a:gd name="connsiteY73" fmla="*/ 3783644 h 5424732"/>
              <a:gd name="connsiteX74" fmla="*/ 219936 w 4335537"/>
              <a:gd name="connsiteY74" fmla="*/ 3722847 h 5424732"/>
              <a:gd name="connsiteX75" fmla="*/ 227088 w 4335537"/>
              <a:gd name="connsiteY75" fmla="*/ 3662052 h 5424732"/>
              <a:gd name="connsiteX76" fmla="*/ 230666 w 4335537"/>
              <a:gd name="connsiteY76" fmla="*/ 3601257 h 5424732"/>
              <a:gd name="connsiteX77" fmla="*/ 230666 w 4335537"/>
              <a:gd name="connsiteY77" fmla="*/ 3542248 h 5424732"/>
              <a:gd name="connsiteX78" fmla="*/ 223513 w 4335537"/>
              <a:gd name="connsiteY78" fmla="*/ 3486818 h 5424732"/>
              <a:gd name="connsiteX79" fmla="*/ 209208 w 4335537"/>
              <a:gd name="connsiteY79" fmla="*/ 3431386 h 5424732"/>
              <a:gd name="connsiteX80" fmla="*/ 187750 w 4335537"/>
              <a:gd name="connsiteY80" fmla="*/ 3379529 h 5424732"/>
              <a:gd name="connsiteX81" fmla="*/ 160929 w 4335537"/>
              <a:gd name="connsiteY81" fmla="*/ 3325887 h 5424732"/>
              <a:gd name="connsiteX82" fmla="*/ 130531 w 4335537"/>
              <a:gd name="connsiteY82" fmla="*/ 3272245 h 5424732"/>
              <a:gd name="connsiteX83" fmla="*/ 98347 w 4335537"/>
              <a:gd name="connsiteY83" fmla="*/ 3218601 h 5424732"/>
              <a:gd name="connsiteX84" fmla="*/ 67949 w 4335537"/>
              <a:gd name="connsiteY84" fmla="*/ 3166744 h 5424732"/>
              <a:gd name="connsiteX85" fmla="*/ 41126 w 4335537"/>
              <a:gd name="connsiteY85" fmla="*/ 3111314 h 5424732"/>
              <a:gd name="connsiteX86" fmla="*/ 19670 w 4335537"/>
              <a:gd name="connsiteY86" fmla="*/ 3057670 h 5424732"/>
              <a:gd name="connsiteX87" fmla="*/ 5365 w 4335537"/>
              <a:gd name="connsiteY87" fmla="*/ 3002238 h 5424732"/>
              <a:gd name="connsiteX88" fmla="*/ 0 w 4335537"/>
              <a:gd name="connsiteY88" fmla="*/ 2945018 h 5424732"/>
              <a:gd name="connsiteX89" fmla="*/ 5365 w 4335537"/>
              <a:gd name="connsiteY89" fmla="*/ 2887800 h 5424732"/>
              <a:gd name="connsiteX90" fmla="*/ 19670 w 4335537"/>
              <a:gd name="connsiteY90" fmla="*/ 2832369 h 5424732"/>
              <a:gd name="connsiteX91" fmla="*/ 41126 w 4335537"/>
              <a:gd name="connsiteY91" fmla="*/ 2778724 h 5424732"/>
              <a:gd name="connsiteX92" fmla="*/ 67949 w 4335537"/>
              <a:gd name="connsiteY92" fmla="*/ 2723294 h 5424732"/>
              <a:gd name="connsiteX93" fmla="*/ 98347 w 4335537"/>
              <a:gd name="connsiteY93" fmla="*/ 2671438 h 5424732"/>
              <a:gd name="connsiteX94" fmla="*/ 130531 w 4335537"/>
              <a:gd name="connsiteY94" fmla="*/ 2617795 h 5424732"/>
              <a:gd name="connsiteX95" fmla="*/ 160929 w 4335537"/>
              <a:gd name="connsiteY95" fmla="*/ 2564151 h 5424732"/>
              <a:gd name="connsiteX96" fmla="*/ 187750 w 4335537"/>
              <a:gd name="connsiteY96" fmla="*/ 2510509 h 5424732"/>
              <a:gd name="connsiteX97" fmla="*/ 209208 w 4335537"/>
              <a:gd name="connsiteY97" fmla="*/ 2458652 h 5424732"/>
              <a:gd name="connsiteX98" fmla="*/ 223513 w 4335537"/>
              <a:gd name="connsiteY98" fmla="*/ 2403220 h 5424732"/>
              <a:gd name="connsiteX99" fmla="*/ 230666 w 4335537"/>
              <a:gd name="connsiteY99" fmla="*/ 2347790 h 5424732"/>
              <a:gd name="connsiteX100" fmla="*/ 230666 w 4335537"/>
              <a:gd name="connsiteY100" fmla="*/ 2288783 h 5424732"/>
              <a:gd name="connsiteX101" fmla="*/ 227088 w 4335537"/>
              <a:gd name="connsiteY101" fmla="*/ 2227986 h 5424732"/>
              <a:gd name="connsiteX102" fmla="*/ 219936 w 4335537"/>
              <a:gd name="connsiteY102" fmla="*/ 2167191 h 5424732"/>
              <a:gd name="connsiteX103" fmla="*/ 210996 w 4335537"/>
              <a:gd name="connsiteY103" fmla="*/ 2106394 h 5424732"/>
              <a:gd name="connsiteX104" fmla="*/ 203843 w 4335537"/>
              <a:gd name="connsiteY104" fmla="*/ 2045599 h 5424732"/>
              <a:gd name="connsiteX105" fmla="*/ 198478 w 4335537"/>
              <a:gd name="connsiteY105" fmla="*/ 1984804 h 5424732"/>
              <a:gd name="connsiteX106" fmla="*/ 200268 w 4335537"/>
              <a:gd name="connsiteY106" fmla="*/ 1927585 h 5424732"/>
              <a:gd name="connsiteX107" fmla="*/ 207420 w 4335537"/>
              <a:gd name="connsiteY107" fmla="*/ 1872153 h 5424732"/>
              <a:gd name="connsiteX108" fmla="*/ 223513 w 4335537"/>
              <a:gd name="connsiteY108" fmla="*/ 1818508 h 5424732"/>
              <a:gd name="connsiteX109" fmla="*/ 246759 w 4335537"/>
              <a:gd name="connsiteY109" fmla="*/ 1773807 h 5424732"/>
              <a:gd name="connsiteX110" fmla="*/ 277155 w 4335537"/>
              <a:gd name="connsiteY110" fmla="*/ 1730892 h 5424732"/>
              <a:gd name="connsiteX111" fmla="*/ 312916 w 4335537"/>
              <a:gd name="connsiteY111" fmla="*/ 1693341 h 5424732"/>
              <a:gd name="connsiteX112" fmla="*/ 354042 w 4335537"/>
              <a:gd name="connsiteY112" fmla="*/ 1655792 h 5424732"/>
              <a:gd name="connsiteX113" fmla="*/ 396958 w 4335537"/>
              <a:gd name="connsiteY113" fmla="*/ 1621816 h 5424732"/>
              <a:gd name="connsiteX114" fmla="*/ 441659 w 4335537"/>
              <a:gd name="connsiteY114" fmla="*/ 1587842 h 5424732"/>
              <a:gd name="connsiteX115" fmla="*/ 486360 w 4335537"/>
              <a:gd name="connsiteY115" fmla="*/ 1553868 h 5424732"/>
              <a:gd name="connsiteX116" fmla="*/ 531064 w 4335537"/>
              <a:gd name="connsiteY116" fmla="*/ 1519895 h 5424732"/>
              <a:gd name="connsiteX117" fmla="*/ 572190 w 4335537"/>
              <a:gd name="connsiteY117" fmla="*/ 1484133 h 5424732"/>
              <a:gd name="connsiteX118" fmla="*/ 607953 w 4335537"/>
              <a:gd name="connsiteY118" fmla="*/ 1443007 h 5424732"/>
              <a:gd name="connsiteX119" fmla="*/ 640137 w 4335537"/>
              <a:gd name="connsiteY119" fmla="*/ 1403668 h 5424732"/>
              <a:gd name="connsiteX120" fmla="*/ 665170 w 4335537"/>
              <a:gd name="connsiteY120" fmla="*/ 1358966 h 5424732"/>
              <a:gd name="connsiteX121" fmla="*/ 686627 w 4335537"/>
              <a:gd name="connsiteY121" fmla="*/ 1310687 h 5424732"/>
              <a:gd name="connsiteX122" fmla="*/ 704508 w 4335537"/>
              <a:gd name="connsiteY122" fmla="*/ 1258830 h 5424732"/>
              <a:gd name="connsiteX123" fmla="*/ 720601 w 4335537"/>
              <a:gd name="connsiteY123" fmla="*/ 1205186 h 5424732"/>
              <a:gd name="connsiteX124" fmla="*/ 734906 w 4335537"/>
              <a:gd name="connsiteY124" fmla="*/ 1151543 h 5424732"/>
              <a:gd name="connsiteX125" fmla="*/ 749211 w 4335537"/>
              <a:gd name="connsiteY125" fmla="*/ 1096111 h 5424732"/>
              <a:gd name="connsiteX126" fmla="*/ 765304 w 4335537"/>
              <a:gd name="connsiteY126" fmla="*/ 1044257 h 5424732"/>
              <a:gd name="connsiteX127" fmla="*/ 783185 w 4335537"/>
              <a:gd name="connsiteY127" fmla="*/ 992400 h 5424732"/>
              <a:gd name="connsiteX128" fmla="*/ 804643 w 4335537"/>
              <a:gd name="connsiteY128" fmla="*/ 944123 h 5424732"/>
              <a:gd name="connsiteX129" fmla="*/ 831463 w 4335537"/>
              <a:gd name="connsiteY129" fmla="*/ 901209 h 5424732"/>
              <a:gd name="connsiteX130" fmla="*/ 863647 w 4335537"/>
              <a:gd name="connsiteY130" fmla="*/ 861870 h 5424732"/>
              <a:gd name="connsiteX131" fmla="*/ 902986 w 4335537"/>
              <a:gd name="connsiteY131" fmla="*/ 829684 h 5424732"/>
              <a:gd name="connsiteX132" fmla="*/ 945901 w 4335537"/>
              <a:gd name="connsiteY132" fmla="*/ 802863 h 5424732"/>
              <a:gd name="connsiteX133" fmla="*/ 994178 w 4335537"/>
              <a:gd name="connsiteY133" fmla="*/ 781405 h 5424732"/>
              <a:gd name="connsiteX134" fmla="*/ 1046034 w 4335537"/>
              <a:gd name="connsiteY134" fmla="*/ 763524 h 5424732"/>
              <a:gd name="connsiteX135" fmla="*/ 1097888 w 4335537"/>
              <a:gd name="connsiteY135" fmla="*/ 747431 h 5424732"/>
              <a:gd name="connsiteX136" fmla="*/ 1153319 w 4335537"/>
              <a:gd name="connsiteY136" fmla="*/ 733125 h 5424732"/>
              <a:gd name="connsiteX137" fmla="*/ 1206961 w 4335537"/>
              <a:gd name="connsiteY137" fmla="*/ 718820 h 5424732"/>
              <a:gd name="connsiteX138" fmla="*/ 1260605 w 4335537"/>
              <a:gd name="connsiteY138" fmla="*/ 702727 h 5424732"/>
              <a:gd name="connsiteX139" fmla="*/ 1312459 w 4335537"/>
              <a:gd name="connsiteY139" fmla="*/ 684846 h 5424732"/>
              <a:gd name="connsiteX140" fmla="*/ 1360737 w 4335537"/>
              <a:gd name="connsiteY140" fmla="*/ 663388 h 5424732"/>
              <a:gd name="connsiteX141" fmla="*/ 1405439 w 4335537"/>
              <a:gd name="connsiteY141" fmla="*/ 638356 h 5424732"/>
              <a:gd name="connsiteX142" fmla="*/ 1444777 w 4335537"/>
              <a:gd name="connsiteY142" fmla="*/ 606170 h 5424732"/>
              <a:gd name="connsiteX143" fmla="*/ 1485903 w 4335537"/>
              <a:gd name="connsiteY143" fmla="*/ 570407 h 5424732"/>
              <a:gd name="connsiteX144" fmla="*/ 1521666 w 4335537"/>
              <a:gd name="connsiteY144" fmla="*/ 529280 h 5424732"/>
              <a:gd name="connsiteX145" fmla="*/ 1555640 w 4335537"/>
              <a:gd name="connsiteY145" fmla="*/ 486366 h 5424732"/>
              <a:gd name="connsiteX146" fmla="*/ 1589613 w 4335537"/>
              <a:gd name="connsiteY146" fmla="*/ 441664 h 5424732"/>
              <a:gd name="connsiteX147" fmla="*/ 1623587 w 4335537"/>
              <a:gd name="connsiteY147" fmla="*/ 396960 h 5424732"/>
              <a:gd name="connsiteX148" fmla="*/ 1657560 w 4335537"/>
              <a:gd name="connsiteY148" fmla="*/ 354046 h 5424732"/>
              <a:gd name="connsiteX149" fmla="*/ 1695111 w 4335537"/>
              <a:gd name="connsiteY149" fmla="*/ 312919 h 5424732"/>
              <a:gd name="connsiteX150" fmla="*/ 1732660 w 4335537"/>
              <a:gd name="connsiteY150" fmla="*/ 277158 h 5424732"/>
              <a:gd name="connsiteX151" fmla="*/ 1775575 w 4335537"/>
              <a:gd name="connsiteY151" fmla="*/ 246759 h 5424732"/>
              <a:gd name="connsiteX152" fmla="*/ 1820277 w 4335537"/>
              <a:gd name="connsiteY152" fmla="*/ 223514 h 5424732"/>
              <a:gd name="connsiteX153" fmla="*/ 1873920 w 4335537"/>
              <a:gd name="connsiteY153" fmla="*/ 207421 h 5424732"/>
              <a:gd name="connsiteX154" fmla="*/ 1929352 w 4335537"/>
              <a:gd name="connsiteY154" fmla="*/ 200268 h 5424732"/>
              <a:gd name="connsiteX155" fmla="*/ 1986569 w 4335537"/>
              <a:gd name="connsiteY155" fmla="*/ 198480 h 5424732"/>
              <a:gd name="connsiteX156" fmla="*/ 2047363 w 4335537"/>
              <a:gd name="connsiteY156" fmla="*/ 203845 h 5424732"/>
              <a:gd name="connsiteX157" fmla="*/ 2108159 w 4335537"/>
              <a:gd name="connsiteY157" fmla="*/ 210998 h 5424732"/>
              <a:gd name="connsiteX158" fmla="*/ 2168955 w 4335537"/>
              <a:gd name="connsiteY158" fmla="*/ 219938 h 5424732"/>
              <a:gd name="connsiteX159" fmla="*/ 2229750 w 4335537"/>
              <a:gd name="connsiteY159" fmla="*/ 227091 h 5424732"/>
              <a:gd name="connsiteX160" fmla="*/ 2290544 w 4335537"/>
              <a:gd name="connsiteY160" fmla="*/ 230666 h 5424732"/>
              <a:gd name="connsiteX161" fmla="*/ 2349553 w 4335537"/>
              <a:gd name="connsiteY161" fmla="*/ 230666 h 5424732"/>
              <a:gd name="connsiteX162" fmla="*/ 2404984 w 4335537"/>
              <a:gd name="connsiteY162" fmla="*/ 223514 h 5424732"/>
              <a:gd name="connsiteX163" fmla="*/ 2460415 w 4335537"/>
              <a:gd name="connsiteY163" fmla="*/ 209208 h 5424732"/>
              <a:gd name="connsiteX164" fmla="*/ 2514057 w 4335537"/>
              <a:gd name="connsiteY164" fmla="*/ 187752 h 5424732"/>
              <a:gd name="connsiteX165" fmla="*/ 2567699 w 4335537"/>
              <a:gd name="connsiteY165" fmla="*/ 159141 h 5424732"/>
              <a:gd name="connsiteX166" fmla="*/ 2621342 w 4335537"/>
              <a:gd name="connsiteY166" fmla="*/ 130533 h 5424732"/>
              <a:gd name="connsiteX167" fmla="*/ 2674984 w 4335537"/>
              <a:gd name="connsiteY167" fmla="*/ 98346 h 5424732"/>
              <a:gd name="connsiteX168" fmla="*/ 2726840 w 4335537"/>
              <a:gd name="connsiteY168" fmla="*/ 67948 h 5424732"/>
              <a:gd name="connsiteX169" fmla="*/ 2782271 w 4335537"/>
              <a:gd name="connsiteY169" fmla="*/ 41127 h 5424732"/>
              <a:gd name="connsiteX170" fmla="*/ 2835913 w 4335537"/>
              <a:gd name="connsiteY170" fmla="*/ 19669 h 5424732"/>
              <a:gd name="connsiteX171" fmla="*/ 2891344 w 4335537"/>
              <a:gd name="connsiteY171" fmla="*/ 5363 h 542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335537" h="5424732">
                <a:moveTo>
                  <a:pt x="2948563" y="0"/>
                </a:moveTo>
                <a:lnTo>
                  <a:pt x="3005780" y="5363"/>
                </a:lnTo>
                <a:lnTo>
                  <a:pt x="3061211" y="19669"/>
                </a:lnTo>
                <a:lnTo>
                  <a:pt x="3114855" y="41127"/>
                </a:lnTo>
                <a:lnTo>
                  <a:pt x="3170284" y="67948"/>
                </a:lnTo>
                <a:lnTo>
                  <a:pt x="3222140" y="98346"/>
                </a:lnTo>
                <a:lnTo>
                  <a:pt x="3275784" y="130533"/>
                </a:lnTo>
                <a:lnTo>
                  <a:pt x="3329425" y="159141"/>
                </a:lnTo>
                <a:lnTo>
                  <a:pt x="3383067" y="187752"/>
                </a:lnTo>
                <a:lnTo>
                  <a:pt x="3434923" y="209208"/>
                </a:lnTo>
                <a:lnTo>
                  <a:pt x="3492142" y="223514"/>
                </a:lnTo>
                <a:lnTo>
                  <a:pt x="3547571" y="230666"/>
                </a:lnTo>
                <a:lnTo>
                  <a:pt x="3606578" y="230666"/>
                </a:lnTo>
                <a:lnTo>
                  <a:pt x="3667374" y="227091"/>
                </a:lnTo>
                <a:lnTo>
                  <a:pt x="3728169" y="219938"/>
                </a:lnTo>
                <a:lnTo>
                  <a:pt x="3788965" y="210998"/>
                </a:lnTo>
                <a:lnTo>
                  <a:pt x="3849759" y="203845"/>
                </a:lnTo>
                <a:lnTo>
                  <a:pt x="3910555" y="198480"/>
                </a:lnTo>
                <a:lnTo>
                  <a:pt x="3967772" y="200268"/>
                </a:lnTo>
                <a:lnTo>
                  <a:pt x="4023204" y="207421"/>
                </a:lnTo>
                <a:lnTo>
                  <a:pt x="4076847" y="223514"/>
                </a:lnTo>
                <a:lnTo>
                  <a:pt x="4121551" y="246759"/>
                </a:lnTo>
                <a:lnTo>
                  <a:pt x="4164463" y="277158"/>
                </a:lnTo>
                <a:lnTo>
                  <a:pt x="4202013" y="312919"/>
                </a:lnTo>
                <a:lnTo>
                  <a:pt x="4239564" y="354046"/>
                </a:lnTo>
                <a:lnTo>
                  <a:pt x="4273537" y="396960"/>
                </a:lnTo>
                <a:lnTo>
                  <a:pt x="4307511" y="441664"/>
                </a:lnTo>
                <a:lnTo>
                  <a:pt x="4335537" y="478541"/>
                </a:lnTo>
                <a:lnTo>
                  <a:pt x="4335537" y="5411497"/>
                </a:lnTo>
                <a:lnTo>
                  <a:pt x="4325479" y="5424732"/>
                </a:lnTo>
                <a:lnTo>
                  <a:pt x="1571645" y="5424732"/>
                </a:lnTo>
                <a:lnTo>
                  <a:pt x="1555640" y="5403672"/>
                </a:lnTo>
                <a:lnTo>
                  <a:pt x="1521666" y="5360758"/>
                </a:lnTo>
                <a:lnTo>
                  <a:pt x="1485903" y="5319632"/>
                </a:lnTo>
                <a:lnTo>
                  <a:pt x="1444777" y="5283868"/>
                </a:lnTo>
                <a:lnTo>
                  <a:pt x="1405439" y="5251682"/>
                </a:lnTo>
                <a:lnTo>
                  <a:pt x="1360737" y="5226651"/>
                </a:lnTo>
                <a:lnTo>
                  <a:pt x="1312459" y="5205192"/>
                </a:lnTo>
                <a:lnTo>
                  <a:pt x="1260605" y="5187312"/>
                </a:lnTo>
                <a:lnTo>
                  <a:pt x="1206961" y="5171219"/>
                </a:lnTo>
                <a:lnTo>
                  <a:pt x="1153319" y="5156913"/>
                </a:lnTo>
                <a:lnTo>
                  <a:pt x="1097888" y="5142608"/>
                </a:lnTo>
                <a:lnTo>
                  <a:pt x="1046034" y="5126515"/>
                </a:lnTo>
                <a:lnTo>
                  <a:pt x="994178" y="5108634"/>
                </a:lnTo>
                <a:lnTo>
                  <a:pt x="945901" y="5087176"/>
                </a:lnTo>
                <a:lnTo>
                  <a:pt x="902986" y="5060355"/>
                </a:lnTo>
                <a:lnTo>
                  <a:pt x="863647" y="5028169"/>
                </a:lnTo>
                <a:lnTo>
                  <a:pt x="831463" y="4988832"/>
                </a:lnTo>
                <a:lnTo>
                  <a:pt x="804643" y="4945915"/>
                </a:lnTo>
                <a:lnTo>
                  <a:pt x="783185" y="4897636"/>
                </a:lnTo>
                <a:lnTo>
                  <a:pt x="765304" y="4845782"/>
                </a:lnTo>
                <a:lnTo>
                  <a:pt x="749211" y="4793927"/>
                </a:lnTo>
                <a:lnTo>
                  <a:pt x="734906" y="4738495"/>
                </a:lnTo>
                <a:lnTo>
                  <a:pt x="720601" y="4684853"/>
                </a:lnTo>
                <a:lnTo>
                  <a:pt x="704508" y="4631208"/>
                </a:lnTo>
                <a:lnTo>
                  <a:pt x="686627" y="4579352"/>
                </a:lnTo>
                <a:lnTo>
                  <a:pt x="665170" y="4531073"/>
                </a:lnTo>
                <a:lnTo>
                  <a:pt x="640137" y="4486371"/>
                </a:lnTo>
                <a:lnTo>
                  <a:pt x="607953" y="4447032"/>
                </a:lnTo>
                <a:lnTo>
                  <a:pt x="572190" y="4405905"/>
                </a:lnTo>
                <a:lnTo>
                  <a:pt x="531064" y="4370144"/>
                </a:lnTo>
                <a:lnTo>
                  <a:pt x="486360" y="4336170"/>
                </a:lnTo>
                <a:lnTo>
                  <a:pt x="441659" y="4302196"/>
                </a:lnTo>
                <a:lnTo>
                  <a:pt x="396958" y="4268222"/>
                </a:lnTo>
                <a:lnTo>
                  <a:pt x="354042" y="4234246"/>
                </a:lnTo>
                <a:lnTo>
                  <a:pt x="312916" y="4196697"/>
                </a:lnTo>
                <a:lnTo>
                  <a:pt x="277155" y="4159148"/>
                </a:lnTo>
                <a:lnTo>
                  <a:pt x="246759" y="4116232"/>
                </a:lnTo>
                <a:lnTo>
                  <a:pt x="223513" y="4071530"/>
                </a:lnTo>
                <a:lnTo>
                  <a:pt x="207420" y="4017888"/>
                </a:lnTo>
                <a:lnTo>
                  <a:pt x="200268" y="3962456"/>
                </a:lnTo>
                <a:lnTo>
                  <a:pt x="198478" y="3905234"/>
                </a:lnTo>
                <a:lnTo>
                  <a:pt x="203843" y="3844439"/>
                </a:lnTo>
                <a:lnTo>
                  <a:pt x="210996" y="3783644"/>
                </a:lnTo>
                <a:lnTo>
                  <a:pt x="219936" y="3722847"/>
                </a:lnTo>
                <a:lnTo>
                  <a:pt x="227088" y="3662052"/>
                </a:lnTo>
                <a:lnTo>
                  <a:pt x="230666" y="3601257"/>
                </a:lnTo>
                <a:lnTo>
                  <a:pt x="230666" y="3542248"/>
                </a:lnTo>
                <a:lnTo>
                  <a:pt x="223513" y="3486818"/>
                </a:lnTo>
                <a:lnTo>
                  <a:pt x="209208" y="3431386"/>
                </a:lnTo>
                <a:lnTo>
                  <a:pt x="187750" y="3379529"/>
                </a:lnTo>
                <a:lnTo>
                  <a:pt x="160929" y="3325887"/>
                </a:lnTo>
                <a:lnTo>
                  <a:pt x="130531" y="3272245"/>
                </a:lnTo>
                <a:lnTo>
                  <a:pt x="98347" y="3218601"/>
                </a:lnTo>
                <a:lnTo>
                  <a:pt x="67949" y="3166744"/>
                </a:lnTo>
                <a:lnTo>
                  <a:pt x="41126" y="3111314"/>
                </a:lnTo>
                <a:lnTo>
                  <a:pt x="19670" y="3057670"/>
                </a:lnTo>
                <a:lnTo>
                  <a:pt x="5365" y="3002238"/>
                </a:lnTo>
                <a:lnTo>
                  <a:pt x="0" y="2945018"/>
                </a:lnTo>
                <a:lnTo>
                  <a:pt x="5365" y="2887800"/>
                </a:lnTo>
                <a:lnTo>
                  <a:pt x="19670" y="2832369"/>
                </a:lnTo>
                <a:lnTo>
                  <a:pt x="41126" y="2778724"/>
                </a:lnTo>
                <a:lnTo>
                  <a:pt x="67949" y="2723294"/>
                </a:lnTo>
                <a:lnTo>
                  <a:pt x="98347" y="2671438"/>
                </a:lnTo>
                <a:lnTo>
                  <a:pt x="130531" y="2617795"/>
                </a:lnTo>
                <a:lnTo>
                  <a:pt x="160929" y="2564151"/>
                </a:lnTo>
                <a:lnTo>
                  <a:pt x="187750" y="2510509"/>
                </a:lnTo>
                <a:lnTo>
                  <a:pt x="209208" y="2458652"/>
                </a:lnTo>
                <a:lnTo>
                  <a:pt x="223513" y="2403220"/>
                </a:lnTo>
                <a:lnTo>
                  <a:pt x="230666" y="2347790"/>
                </a:lnTo>
                <a:lnTo>
                  <a:pt x="230666" y="2288783"/>
                </a:lnTo>
                <a:lnTo>
                  <a:pt x="227088" y="2227986"/>
                </a:lnTo>
                <a:lnTo>
                  <a:pt x="219936" y="2167191"/>
                </a:lnTo>
                <a:lnTo>
                  <a:pt x="210996" y="2106394"/>
                </a:lnTo>
                <a:lnTo>
                  <a:pt x="203843" y="2045599"/>
                </a:lnTo>
                <a:lnTo>
                  <a:pt x="198478" y="1984804"/>
                </a:lnTo>
                <a:lnTo>
                  <a:pt x="200268" y="1927585"/>
                </a:lnTo>
                <a:lnTo>
                  <a:pt x="207420" y="1872153"/>
                </a:lnTo>
                <a:lnTo>
                  <a:pt x="223513" y="1818508"/>
                </a:lnTo>
                <a:lnTo>
                  <a:pt x="246759" y="1773807"/>
                </a:lnTo>
                <a:lnTo>
                  <a:pt x="277155" y="1730892"/>
                </a:lnTo>
                <a:lnTo>
                  <a:pt x="312916" y="1693341"/>
                </a:lnTo>
                <a:lnTo>
                  <a:pt x="354042" y="1655792"/>
                </a:lnTo>
                <a:lnTo>
                  <a:pt x="396958" y="1621816"/>
                </a:lnTo>
                <a:lnTo>
                  <a:pt x="441659" y="1587842"/>
                </a:lnTo>
                <a:lnTo>
                  <a:pt x="486360" y="1553868"/>
                </a:lnTo>
                <a:lnTo>
                  <a:pt x="531064" y="1519895"/>
                </a:lnTo>
                <a:lnTo>
                  <a:pt x="572190" y="1484133"/>
                </a:lnTo>
                <a:lnTo>
                  <a:pt x="607953" y="1443007"/>
                </a:lnTo>
                <a:lnTo>
                  <a:pt x="640137" y="1403668"/>
                </a:lnTo>
                <a:lnTo>
                  <a:pt x="665170" y="1358966"/>
                </a:lnTo>
                <a:lnTo>
                  <a:pt x="686627" y="1310687"/>
                </a:lnTo>
                <a:lnTo>
                  <a:pt x="704508" y="1258830"/>
                </a:lnTo>
                <a:lnTo>
                  <a:pt x="720601" y="1205186"/>
                </a:lnTo>
                <a:lnTo>
                  <a:pt x="734906" y="1151543"/>
                </a:lnTo>
                <a:lnTo>
                  <a:pt x="749211" y="1096111"/>
                </a:lnTo>
                <a:lnTo>
                  <a:pt x="765304" y="1044257"/>
                </a:lnTo>
                <a:lnTo>
                  <a:pt x="783185" y="992400"/>
                </a:lnTo>
                <a:lnTo>
                  <a:pt x="804643" y="944123"/>
                </a:lnTo>
                <a:lnTo>
                  <a:pt x="831463" y="901209"/>
                </a:lnTo>
                <a:lnTo>
                  <a:pt x="863647" y="861870"/>
                </a:lnTo>
                <a:lnTo>
                  <a:pt x="902986" y="829684"/>
                </a:lnTo>
                <a:lnTo>
                  <a:pt x="945901" y="802863"/>
                </a:lnTo>
                <a:lnTo>
                  <a:pt x="994178" y="781405"/>
                </a:lnTo>
                <a:lnTo>
                  <a:pt x="1046034" y="763524"/>
                </a:lnTo>
                <a:lnTo>
                  <a:pt x="1097888" y="747431"/>
                </a:lnTo>
                <a:lnTo>
                  <a:pt x="1153319" y="733125"/>
                </a:lnTo>
                <a:lnTo>
                  <a:pt x="1206961" y="718820"/>
                </a:lnTo>
                <a:lnTo>
                  <a:pt x="1260605" y="702727"/>
                </a:lnTo>
                <a:lnTo>
                  <a:pt x="1312459" y="684846"/>
                </a:lnTo>
                <a:lnTo>
                  <a:pt x="1360737" y="663388"/>
                </a:lnTo>
                <a:lnTo>
                  <a:pt x="1405439" y="638356"/>
                </a:lnTo>
                <a:lnTo>
                  <a:pt x="1444777" y="606170"/>
                </a:lnTo>
                <a:lnTo>
                  <a:pt x="1485903" y="570407"/>
                </a:lnTo>
                <a:lnTo>
                  <a:pt x="1521666" y="529280"/>
                </a:lnTo>
                <a:lnTo>
                  <a:pt x="1555640" y="486366"/>
                </a:lnTo>
                <a:lnTo>
                  <a:pt x="1589613" y="441664"/>
                </a:lnTo>
                <a:lnTo>
                  <a:pt x="1623587" y="396960"/>
                </a:lnTo>
                <a:lnTo>
                  <a:pt x="1657560" y="354046"/>
                </a:lnTo>
                <a:lnTo>
                  <a:pt x="1695111" y="312919"/>
                </a:lnTo>
                <a:lnTo>
                  <a:pt x="1732660" y="277158"/>
                </a:lnTo>
                <a:lnTo>
                  <a:pt x="1775575" y="246759"/>
                </a:lnTo>
                <a:lnTo>
                  <a:pt x="1820277" y="223514"/>
                </a:lnTo>
                <a:lnTo>
                  <a:pt x="1873920" y="207421"/>
                </a:lnTo>
                <a:lnTo>
                  <a:pt x="1929352" y="200268"/>
                </a:lnTo>
                <a:lnTo>
                  <a:pt x="1986569" y="198480"/>
                </a:lnTo>
                <a:lnTo>
                  <a:pt x="2047363" y="203845"/>
                </a:lnTo>
                <a:lnTo>
                  <a:pt x="2108159" y="210998"/>
                </a:lnTo>
                <a:lnTo>
                  <a:pt x="2168955" y="219938"/>
                </a:lnTo>
                <a:lnTo>
                  <a:pt x="2229750" y="227091"/>
                </a:lnTo>
                <a:lnTo>
                  <a:pt x="2290544" y="230666"/>
                </a:lnTo>
                <a:lnTo>
                  <a:pt x="2349553" y="230666"/>
                </a:lnTo>
                <a:lnTo>
                  <a:pt x="2404984" y="223514"/>
                </a:lnTo>
                <a:lnTo>
                  <a:pt x="2460415" y="209208"/>
                </a:lnTo>
                <a:lnTo>
                  <a:pt x="2514057" y="187752"/>
                </a:lnTo>
                <a:lnTo>
                  <a:pt x="2567699" y="159141"/>
                </a:lnTo>
                <a:lnTo>
                  <a:pt x="2621342" y="130533"/>
                </a:lnTo>
                <a:lnTo>
                  <a:pt x="2674984" y="98346"/>
                </a:lnTo>
                <a:lnTo>
                  <a:pt x="2726840" y="67948"/>
                </a:lnTo>
                <a:lnTo>
                  <a:pt x="2782271" y="41127"/>
                </a:lnTo>
                <a:lnTo>
                  <a:pt x="2835913" y="19669"/>
                </a:lnTo>
                <a:lnTo>
                  <a:pt x="2891344" y="53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5" name="Picture 9">
            <a:extLst>
              <a:ext uri="{FF2B5EF4-FFF2-40B4-BE49-F238E27FC236}">
                <a16:creationId xmlns:a16="http://schemas.microsoft.com/office/drawing/2014/main" id="{C83303F5-A4F7-FE49-5D36-61EDA9D4576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8016842" y="2726494"/>
            <a:ext cx="4043021" cy="3229429"/>
          </a:xfrm>
          <a:prstGeom prst="rect">
            <a:avLst/>
          </a:prstGeom>
        </p:spPr>
      </p:pic>
    </p:spTree>
    <p:extLst>
      <p:ext uri="{BB962C8B-B14F-4D97-AF65-F5344CB8AC3E}">
        <p14:creationId xmlns:p14="http://schemas.microsoft.com/office/powerpoint/2010/main" val="4048464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8B44E3-60E6-656F-D01B-E4D289DC4E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293" y="609600"/>
            <a:ext cx="1264633" cy="1055389"/>
          </a:xfrm>
          <a:prstGeom prst="rect">
            <a:avLst/>
          </a:prstGeom>
        </p:spPr>
      </p:pic>
      <p:sp>
        <p:nvSpPr>
          <p:cNvPr id="10" name="TextBox 9">
            <a:extLst>
              <a:ext uri="{FF2B5EF4-FFF2-40B4-BE49-F238E27FC236}">
                <a16:creationId xmlns:a16="http://schemas.microsoft.com/office/drawing/2014/main" id="{6A3EC572-B314-5F27-0895-5981C4E35317}"/>
              </a:ext>
            </a:extLst>
          </p:cNvPr>
          <p:cNvSpPr txBox="1"/>
          <p:nvPr/>
        </p:nvSpPr>
        <p:spPr>
          <a:xfrm>
            <a:off x="886485" y="80460"/>
            <a:ext cx="10757356" cy="1836400"/>
          </a:xfrm>
          <a:prstGeom prst="rect">
            <a:avLst/>
          </a:prstGeom>
          <a:noFill/>
        </p:spPr>
        <p:txBody>
          <a:bodyPr wrap="square" rtlCol="0">
            <a:spAutoFit/>
          </a:bodyPr>
          <a:lstStyle/>
          <a:p>
            <a:pPr algn="ctr">
              <a:lnSpc>
                <a:spcPct val="150000"/>
              </a:lnSpc>
              <a:spcBef>
                <a:spcPct val="0"/>
              </a:spcBef>
              <a:spcAft>
                <a:spcPts val="400"/>
              </a:spcAft>
            </a:pPr>
            <a:r>
              <a:rPr lang="en-US" sz="4400" b="1" dirty="0" err="1">
                <a:solidFill>
                  <a:srgbClr val="FF0000"/>
                </a:solidFill>
                <a:latin typeface="Times New Roman" panose="02020603050405020304" pitchFamily="18" charset="0"/>
                <a:cs typeface="Times New Roman" panose="02020603050405020304" pitchFamily="18" charset="0"/>
              </a:rPr>
              <a:t>Hoạt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động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giáo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dục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theo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chủ</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đề</a:t>
            </a:r>
            <a:endParaRPr lang="en-US" sz="4400" b="1" dirty="0">
              <a:solidFill>
                <a:srgbClr val="FF0000"/>
              </a:solidFill>
              <a:latin typeface="Times New Roman" panose="02020603050405020304" pitchFamily="18" charset="0"/>
              <a:cs typeface="Times New Roman" panose="02020603050405020304" pitchFamily="18" charset="0"/>
            </a:endParaRPr>
          </a:p>
          <a:p>
            <a:pPr algn="ctr"/>
            <a:r>
              <a:rPr lang="en-US" sz="4400" b="1" dirty="0">
                <a:solidFill>
                  <a:srgbClr val="00B050"/>
                </a:solidFill>
                <a:latin typeface="Times New Roman" panose="02020603050405020304" pitchFamily="18" charset="0"/>
                <a:cs typeface="Times New Roman" panose="02020603050405020304" pitchFamily="18" charset="0"/>
              </a:rPr>
              <a:t>ĐỌC SÁCH THEO SỞ THÍCH</a:t>
            </a:r>
          </a:p>
        </p:txBody>
      </p:sp>
      <p:pic>
        <p:nvPicPr>
          <p:cNvPr id="2052" name="Picture 4" descr="https://i.pinimg.com/564x/c0/96/65/c09665fec322ff5a5e48802c4a05c53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168730"/>
            <a:ext cx="10896600" cy="466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21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14"/>
        <p:cNvGrpSpPr/>
        <p:nvPr/>
      </p:nvGrpSpPr>
      <p:grpSpPr>
        <a:xfrm>
          <a:off x="0" y="0"/>
          <a:ext cx="0" cy="0"/>
          <a:chOff x="0" y="0"/>
          <a:chExt cx="0" cy="0"/>
        </a:xfrm>
      </p:grpSpPr>
      <p:grpSp>
        <p:nvGrpSpPr>
          <p:cNvPr id="3015" name="Google Shape;3015;p66"/>
          <p:cNvGrpSpPr/>
          <p:nvPr/>
        </p:nvGrpSpPr>
        <p:grpSpPr>
          <a:xfrm rot="472784">
            <a:off x="6977246" y="2446099"/>
            <a:ext cx="3723357" cy="3723357"/>
            <a:chOff x="1646025" y="1811100"/>
            <a:chExt cx="2792400" cy="2792400"/>
          </a:xfrm>
        </p:grpSpPr>
        <p:sp>
          <p:nvSpPr>
            <p:cNvPr id="3016" name="Google Shape;3016;p66"/>
            <p:cNvSpPr/>
            <p:nvPr/>
          </p:nvSpPr>
          <p:spPr>
            <a:xfrm>
              <a:off x="1646025" y="1811100"/>
              <a:ext cx="2792400" cy="2792400"/>
            </a:xfrm>
            <a:prstGeom prst="roundRect">
              <a:avLst>
                <a:gd name="adj" fmla="val 16667"/>
              </a:avLst>
            </a:prstGeom>
            <a:solidFill>
              <a:srgbClr val="FFFFFF"/>
            </a:solidFill>
            <a:ln>
              <a:noFill/>
            </a:ln>
            <a:effectLst>
              <a:outerShdw blurRad="28575" dist="19050" dir="19500000" algn="bl" rotWithShape="0">
                <a:srgbClr val="00000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7" name="Google Shape;3017;p66"/>
            <p:cNvSpPr/>
            <p:nvPr/>
          </p:nvSpPr>
          <p:spPr>
            <a:xfrm>
              <a:off x="1646025" y="1811100"/>
              <a:ext cx="2792400" cy="800100"/>
            </a:xfrm>
            <a:prstGeom prst="round2SameRect">
              <a:avLst>
                <a:gd name="adj1" fmla="val 50000"/>
                <a:gd name="adj2" fmla="val 0"/>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cxnSp>
          <p:nvCxnSpPr>
            <p:cNvPr id="3018" name="Google Shape;3018;p66"/>
            <p:cNvCxnSpPr/>
            <p:nvPr/>
          </p:nvCxnSpPr>
          <p:spPr>
            <a:xfrm>
              <a:off x="1908700" y="3291142"/>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3019" name="Google Shape;3019;p66"/>
            <p:cNvCxnSpPr/>
            <p:nvPr/>
          </p:nvCxnSpPr>
          <p:spPr>
            <a:xfrm>
              <a:off x="1908700" y="3534871"/>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3020" name="Google Shape;3020;p66"/>
            <p:cNvCxnSpPr/>
            <p:nvPr/>
          </p:nvCxnSpPr>
          <p:spPr>
            <a:xfrm>
              <a:off x="1908700" y="3770196"/>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3021" name="Google Shape;3021;p66"/>
            <p:cNvCxnSpPr/>
            <p:nvPr/>
          </p:nvCxnSpPr>
          <p:spPr>
            <a:xfrm>
              <a:off x="1908700" y="4005521"/>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3022" name="Google Shape;3022;p66"/>
            <p:cNvCxnSpPr/>
            <p:nvPr/>
          </p:nvCxnSpPr>
          <p:spPr>
            <a:xfrm>
              <a:off x="1908700" y="3031829"/>
              <a:ext cx="2267100" cy="0"/>
            </a:xfrm>
            <a:prstGeom prst="straightConnector1">
              <a:avLst/>
            </a:prstGeom>
            <a:noFill/>
            <a:ln w="9525" cap="flat" cmpd="sng">
              <a:solidFill>
                <a:srgbClr val="EFEFEF"/>
              </a:solidFill>
              <a:prstDash val="solid"/>
              <a:round/>
              <a:headEnd type="none" w="med" len="med"/>
              <a:tailEnd type="none" w="med" len="med"/>
            </a:ln>
          </p:spPr>
        </p:cxnSp>
      </p:grpSp>
      <p:grpSp>
        <p:nvGrpSpPr>
          <p:cNvPr id="3023" name="Google Shape;3023;p66"/>
          <p:cNvGrpSpPr/>
          <p:nvPr/>
        </p:nvGrpSpPr>
        <p:grpSpPr>
          <a:xfrm>
            <a:off x="2622592" y="65546"/>
            <a:ext cx="7906808" cy="1668661"/>
            <a:chOff x="1966944" y="49159"/>
            <a:chExt cx="5930106" cy="1251496"/>
          </a:xfrm>
        </p:grpSpPr>
        <p:sp>
          <p:nvSpPr>
            <p:cNvPr id="3024" name="Google Shape;3024;p66"/>
            <p:cNvSpPr/>
            <p:nvPr/>
          </p:nvSpPr>
          <p:spPr>
            <a:xfrm>
              <a:off x="2255338" y="374887"/>
              <a:ext cx="5438514" cy="625071"/>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chemeClr val="accent4"/>
            </a:solidFill>
            <a:ln>
              <a:noFill/>
            </a:ln>
            <a:effectLst>
              <a:outerShdw blurRad="28575" dist="19050" dir="19320000" algn="bl" rotWithShape="0">
                <a:srgbClr val="000000">
                  <a:alpha val="21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5" name="Google Shape;3025;p66"/>
            <p:cNvSpPr/>
            <p:nvPr/>
          </p:nvSpPr>
          <p:spPr>
            <a:xfrm rot="7791998">
              <a:off x="7058505" y="716709"/>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chemeClr val="dk1">
                <a:alpha val="15109"/>
              </a:schemeClr>
            </a:solidFill>
            <a:ln>
              <a:noFill/>
            </a:ln>
            <a:effectLst>
              <a:outerShdw blurRad="28575" dist="19050" dir="19200000" algn="bl" rotWithShape="0">
                <a:srgbClr val="00000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6" name="Google Shape;3026;p66"/>
            <p:cNvSpPr/>
            <p:nvPr/>
          </p:nvSpPr>
          <p:spPr>
            <a:xfrm rot="7791998">
              <a:off x="1923405" y="333984"/>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chemeClr val="dk1">
                <a:alpha val="15109"/>
              </a:schemeClr>
            </a:solidFill>
            <a:ln>
              <a:noFill/>
            </a:ln>
            <a:effectLst>
              <a:outerShdw blurRad="28575" dist="19050" dir="19200000" algn="bl" rotWithShape="0">
                <a:srgbClr val="00000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027" name="Google Shape;3027;p66"/>
          <p:cNvSpPr txBox="1">
            <a:spLocks noGrp="1"/>
          </p:cNvSpPr>
          <p:nvPr>
            <p:ph type="title"/>
          </p:nvPr>
        </p:nvSpPr>
        <p:spPr>
          <a:xfrm>
            <a:off x="1914401" y="460307"/>
            <a:ext cx="9323200" cy="763600"/>
          </a:xfrm>
          <a:prstGeom prst="rect">
            <a:avLst/>
          </a:prstGeom>
        </p:spPr>
        <p:txBody>
          <a:bodyPr spcFirstLastPara="1" wrap="square" lIns="121900" tIns="121900" rIns="121900" bIns="121900" anchor="t" anchorCtr="0">
            <a:noAutofit/>
          </a:bodyPr>
          <a:lstStyle/>
          <a:p>
            <a:r>
              <a:rPr lang="en" sz="4800" b="1" dirty="0">
                <a:solidFill>
                  <a:schemeClr val="accent1">
                    <a:lumMod val="75000"/>
                  </a:schemeClr>
                </a:solidFill>
                <a:latin typeface="Times New Roman" panose="02020603050405020304" pitchFamily="18" charset="0"/>
                <a:cs typeface="Times New Roman" panose="02020603050405020304" pitchFamily="18" charset="0"/>
              </a:rPr>
              <a:t>YÊU CẦU CẦN ĐẠT </a:t>
            </a:r>
            <a:endParaRPr dirty="0">
              <a:solidFill>
                <a:schemeClr val="lt1"/>
              </a:solidFill>
              <a:latin typeface="Times New Roman" panose="02020603050405020304" pitchFamily="18" charset="0"/>
              <a:cs typeface="Times New Roman" panose="02020603050405020304" pitchFamily="18" charset="0"/>
            </a:endParaRPr>
          </a:p>
        </p:txBody>
      </p:sp>
      <p:grpSp>
        <p:nvGrpSpPr>
          <p:cNvPr id="3028" name="Google Shape;3028;p66"/>
          <p:cNvGrpSpPr/>
          <p:nvPr/>
        </p:nvGrpSpPr>
        <p:grpSpPr>
          <a:xfrm rot="-438800">
            <a:off x="1922227" y="1894070"/>
            <a:ext cx="3723332" cy="3723332"/>
            <a:chOff x="1646025" y="1811100"/>
            <a:chExt cx="2792400" cy="2792400"/>
          </a:xfrm>
        </p:grpSpPr>
        <p:sp>
          <p:nvSpPr>
            <p:cNvPr id="3029" name="Google Shape;3029;p66"/>
            <p:cNvSpPr/>
            <p:nvPr/>
          </p:nvSpPr>
          <p:spPr>
            <a:xfrm>
              <a:off x="1646025" y="1811100"/>
              <a:ext cx="2792400" cy="2792400"/>
            </a:xfrm>
            <a:prstGeom prst="roundRect">
              <a:avLst>
                <a:gd name="adj" fmla="val 16667"/>
              </a:avLst>
            </a:prstGeom>
            <a:solidFill>
              <a:srgbClr val="FFFFFF"/>
            </a:solidFill>
            <a:ln>
              <a:noFill/>
            </a:ln>
            <a:effectLst>
              <a:outerShdw blurRad="28575" dist="19050" dir="19500000" algn="bl" rotWithShape="0">
                <a:srgbClr val="00000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0" name="Google Shape;3030;p66"/>
            <p:cNvSpPr/>
            <p:nvPr/>
          </p:nvSpPr>
          <p:spPr>
            <a:xfrm>
              <a:off x="1646025" y="1811100"/>
              <a:ext cx="2792400" cy="800100"/>
            </a:xfrm>
            <a:prstGeom prst="round2SameRect">
              <a:avLst>
                <a:gd name="adj1" fmla="val 50000"/>
                <a:gd name="adj2" fmla="val 0"/>
              </a:avLst>
            </a:pr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cxnSp>
          <p:nvCxnSpPr>
            <p:cNvPr id="3031" name="Google Shape;3031;p66"/>
            <p:cNvCxnSpPr/>
            <p:nvPr/>
          </p:nvCxnSpPr>
          <p:spPr>
            <a:xfrm>
              <a:off x="1908700" y="3291142"/>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3032" name="Google Shape;3032;p66"/>
            <p:cNvCxnSpPr/>
            <p:nvPr/>
          </p:nvCxnSpPr>
          <p:spPr>
            <a:xfrm>
              <a:off x="1908700" y="3534871"/>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3033" name="Google Shape;3033;p66"/>
            <p:cNvCxnSpPr/>
            <p:nvPr/>
          </p:nvCxnSpPr>
          <p:spPr>
            <a:xfrm>
              <a:off x="1908700" y="3770196"/>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3034" name="Google Shape;3034;p66"/>
            <p:cNvCxnSpPr/>
            <p:nvPr/>
          </p:nvCxnSpPr>
          <p:spPr>
            <a:xfrm>
              <a:off x="1908700" y="4005521"/>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3035" name="Google Shape;3035;p66"/>
            <p:cNvCxnSpPr/>
            <p:nvPr/>
          </p:nvCxnSpPr>
          <p:spPr>
            <a:xfrm>
              <a:off x="1908700" y="3031829"/>
              <a:ext cx="2267100" cy="0"/>
            </a:xfrm>
            <a:prstGeom prst="straightConnector1">
              <a:avLst/>
            </a:prstGeom>
            <a:noFill/>
            <a:ln w="9525" cap="flat" cmpd="sng">
              <a:solidFill>
                <a:srgbClr val="EFEFEF"/>
              </a:solidFill>
              <a:prstDash val="solid"/>
              <a:round/>
              <a:headEnd type="none" w="med" len="med"/>
              <a:tailEnd type="none" w="med" len="med"/>
            </a:ln>
          </p:spPr>
        </p:cxnSp>
      </p:grpSp>
      <p:sp>
        <p:nvSpPr>
          <p:cNvPr id="3036" name="Google Shape;3036;p66"/>
          <p:cNvSpPr txBox="1">
            <a:spLocks noGrp="1"/>
          </p:cNvSpPr>
          <p:nvPr>
            <p:ph type="subTitle" idx="1"/>
          </p:nvPr>
        </p:nvSpPr>
        <p:spPr>
          <a:xfrm rot="-438706" flipH="1">
            <a:off x="1646495" y="3069798"/>
            <a:ext cx="3921557" cy="1362703"/>
          </a:xfrm>
          <a:prstGeom prst="rect">
            <a:avLst/>
          </a:prstGeom>
        </p:spPr>
        <p:txBody>
          <a:bodyPr spcFirstLastPara="1" wrap="square" lIns="121900" tIns="121900" rIns="121900" bIns="121900" anchor="t" anchorCtr="0">
            <a:noAutofit/>
          </a:bodyPr>
          <a:lstStyle/>
          <a:p>
            <a:pPr algn="just"/>
            <a:r>
              <a:rPr lang="en-US" sz="2667" dirty="0">
                <a:solidFill>
                  <a:srgbClr val="002060"/>
                </a:solidFill>
                <a:latin typeface="Times New Roman" panose="02020603050405020304" pitchFamily="18" charset="0"/>
                <a:cs typeface="Times New Roman" panose="02020603050405020304" pitchFamily="18" charset="0"/>
              </a:rPr>
              <a:t>    </a:t>
            </a:r>
            <a:r>
              <a:rPr lang="nl-NL" sz="2600" b="1" dirty="0">
                <a:latin typeface="Times New Roman" panose="02020603050405020304" pitchFamily="18" charset="0"/>
                <a:cs typeface="Times New Roman" panose="02020603050405020304" pitchFamily="18" charset="0"/>
              </a:rPr>
              <a:t>Xây dựng được danh mục sách của bản thân và của nhóm.</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3037" name="Google Shape;3037;p66"/>
          <p:cNvSpPr txBox="1">
            <a:spLocks noGrp="1"/>
          </p:cNvSpPr>
          <p:nvPr>
            <p:ph type="subTitle" idx="2"/>
          </p:nvPr>
        </p:nvSpPr>
        <p:spPr>
          <a:xfrm rot="-438706" flipH="1">
            <a:off x="2210255" y="2176556"/>
            <a:ext cx="2816100" cy="580337"/>
          </a:xfrm>
          <a:prstGeom prst="rect">
            <a:avLst/>
          </a:prstGeom>
        </p:spPr>
        <p:txBody>
          <a:bodyPr spcFirstLastPara="1" wrap="square" lIns="121900" tIns="121900" rIns="121900" bIns="121900" anchor="ctr" anchorCtr="0">
            <a:noAutofit/>
          </a:bodyPr>
          <a:lstStyle/>
          <a:p>
            <a:pPr marL="0" indent="0"/>
            <a:r>
              <a:rPr lang="en" sz="4000" dirty="0">
                <a:solidFill>
                  <a:schemeClr val="lt1"/>
                </a:solidFill>
              </a:rPr>
              <a:t>01.</a:t>
            </a:r>
            <a:endParaRPr sz="4000" dirty="0">
              <a:solidFill>
                <a:schemeClr val="lt1"/>
              </a:solidFill>
            </a:endParaRPr>
          </a:p>
        </p:txBody>
      </p:sp>
      <p:sp>
        <p:nvSpPr>
          <p:cNvPr id="3038" name="Google Shape;3038;p66"/>
          <p:cNvSpPr txBox="1">
            <a:spLocks noGrp="1"/>
          </p:cNvSpPr>
          <p:nvPr>
            <p:ph type="subTitle" idx="3"/>
          </p:nvPr>
        </p:nvSpPr>
        <p:spPr>
          <a:xfrm rot="472683" flipH="1">
            <a:off x="6607690" y="3568934"/>
            <a:ext cx="4000960" cy="2210691"/>
          </a:xfrm>
          <a:prstGeom prst="rect">
            <a:avLst/>
          </a:prstGeom>
        </p:spPr>
        <p:txBody>
          <a:bodyPr spcFirstLastPara="1" wrap="square" lIns="121900" tIns="121900" rIns="121900" bIns="121900" anchor="t" anchorCtr="0">
            <a:noAutofit/>
          </a:bodyPr>
          <a:lstStyle/>
          <a:p>
            <a:pPr algn="just"/>
            <a:r>
              <a:rPr lang="en-US" sz="2600" b="1" dirty="0">
                <a:solidFill>
                  <a:srgbClr val="002060"/>
                </a:solidFill>
                <a:latin typeface="Times New Roman" panose="02020603050405020304" pitchFamily="18" charset="0"/>
                <a:cs typeface="Times New Roman" panose="02020603050405020304" pitchFamily="18" charset="0"/>
              </a:rPr>
              <a:t>    </a:t>
            </a:r>
            <a:r>
              <a:rPr lang="nl-NL" sz="2600" b="1" dirty="0">
                <a:latin typeface="Times New Roman" panose="02020603050405020304" pitchFamily="18" charset="0"/>
                <a:cs typeface="Times New Roman" panose="02020603050405020304" pitchFamily="18" charset="0"/>
              </a:rPr>
              <a:t>Giới thiệu được sở thích của bản thân thông qua việc lựa chọn sách.</a:t>
            </a:r>
            <a:endParaRPr lang="zh-CN" altLang="en-US" sz="2600" b="1" dirty="0">
              <a:solidFill>
                <a:srgbClr val="002060"/>
              </a:solidFill>
              <a:latin typeface="Times New Roman" panose="02020603050405020304" pitchFamily="18" charset="0"/>
              <a:ea typeface="字体视界-熊孩子体" panose="02000500000000000000" pitchFamily="2" charset="-122"/>
              <a:cs typeface="Times New Roman" panose="02020603050405020304" pitchFamily="18" charset="0"/>
            </a:endParaRPr>
          </a:p>
        </p:txBody>
      </p:sp>
      <p:sp>
        <p:nvSpPr>
          <p:cNvPr id="3039" name="Google Shape;3039;p66"/>
          <p:cNvSpPr txBox="1">
            <a:spLocks noGrp="1"/>
          </p:cNvSpPr>
          <p:nvPr>
            <p:ph type="subTitle" idx="4"/>
          </p:nvPr>
        </p:nvSpPr>
        <p:spPr>
          <a:xfrm rot="472683" flipH="1">
            <a:off x="7616761" y="2787831"/>
            <a:ext cx="2816179" cy="580285"/>
          </a:xfrm>
          <a:prstGeom prst="rect">
            <a:avLst/>
          </a:prstGeom>
        </p:spPr>
        <p:txBody>
          <a:bodyPr spcFirstLastPara="1" wrap="square" lIns="121900" tIns="121900" rIns="121900" bIns="121900" anchor="ctr" anchorCtr="0">
            <a:noAutofit/>
          </a:bodyPr>
          <a:lstStyle/>
          <a:p>
            <a:pPr marL="0" indent="0"/>
            <a:r>
              <a:rPr lang="en" sz="4000" dirty="0">
                <a:solidFill>
                  <a:schemeClr val="lt1"/>
                </a:solidFill>
              </a:rPr>
              <a:t>02.</a:t>
            </a:r>
            <a:endParaRPr sz="4000" dirty="0">
              <a:solidFill>
                <a:schemeClr val="lt1"/>
              </a:solidFill>
            </a:endParaRPr>
          </a:p>
        </p:txBody>
      </p:sp>
      <p:grpSp>
        <p:nvGrpSpPr>
          <p:cNvPr id="3040" name="Google Shape;3040;p66"/>
          <p:cNvGrpSpPr/>
          <p:nvPr/>
        </p:nvGrpSpPr>
        <p:grpSpPr>
          <a:xfrm rot="-1563553" flipH="1">
            <a:off x="9731101" y="1957528"/>
            <a:ext cx="1513035" cy="1294737"/>
            <a:chOff x="2990881" y="2211651"/>
            <a:chExt cx="1114481" cy="953686"/>
          </a:xfrm>
        </p:grpSpPr>
        <p:sp>
          <p:nvSpPr>
            <p:cNvPr id="3041" name="Google Shape;3041;p66"/>
            <p:cNvSpPr/>
            <p:nvPr/>
          </p:nvSpPr>
          <p:spPr>
            <a:xfrm rot="-4499968" flipH="1">
              <a:off x="3182811" y="2209483"/>
              <a:ext cx="730620" cy="958022"/>
            </a:xfrm>
            <a:custGeom>
              <a:avLst/>
              <a:gdLst/>
              <a:ahLst/>
              <a:cxnLst/>
              <a:rect l="l" t="t" r="r" b="b"/>
              <a:pathLst>
                <a:path w="26439" h="34668" extrusionOk="0">
                  <a:moveTo>
                    <a:pt x="14337" y="0"/>
                  </a:moveTo>
                  <a:cubicBezTo>
                    <a:pt x="9587" y="0"/>
                    <a:pt x="5048" y="2653"/>
                    <a:pt x="2494" y="6927"/>
                  </a:cubicBezTo>
                  <a:cubicBezTo>
                    <a:pt x="742" y="9864"/>
                    <a:pt x="1" y="13183"/>
                    <a:pt x="412" y="16271"/>
                  </a:cubicBezTo>
                  <a:cubicBezTo>
                    <a:pt x="705" y="18472"/>
                    <a:pt x="1626" y="20602"/>
                    <a:pt x="3004" y="22273"/>
                  </a:cubicBezTo>
                  <a:cubicBezTo>
                    <a:pt x="3344" y="22689"/>
                    <a:pt x="3703" y="23029"/>
                    <a:pt x="4015" y="23326"/>
                  </a:cubicBezTo>
                  <a:cubicBezTo>
                    <a:pt x="4836" y="24110"/>
                    <a:pt x="5048" y="24346"/>
                    <a:pt x="4950" y="25092"/>
                  </a:cubicBezTo>
                  <a:lnTo>
                    <a:pt x="3694" y="34668"/>
                  </a:lnTo>
                  <a:lnTo>
                    <a:pt x="6758" y="31400"/>
                  </a:lnTo>
                  <a:cubicBezTo>
                    <a:pt x="8108" y="29965"/>
                    <a:pt x="9507" y="28482"/>
                    <a:pt x="10847" y="26943"/>
                  </a:cubicBezTo>
                  <a:cubicBezTo>
                    <a:pt x="11111" y="26641"/>
                    <a:pt x="11362" y="26353"/>
                    <a:pt x="11579" y="26244"/>
                  </a:cubicBezTo>
                  <a:cubicBezTo>
                    <a:pt x="11815" y="26126"/>
                    <a:pt x="12222" y="26098"/>
                    <a:pt x="12651" y="26070"/>
                  </a:cubicBezTo>
                  <a:lnTo>
                    <a:pt x="12920" y="26055"/>
                  </a:lnTo>
                  <a:cubicBezTo>
                    <a:pt x="16760" y="25777"/>
                    <a:pt x="20489" y="23827"/>
                    <a:pt x="22907" y="20828"/>
                  </a:cubicBezTo>
                  <a:cubicBezTo>
                    <a:pt x="25320" y="17834"/>
                    <a:pt x="26439" y="13774"/>
                    <a:pt x="25900" y="9968"/>
                  </a:cubicBezTo>
                  <a:cubicBezTo>
                    <a:pt x="25159" y="4755"/>
                    <a:pt x="21345" y="897"/>
                    <a:pt x="16183" y="132"/>
                  </a:cubicBezTo>
                  <a:cubicBezTo>
                    <a:pt x="15574" y="42"/>
                    <a:pt x="14955" y="0"/>
                    <a:pt x="14337" y="0"/>
                  </a:cubicBezTo>
                  <a:close/>
                </a:path>
              </a:pathLst>
            </a:custGeom>
            <a:solidFill>
              <a:srgbClr val="FFFFFF"/>
            </a:solidFill>
            <a:ln>
              <a:noFill/>
            </a:ln>
            <a:effectLst>
              <a:outerShdw blurRad="28575" dist="19050" dir="19500000" algn="bl" rotWithShape="0">
                <a:srgbClr val="000000">
                  <a:alpha val="17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2" name="Google Shape;3042;p66"/>
            <p:cNvSpPr/>
            <p:nvPr/>
          </p:nvSpPr>
          <p:spPr>
            <a:xfrm rot="-4499968" flipH="1">
              <a:off x="3183710" y="2279797"/>
              <a:ext cx="649431" cy="800756"/>
            </a:xfrm>
            <a:custGeom>
              <a:avLst/>
              <a:gdLst/>
              <a:ahLst/>
              <a:cxnLst/>
              <a:rect l="l" t="t" r="r" b="b"/>
              <a:pathLst>
                <a:path w="23501" h="28977" extrusionOk="0">
                  <a:moveTo>
                    <a:pt x="12876" y="1"/>
                  </a:moveTo>
                  <a:cubicBezTo>
                    <a:pt x="8539" y="1"/>
                    <a:pt x="4491" y="2517"/>
                    <a:pt x="2276" y="6227"/>
                  </a:cubicBezTo>
                  <a:cubicBezTo>
                    <a:pt x="774" y="8739"/>
                    <a:pt x="0" y="11738"/>
                    <a:pt x="382" y="14641"/>
                  </a:cubicBezTo>
                  <a:cubicBezTo>
                    <a:pt x="637" y="16558"/>
                    <a:pt x="1426" y="18419"/>
                    <a:pt x="2659" y="19911"/>
                  </a:cubicBezTo>
                  <a:cubicBezTo>
                    <a:pt x="3764" y="21252"/>
                    <a:pt x="5189" y="21804"/>
                    <a:pt x="4925" y="23840"/>
                  </a:cubicBezTo>
                  <a:cubicBezTo>
                    <a:pt x="4699" y="25553"/>
                    <a:pt x="4472" y="27263"/>
                    <a:pt x="4250" y="28977"/>
                  </a:cubicBezTo>
                  <a:cubicBezTo>
                    <a:pt x="5614" y="27523"/>
                    <a:pt x="6979" y="26073"/>
                    <a:pt x="8286" y="24572"/>
                  </a:cubicBezTo>
                  <a:cubicBezTo>
                    <a:pt x="8637" y="24171"/>
                    <a:pt x="8995" y="23759"/>
                    <a:pt x="9467" y="23519"/>
                  </a:cubicBezTo>
                  <a:cubicBezTo>
                    <a:pt x="10043" y="23221"/>
                    <a:pt x="10714" y="23221"/>
                    <a:pt x="11361" y="23173"/>
                  </a:cubicBezTo>
                  <a:cubicBezTo>
                    <a:pt x="14817" y="22924"/>
                    <a:pt x="18146" y="21186"/>
                    <a:pt x="20323" y="18485"/>
                  </a:cubicBezTo>
                  <a:cubicBezTo>
                    <a:pt x="22504" y="15784"/>
                    <a:pt x="23500" y="12163"/>
                    <a:pt x="23010" y="8730"/>
                  </a:cubicBezTo>
                  <a:cubicBezTo>
                    <a:pt x="22363" y="4173"/>
                    <a:pt x="19100" y="797"/>
                    <a:pt x="14515" y="122"/>
                  </a:cubicBezTo>
                  <a:cubicBezTo>
                    <a:pt x="13966" y="40"/>
                    <a:pt x="13419" y="1"/>
                    <a:pt x="1287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3" name="Google Shape;3043;p66"/>
            <p:cNvSpPr/>
            <p:nvPr/>
          </p:nvSpPr>
          <p:spPr>
            <a:xfrm rot="-4499968" flipH="1">
              <a:off x="3336466" y="2584109"/>
              <a:ext cx="286180" cy="272584"/>
            </a:xfrm>
            <a:custGeom>
              <a:avLst/>
              <a:gdLst/>
              <a:ahLst/>
              <a:cxnLst/>
              <a:rect l="l" t="t" r="r" b="b"/>
              <a:pathLst>
                <a:path w="10356" h="9864" extrusionOk="0">
                  <a:moveTo>
                    <a:pt x="6425" y="0"/>
                  </a:moveTo>
                  <a:cubicBezTo>
                    <a:pt x="6234" y="0"/>
                    <a:pt x="6052" y="35"/>
                    <a:pt x="5884" y="107"/>
                  </a:cubicBezTo>
                  <a:cubicBezTo>
                    <a:pt x="3646" y="1075"/>
                    <a:pt x="562" y="6520"/>
                    <a:pt x="562" y="6520"/>
                  </a:cubicBezTo>
                  <a:cubicBezTo>
                    <a:pt x="0" y="7441"/>
                    <a:pt x="2767" y="9467"/>
                    <a:pt x="5586" y="9864"/>
                  </a:cubicBezTo>
                  <a:cubicBezTo>
                    <a:pt x="5534" y="9467"/>
                    <a:pt x="5379" y="7535"/>
                    <a:pt x="7163" y="6855"/>
                  </a:cubicBezTo>
                  <a:cubicBezTo>
                    <a:pt x="7163" y="6855"/>
                    <a:pt x="7638" y="3775"/>
                    <a:pt x="10019" y="3775"/>
                  </a:cubicBezTo>
                  <a:cubicBezTo>
                    <a:pt x="10127" y="3775"/>
                    <a:pt x="10240" y="3782"/>
                    <a:pt x="10356" y="3795"/>
                  </a:cubicBezTo>
                  <a:cubicBezTo>
                    <a:pt x="9574" y="1711"/>
                    <a:pt x="7771" y="0"/>
                    <a:pt x="642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4" name="Google Shape;3044;p66"/>
            <p:cNvSpPr/>
            <p:nvPr/>
          </p:nvSpPr>
          <p:spPr>
            <a:xfrm rot="-4499968" flipH="1">
              <a:off x="3464086" y="2458461"/>
              <a:ext cx="109321" cy="82958"/>
            </a:xfrm>
            <a:custGeom>
              <a:avLst/>
              <a:gdLst/>
              <a:ahLst/>
              <a:cxnLst/>
              <a:rect l="l" t="t" r="r" b="b"/>
              <a:pathLst>
                <a:path w="3956" h="3002" extrusionOk="0">
                  <a:moveTo>
                    <a:pt x="1687" y="1"/>
                  </a:moveTo>
                  <a:cubicBezTo>
                    <a:pt x="1239" y="1"/>
                    <a:pt x="791" y="175"/>
                    <a:pt x="505" y="521"/>
                  </a:cubicBezTo>
                  <a:cubicBezTo>
                    <a:pt x="0" y="1121"/>
                    <a:pt x="94" y="2131"/>
                    <a:pt x="699" y="2632"/>
                  </a:cubicBezTo>
                  <a:cubicBezTo>
                    <a:pt x="1014" y="2891"/>
                    <a:pt x="1358" y="3001"/>
                    <a:pt x="1689" y="3001"/>
                  </a:cubicBezTo>
                  <a:cubicBezTo>
                    <a:pt x="2906" y="3001"/>
                    <a:pt x="3955" y="1512"/>
                    <a:pt x="2753" y="398"/>
                  </a:cubicBezTo>
                  <a:cubicBezTo>
                    <a:pt x="2468" y="133"/>
                    <a:pt x="2077" y="1"/>
                    <a:pt x="16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5" name="Google Shape;3045;p66"/>
            <p:cNvSpPr/>
            <p:nvPr/>
          </p:nvSpPr>
          <p:spPr>
            <a:xfrm rot="-4499968" flipH="1">
              <a:off x="3192825" y="2625277"/>
              <a:ext cx="106419" cy="89452"/>
            </a:xfrm>
            <a:custGeom>
              <a:avLst/>
              <a:gdLst/>
              <a:ahLst/>
              <a:cxnLst/>
              <a:rect l="l" t="t" r="r" b="b"/>
              <a:pathLst>
                <a:path w="3851" h="3237" extrusionOk="0">
                  <a:moveTo>
                    <a:pt x="1918" y="1"/>
                  </a:moveTo>
                  <a:cubicBezTo>
                    <a:pt x="1680" y="1"/>
                    <a:pt x="1432" y="64"/>
                    <a:pt x="1191" y="206"/>
                  </a:cubicBezTo>
                  <a:cubicBezTo>
                    <a:pt x="62" y="867"/>
                    <a:pt x="1" y="2964"/>
                    <a:pt x="1469" y="3214"/>
                  </a:cubicBezTo>
                  <a:cubicBezTo>
                    <a:pt x="1561" y="3229"/>
                    <a:pt x="1653" y="3237"/>
                    <a:pt x="1746" y="3237"/>
                  </a:cubicBezTo>
                  <a:cubicBezTo>
                    <a:pt x="2395" y="3237"/>
                    <a:pt x="3049" y="2871"/>
                    <a:pt x="3335" y="2284"/>
                  </a:cubicBezTo>
                  <a:cubicBezTo>
                    <a:pt x="3850" y="1225"/>
                    <a:pt x="2970" y="1"/>
                    <a:pt x="191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6" name="Google Shape;3046;p66"/>
            <p:cNvSpPr/>
            <p:nvPr/>
          </p:nvSpPr>
          <p:spPr>
            <a:xfrm rot="-4499968" flipH="1">
              <a:off x="3445958" y="2611749"/>
              <a:ext cx="110675" cy="95835"/>
            </a:xfrm>
            <a:custGeom>
              <a:avLst/>
              <a:gdLst/>
              <a:ahLst/>
              <a:cxnLst/>
              <a:rect l="l" t="t" r="r" b="b"/>
              <a:pathLst>
                <a:path w="4005" h="3468" extrusionOk="0">
                  <a:moveTo>
                    <a:pt x="1744" y="0"/>
                  </a:moveTo>
                  <a:cubicBezTo>
                    <a:pt x="1744" y="0"/>
                    <a:pt x="345" y="1776"/>
                    <a:pt x="1" y="2640"/>
                  </a:cubicBezTo>
                  <a:cubicBezTo>
                    <a:pt x="1" y="2640"/>
                    <a:pt x="893" y="3468"/>
                    <a:pt x="1823" y="3468"/>
                  </a:cubicBezTo>
                  <a:cubicBezTo>
                    <a:pt x="2178" y="3468"/>
                    <a:pt x="2539" y="3347"/>
                    <a:pt x="2858" y="3012"/>
                  </a:cubicBezTo>
                  <a:cubicBezTo>
                    <a:pt x="4005" y="1800"/>
                    <a:pt x="1744" y="0"/>
                    <a:pt x="174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7" name="Google Shape;3047;p66"/>
            <p:cNvSpPr/>
            <p:nvPr/>
          </p:nvSpPr>
          <p:spPr>
            <a:xfrm rot="-4499968" flipH="1">
              <a:off x="3321798" y="2678898"/>
              <a:ext cx="118910" cy="82709"/>
            </a:xfrm>
            <a:custGeom>
              <a:avLst/>
              <a:gdLst/>
              <a:ahLst/>
              <a:cxnLst/>
              <a:rect l="l" t="t" r="r" b="b"/>
              <a:pathLst>
                <a:path w="4303" h="2993" extrusionOk="0">
                  <a:moveTo>
                    <a:pt x="2243" y="1"/>
                  </a:moveTo>
                  <a:cubicBezTo>
                    <a:pt x="2243" y="1"/>
                    <a:pt x="628" y="789"/>
                    <a:pt x="1" y="2164"/>
                  </a:cubicBezTo>
                  <a:cubicBezTo>
                    <a:pt x="1" y="2164"/>
                    <a:pt x="691" y="2993"/>
                    <a:pt x="1731" y="2993"/>
                  </a:cubicBezTo>
                  <a:cubicBezTo>
                    <a:pt x="2037" y="2993"/>
                    <a:pt x="2373" y="2921"/>
                    <a:pt x="2731" y="2735"/>
                  </a:cubicBezTo>
                  <a:cubicBezTo>
                    <a:pt x="4303" y="1923"/>
                    <a:pt x="2243" y="1"/>
                    <a:pt x="224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8" name="Google Shape;3048;p66"/>
            <p:cNvSpPr/>
            <p:nvPr/>
          </p:nvSpPr>
          <p:spPr>
            <a:xfrm rot="-4499968" flipH="1">
              <a:off x="3409296" y="2746583"/>
              <a:ext cx="190399" cy="169563"/>
            </a:xfrm>
            <a:custGeom>
              <a:avLst/>
              <a:gdLst/>
              <a:ahLst/>
              <a:cxnLst/>
              <a:rect l="l" t="t" r="r" b="b"/>
              <a:pathLst>
                <a:path w="6890" h="6136" extrusionOk="0">
                  <a:moveTo>
                    <a:pt x="4641" y="0"/>
                  </a:moveTo>
                  <a:cubicBezTo>
                    <a:pt x="2260" y="0"/>
                    <a:pt x="1785" y="3080"/>
                    <a:pt x="1785" y="3080"/>
                  </a:cubicBezTo>
                  <a:cubicBezTo>
                    <a:pt x="1" y="3760"/>
                    <a:pt x="156" y="5692"/>
                    <a:pt x="208" y="6089"/>
                  </a:cubicBezTo>
                  <a:cubicBezTo>
                    <a:pt x="354" y="6111"/>
                    <a:pt x="501" y="6126"/>
                    <a:pt x="637" y="6135"/>
                  </a:cubicBezTo>
                  <a:cubicBezTo>
                    <a:pt x="6890" y="5710"/>
                    <a:pt x="5072" y="299"/>
                    <a:pt x="4982" y="35"/>
                  </a:cubicBezTo>
                  <a:cubicBezTo>
                    <a:pt x="4978" y="26"/>
                    <a:pt x="4978" y="20"/>
                    <a:pt x="4978" y="20"/>
                  </a:cubicBezTo>
                  <a:cubicBezTo>
                    <a:pt x="4862" y="7"/>
                    <a:pt x="4749" y="0"/>
                    <a:pt x="464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9" name="Google Shape;3049;p66"/>
            <p:cNvSpPr/>
            <p:nvPr/>
          </p:nvSpPr>
          <p:spPr>
            <a:xfrm rot="-4499968" flipH="1">
              <a:off x="3576782" y="2494472"/>
              <a:ext cx="138226" cy="119241"/>
            </a:xfrm>
            <a:custGeom>
              <a:avLst/>
              <a:gdLst/>
              <a:ahLst/>
              <a:cxnLst/>
              <a:rect l="l" t="t" r="r" b="b"/>
              <a:pathLst>
                <a:path w="5002" h="4315" extrusionOk="0">
                  <a:moveTo>
                    <a:pt x="3375" y="1"/>
                  </a:moveTo>
                  <a:cubicBezTo>
                    <a:pt x="2734" y="1"/>
                    <a:pt x="1969" y="330"/>
                    <a:pt x="1332" y="943"/>
                  </a:cubicBezTo>
                  <a:cubicBezTo>
                    <a:pt x="307" y="1926"/>
                    <a:pt x="0" y="3267"/>
                    <a:pt x="647" y="3938"/>
                  </a:cubicBezTo>
                  <a:cubicBezTo>
                    <a:pt x="890" y="4192"/>
                    <a:pt x="1235" y="4315"/>
                    <a:pt x="1625" y="4315"/>
                  </a:cubicBezTo>
                  <a:cubicBezTo>
                    <a:pt x="2267" y="4315"/>
                    <a:pt x="3032" y="3984"/>
                    <a:pt x="3670" y="3371"/>
                  </a:cubicBezTo>
                  <a:cubicBezTo>
                    <a:pt x="4694" y="2388"/>
                    <a:pt x="5001" y="1048"/>
                    <a:pt x="4354" y="377"/>
                  </a:cubicBezTo>
                  <a:cubicBezTo>
                    <a:pt x="4111" y="123"/>
                    <a:pt x="3766" y="1"/>
                    <a:pt x="337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0" name="Google Shape;3050;p66"/>
            <p:cNvSpPr/>
            <p:nvPr/>
          </p:nvSpPr>
          <p:spPr>
            <a:xfrm rot="-4499968" flipH="1">
              <a:off x="3186331" y="2755531"/>
              <a:ext cx="133252" cy="122779"/>
            </a:xfrm>
            <a:custGeom>
              <a:avLst/>
              <a:gdLst/>
              <a:ahLst/>
              <a:cxnLst/>
              <a:rect l="l" t="t" r="r" b="b"/>
              <a:pathLst>
                <a:path w="4822" h="4443" extrusionOk="0">
                  <a:moveTo>
                    <a:pt x="3258" y="1"/>
                  </a:moveTo>
                  <a:cubicBezTo>
                    <a:pt x="2588" y="1"/>
                    <a:pt x="1787" y="392"/>
                    <a:pt x="1158" y="1094"/>
                  </a:cubicBezTo>
                  <a:cubicBezTo>
                    <a:pt x="208" y="2151"/>
                    <a:pt x="1" y="3517"/>
                    <a:pt x="690" y="4135"/>
                  </a:cubicBezTo>
                  <a:cubicBezTo>
                    <a:pt x="922" y="4343"/>
                    <a:pt x="1226" y="4442"/>
                    <a:pt x="1563" y="4442"/>
                  </a:cubicBezTo>
                  <a:cubicBezTo>
                    <a:pt x="2233" y="4442"/>
                    <a:pt x="3034" y="4050"/>
                    <a:pt x="3665" y="3347"/>
                  </a:cubicBezTo>
                  <a:cubicBezTo>
                    <a:pt x="4614" y="2288"/>
                    <a:pt x="4822" y="929"/>
                    <a:pt x="4127" y="305"/>
                  </a:cubicBezTo>
                  <a:cubicBezTo>
                    <a:pt x="3896" y="99"/>
                    <a:pt x="3593" y="1"/>
                    <a:pt x="325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051" name="Google Shape;3051;p66"/>
          <p:cNvGrpSpPr/>
          <p:nvPr/>
        </p:nvGrpSpPr>
        <p:grpSpPr>
          <a:xfrm>
            <a:off x="1253751" y="5625972"/>
            <a:ext cx="1166620" cy="1158305"/>
            <a:chOff x="3126000" y="3636050"/>
            <a:chExt cx="1451742" cy="1441395"/>
          </a:xfrm>
        </p:grpSpPr>
        <p:sp>
          <p:nvSpPr>
            <p:cNvPr id="3052" name="Google Shape;3052;p66"/>
            <p:cNvSpPr/>
            <p:nvPr/>
          </p:nvSpPr>
          <p:spPr>
            <a:xfrm>
              <a:off x="3131738" y="3636050"/>
              <a:ext cx="1446005" cy="1441395"/>
            </a:xfrm>
            <a:custGeom>
              <a:avLst/>
              <a:gdLst/>
              <a:ahLst/>
              <a:cxnLst/>
              <a:rect l="l" t="t" r="r" b="b"/>
              <a:pathLst>
                <a:path w="22585" h="22513" extrusionOk="0">
                  <a:moveTo>
                    <a:pt x="13987" y="0"/>
                  </a:moveTo>
                  <a:cubicBezTo>
                    <a:pt x="6774" y="0"/>
                    <a:pt x="0" y="16097"/>
                    <a:pt x="8692" y="20679"/>
                  </a:cubicBezTo>
                  <a:cubicBezTo>
                    <a:pt x="11224" y="22013"/>
                    <a:pt x="13434" y="22512"/>
                    <a:pt x="15301" y="22512"/>
                  </a:cubicBezTo>
                  <a:cubicBezTo>
                    <a:pt x="19575" y="22512"/>
                    <a:pt x="22054" y="19898"/>
                    <a:pt x="22491" y="18701"/>
                  </a:cubicBezTo>
                  <a:cubicBezTo>
                    <a:pt x="22580" y="18457"/>
                    <a:pt x="22584" y="18268"/>
                    <a:pt x="22501" y="18179"/>
                  </a:cubicBezTo>
                  <a:cubicBezTo>
                    <a:pt x="21833" y="17442"/>
                    <a:pt x="17009" y="17505"/>
                    <a:pt x="18669" y="12114"/>
                  </a:cubicBezTo>
                  <a:cubicBezTo>
                    <a:pt x="20199" y="7157"/>
                    <a:pt x="20362" y="3133"/>
                    <a:pt x="16979" y="970"/>
                  </a:cubicBezTo>
                  <a:cubicBezTo>
                    <a:pt x="16688" y="782"/>
                    <a:pt x="16370" y="610"/>
                    <a:pt x="16023" y="451"/>
                  </a:cubicBezTo>
                  <a:cubicBezTo>
                    <a:pt x="15349" y="143"/>
                    <a:pt x="14666" y="0"/>
                    <a:pt x="13987" y="0"/>
                  </a:cubicBezTo>
                  <a:close/>
                </a:path>
              </a:pathLst>
            </a:custGeom>
            <a:solidFill>
              <a:srgbClr val="FFFFFF"/>
            </a:solidFill>
            <a:ln w="114300" cap="flat" cmpd="sng">
              <a:solidFill>
                <a:srgbClr val="FFFFFF"/>
              </a:solidFill>
              <a:prstDash val="solid"/>
              <a:round/>
              <a:headEnd type="none" w="sm" len="sm"/>
              <a:tailEnd type="none" w="sm" len="sm"/>
            </a:ln>
            <a:effectLst>
              <a:outerShdw blurRad="28575" dist="19050" dir="19320000" algn="bl" rotWithShape="0">
                <a:srgbClr val="000000">
                  <a:alpha val="22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3" name="Google Shape;3053;p66"/>
            <p:cNvSpPr/>
            <p:nvPr/>
          </p:nvSpPr>
          <p:spPr>
            <a:xfrm>
              <a:off x="3126000" y="3636050"/>
              <a:ext cx="1446005" cy="1441395"/>
            </a:xfrm>
            <a:custGeom>
              <a:avLst/>
              <a:gdLst/>
              <a:ahLst/>
              <a:cxnLst/>
              <a:rect l="l" t="t" r="r" b="b"/>
              <a:pathLst>
                <a:path w="22585" h="22513" extrusionOk="0">
                  <a:moveTo>
                    <a:pt x="13987" y="0"/>
                  </a:moveTo>
                  <a:cubicBezTo>
                    <a:pt x="6774" y="0"/>
                    <a:pt x="0" y="16097"/>
                    <a:pt x="8692" y="20679"/>
                  </a:cubicBezTo>
                  <a:cubicBezTo>
                    <a:pt x="11224" y="22013"/>
                    <a:pt x="13434" y="22512"/>
                    <a:pt x="15301" y="22512"/>
                  </a:cubicBezTo>
                  <a:cubicBezTo>
                    <a:pt x="19575" y="22512"/>
                    <a:pt x="22054" y="19898"/>
                    <a:pt x="22491" y="18701"/>
                  </a:cubicBezTo>
                  <a:cubicBezTo>
                    <a:pt x="22580" y="18457"/>
                    <a:pt x="22584" y="18268"/>
                    <a:pt x="22501" y="18179"/>
                  </a:cubicBezTo>
                  <a:cubicBezTo>
                    <a:pt x="21833" y="17442"/>
                    <a:pt x="17009" y="17505"/>
                    <a:pt x="18669" y="12114"/>
                  </a:cubicBezTo>
                  <a:cubicBezTo>
                    <a:pt x="20199" y="7157"/>
                    <a:pt x="20362" y="3133"/>
                    <a:pt x="16979" y="970"/>
                  </a:cubicBezTo>
                  <a:cubicBezTo>
                    <a:pt x="16688" y="782"/>
                    <a:pt x="16370" y="610"/>
                    <a:pt x="16023" y="451"/>
                  </a:cubicBezTo>
                  <a:cubicBezTo>
                    <a:pt x="15349" y="143"/>
                    <a:pt x="14666" y="0"/>
                    <a:pt x="1398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4" name="Google Shape;3054;p66"/>
            <p:cNvSpPr/>
            <p:nvPr/>
          </p:nvSpPr>
          <p:spPr>
            <a:xfrm>
              <a:off x="4092774" y="3698154"/>
              <a:ext cx="477691" cy="1160517"/>
            </a:xfrm>
            <a:custGeom>
              <a:avLst/>
              <a:gdLst/>
              <a:ahLst/>
              <a:cxnLst/>
              <a:rect l="l" t="t" r="r" b="b"/>
              <a:pathLst>
                <a:path w="7461" h="18126" extrusionOk="0">
                  <a:moveTo>
                    <a:pt x="1879" y="0"/>
                  </a:moveTo>
                  <a:lnTo>
                    <a:pt x="1879" y="0"/>
                  </a:lnTo>
                  <a:cubicBezTo>
                    <a:pt x="2230" y="1919"/>
                    <a:pt x="2921" y="6955"/>
                    <a:pt x="1456" y="10900"/>
                  </a:cubicBezTo>
                  <a:cubicBezTo>
                    <a:pt x="0" y="14825"/>
                    <a:pt x="1757" y="18125"/>
                    <a:pt x="5206" y="18125"/>
                  </a:cubicBezTo>
                  <a:cubicBezTo>
                    <a:pt x="5873" y="18125"/>
                    <a:pt x="6607" y="18000"/>
                    <a:pt x="7391" y="17731"/>
                  </a:cubicBezTo>
                  <a:cubicBezTo>
                    <a:pt x="7437" y="17606"/>
                    <a:pt x="7460" y="17493"/>
                    <a:pt x="7460" y="17404"/>
                  </a:cubicBezTo>
                  <a:cubicBezTo>
                    <a:pt x="7460" y="17318"/>
                    <a:pt x="7441" y="17252"/>
                    <a:pt x="7401" y="17209"/>
                  </a:cubicBezTo>
                  <a:cubicBezTo>
                    <a:pt x="6829" y="16577"/>
                    <a:pt x="3225" y="16535"/>
                    <a:pt x="3225" y="13171"/>
                  </a:cubicBezTo>
                  <a:cubicBezTo>
                    <a:pt x="3222" y="12599"/>
                    <a:pt x="3327" y="11932"/>
                    <a:pt x="3569" y="11144"/>
                  </a:cubicBezTo>
                  <a:cubicBezTo>
                    <a:pt x="4211" y="9067"/>
                    <a:pt x="4611" y="7156"/>
                    <a:pt x="4614" y="5473"/>
                  </a:cubicBezTo>
                  <a:cubicBezTo>
                    <a:pt x="4614" y="3142"/>
                    <a:pt x="3846" y="1257"/>
                    <a:pt x="1879"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5" name="Google Shape;3055;p66"/>
            <p:cNvSpPr/>
            <p:nvPr/>
          </p:nvSpPr>
          <p:spPr>
            <a:xfrm>
              <a:off x="3627058" y="4092611"/>
              <a:ext cx="460468" cy="648509"/>
            </a:xfrm>
            <a:custGeom>
              <a:avLst/>
              <a:gdLst/>
              <a:ahLst/>
              <a:cxnLst/>
              <a:rect l="l" t="t" r="r" b="b"/>
              <a:pathLst>
                <a:path w="7192" h="10129" extrusionOk="0">
                  <a:moveTo>
                    <a:pt x="3776" y="0"/>
                  </a:moveTo>
                  <a:cubicBezTo>
                    <a:pt x="1991" y="0"/>
                    <a:pt x="364" y="2033"/>
                    <a:pt x="76" y="4696"/>
                  </a:cubicBezTo>
                  <a:cubicBezTo>
                    <a:pt x="0" y="5414"/>
                    <a:pt x="26" y="6105"/>
                    <a:pt x="142" y="6743"/>
                  </a:cubicBezTo>
                  <a:cubicBezTo>
                    <a:pt x="473" y="8585"/>
                    <a:pt x="1537" y="9963"/>
                    <a:pt x="2940" y="10116"/>
                  </a:cubicBezTo>
                  <a:cubicBezTo>
                    <a:pt x="3022" y="10124"/>
                    <a:pt x="3105" y="10129"/>
                    <a:pt x="3187" y="10129"/>
                  </a:cubicBezTo>
                  <a:cubicBezTo>
                    <a:pt x="4156" y="10129"/>
                    <a:pt x="5081" y="9530"/>
                    <a:pt x="5771" y="8555"/>
                  </a:cubicBezTo>
                  <a:cubicBezTo>
                    <a:pt x="6349" y="7735"/>
                    <a:pt x="6763" y="6650"/>
                    <a:pt x="6891" y="5433"/>
                  </a:cubicBezTo>
                  <a:cubicBezTo>
                    <a:pt x="7192" y="2642"/>
                    <a:pt x="5909" y="215"/>
                    <a:pt x="4028" y="14"/>
                  </a:cubicBezTo>
                  <a:cubicBezTo>
                    <a:pt x="3944" y="5"/>
                    <a:pt x="3860" y="0"/>
                    <a:pt x="3776"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6" name="Google Shape;3056;p66"/>
            <p:cNvSpPr/>
            <p:nvPr/>
          </p:nvSpPr>
          <p:spPr>
            <a:xfrm>
              <a:off x="3636150" y="4461394"/>
              <a:ext cx="360397" cy="279725"/>
            </a:xfrm>
            <a:custGeom>
              <a:avLst/>
              <a:gdLst/>
              <a:ahLst/>
              <a:cxnLst/>
              <a:rect l="l" t="t" r="r" b="b"/>
              <a:pathLst>
                <a:path w="5629" h="4369" extrusionOk="0">
                  <a:moveTo>
                    <a:pt x="2325" y="0"/>
                  </a:moveTo>
                  <a:cubicBezTo>
                    <a:pt x="1471" y="0"/>
                    <a:pt x="660" y="364"/>
                    <a:pt x="0" y="983"/>
                  </a:cubicBezTo>
                  <a:cubicBezTo>
                    <a:pt x="331" y="2825"/>
                    <a:pt x="1395" y="4203"/>
                    <a:pt x="2798" y="4356"/>
                  </a:cubicBezTo>
                  <a:cubicBezTo>
                    <a:pt x="2880" y="4364"/>
                    <a:pt x="2963" y="4369"/>
                    <a:pt x="3045" y="4369"/>
                  </a:cubicBezTo>
                  <a:cubicBezTo>
                    <a:pt x="4014" y="4369"/>
                    <a:pt x="4939" y="3770"/>
                    <a:pt x="5629" y="2795"/>
                  </a:cubicBezTo>
                  <a:cubicBezTo>
                    <a:pt x="5159" y="1280"/>
                    <a:pt x="4044" y="169"/>
                    <a:pt x="2642" y="17"/>
                  </a:cubicBezTo>
                  <a:cubicBezTo>
                    <a:pt x="2536" y="6"/>
                    <a:pt x="2430" y="0"/>
                    <a:pt x="232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7" name="Google Shape;3057;p66"/>
            <p:cNvSpPr/>
            <p:nvPr/>
          </p:nvSpPr>
          <p:spPr>
            <a:xfrm>
              <a:off x="3795763" y="3881201"/>
              <a:ext cx="79839" cy="105513"/>
            </a:xfrm>
            <a:custGeom>
              <a:avLst/>
              <a:gdLst/>
              <a:ahLst/>
              <a:cxnLst/>
              <a:rect l="l" t="t" r="r" b="b"/>
              <a:pathLst>
                <a:path w="1247" h="1648" extrusionOk="0">
                  <a:moveTo>
                    <a:pt x="668" y="0"/>
                  </a:moveTo>
                  <a:cubicBezTo>
                    <a:pt x="367" y="0"/>
                    <a:pt x="94" y="330"/>
                    <a:pt x="47" y="763"/>
                  </a:cubicBezTo>
                  <a:cubicBezTo>
                    <a:pt x="1" y="1216"/>
                    <a:pt x="219" y="1613"/>
                    <a:pt x="536" y="1645"/>
                  </a:cubicBezTo>
                  <a:cubicBezTo>
                    <a:pt x="551" y="1647"/>
                    <a:pt x="565" y="1647"/>
                    <a:pt x="580" y="1647"/>
                  </a:cubicBezTo>
                  <a:cubicBezTo>
                    <a:pt x="880" y="1647"/>
                    <a:pt x="1150" y="1321"/>
                    <a:pt x="1197" y="888"/>
                  </a:cubicBezTo>
                  <a:cubicBezTo>
                    <a:pt x="1247" y="432"/>
                    <a:pt x="1028" y="38"/>
                    <a:pt x="711" y="2"/>
                  </a:cubicBezTo>
                  <a:cubicBezTo>
                    <a:pt x="697" y="1"/>
                    <a:pt x="682" y="0"/>
                    <a:pt x="66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8" name="Google Shape;3058;p66"/>
            <p:cNvSpPr/>
            <p:nvPr/>
          </p:nvSpPr>
          <p:spPr>
            <a:xfrm>
              <a:off x="4079265" y="3965009"/>
              <a:ext cx="79903" cy="105513"/>
            </a:xfrm>
            <a:custGeom>
              <a:avLst/>
              <a:gdLst/>
              <a:ahLst/>
              <a:cxnLst/>
              <a:rect l="l" t="t" r="r" b="b"/>
              <a:pathLst>
                <a:path w="1248" h="1648" extrusionOk="0">
                  <a:moveTo>
                    <a:pt x="668" y="1"/>
                  </a:moveTo>
                  <a:cubicBezTo>
                    <a:pt x="367" y="1"/>
                    <a:pt x="94" y="328"/>
                    <a:pt x="46" y="763"/>
                  </a:cubicBezTo>
                  <a:cubicBezTo>
                    <a:pt x="0" y="1216"/>
                    <a:pt x="219" y="1610"/>
                    <a:pt x="536" y="1646"/>
                  </a:cubicBezTo>
                  <a:cubicBezTo>
                    <a:pt x="550" y="1647"/>
                    <a:pt x="565" y="1648"/>
                    <a:pt x="579" y="1648"/>
                  </a:cubicBezTo>
                  <a:cubicBezTo>
                    <a:pt x="880" y="1648"/>
                    <a:pt x="1150" y="1318"/>
                    <a:pt x="1197" y="885"/>
                  </a:cubicBezTo>
                  <a:cubicBezTo>
                    <a:pt x="1247" y="432"/>
                    <a:pt x="1029" y="35"/>
                    <a:pt x="711" y="3"/>
                  </a:cubicBezTo>
                  <a:cubicBezTo>
                    <a:pt x="697" y="1"/>
                    <a:pt x="682" y="1"/>
                    <a:pt x="66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9" name="Google Shape;3059;p66"/>
            <p:cNvSpPr/>
            <p:nvPr/>
          </p:nvSpPr>
          <p:spPr>
            <a:xfrm>
              <a:off x="4109741" y="4101894"/>
              <a:ext cx="167105" cy="158718"/>
            </a:xfrm>
            <a:custGeom>
              <a:avLst/>
              <a:gdLst/>
              <a:ahLst/>
              <a:cxnLst/>
              <a:rect l="l" t="t" r="r" b="b"/>
              <a:pathLst>
                <a:path w="2610" h="2479" extrusionOk="0">
                  <a:moveTo>
                    <a:pt x="1305" y="0"/>
                  </a:moveTo>
                  <a:cubicBezTo>
                    <a:pt x="679" y="0"/>
                    <a:pt x="141" y="472"/>
                    <a:pt x="73" y="1108"/>
                  </a:cubicBezTo>
                  <a:cubicBezTo>
                    <a:pt x="0" y="1786"/>
                    <a:pt x="493" y="2398"/>
                    <a:pt x="1171" y="2471"/>
                  </a:cubicBezTo>
                  <a:cubicBezTo>
                    <a:pt x="1218" y="2476"/>
                    <a:pt x="1264" y="2479"/>
                    <a:pt x="1310" y="2479"/>
                  </a:cubicBezTo>
                  <a:cubicBezTo>
                    <a:pt x="1933" y="2479"/>
                    <a:pt x="2469" y="2008"/>
                    <a:pt x="2537" y="1373"/>
                  </a:cubicBezTo>
                  <a:cubicBezTo>
                    <a:pt x="2609" y="692"/>
                    <a:pt x="2116" y="83"/>
                    <a:pt x="1439" y="8"/>
                  </a:cubicBezTo>
                  <a:cubicBezTo>
                    <a:pt x="1394" y="3"/>
                    <a:pt x="1349" y="0"/>
                    <a:pt x="130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0" name="Google Shape;3060;p66"/>
            <p:cNvSpPr/>
            <p:nvPr/>
          </p:nvSpPr>
          <p:spPr>
            <a:xfrm>
              <a:off x="3596326" y="3942857"/>
              <a:ext cx="167105" cy="158718"/>
            </a:xfrm>
            <a:custGeom>
              <a:avLst/>
              <a:gdLst/>
              <a:ahLst/>
              <a:cxnLst/>
              <a:rect l="l" t="t" r="r" b="b"/>
              <a:pathLst>
                <a:path w="2610" h="2479" extrusionOk="0">
                  <a:moveTo>
                    <a:pt x="1306" y="1"/>
                  </a:moveTo>
                  <a:cubicBezTo>
                    <a:pt x="680" y="1"/>
                    <a:pt x="141" y="473"/>
                    <a:pt x="73" y="1109"/>
                  </a:cubicBezTo>
                  <a:cubicBezTo>
                    <a:pt x="1" y="1787"/>
                    <a:pt x="493" y="2399"/>
                    <a:pt x="1171" y="2472"/>
                  </a:cubicBezTo>
                  <a:cubicBezTo>
                    <a:pt x="1216" y="2477"/>
                    <a:pt x="1261" y="2479"/>
                    <a:pt x="1305" y="2479"/>
                  </a:cubicBezTo>
                  <a:cubicBezTo>
                    <a:pt x="1930" y="2479"/>
                    <a:pt x="2469" y="2010"/>
                    <a:pt x="2536" y="1373"/>
                  </a:cubicBezTo>
                  <a:cubicBezTo>
                    <a:pt x="2609" y="692"/>
                    <a:pt x="2117" y="81"/>
                    <a:pt x="1439" y="8"/>
                  </a:cubicBezTo>
                  <a:cubicBezTo>
                    <a:pt x="1394" y="3"/>
                    <a:pt x="1350" y="1"/>
                    <a:pt x="130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1" name="Google Shape;3061;p66"/>
            <p:cNvSpPr/>
            <p:nvPr/>
          </p:nvSpPr>
          <p:spPr>
            <a:xfrm>
              <a:off x="3441770" y="4173026"/>
              <a:ext cx="105513" cy="408287"/>
            </a:xfrm>
            <a:custGeom>
              <a:avLst/>
              <a:gdLst/>
              <a:ahLst/>
              <a:cxnLst/>
              <a:rect l="l" t="t" r="r" b="b"/>
              <a:pathLst>
                <a:path w="1648" h="6377" extrusionOk="0">
                  <a:moveTo>
                    <a:pt x="1171" y="1"/>
                  </a:moveTo>
                  <a:cubicBezTo>
                    <a:pt x="1039" y="1"/>
                    <a:pt x="916" y="70"/>
                    <a:pt x="867" y="235"/>
                  </a:cubicBezTo>
                  <a:cubicBezTo>
                    <a:pt x="278" y="2111"/>
                    <a:pt x="1" y="4011"/>
                    <a:pt x="43" y="5976"/>
                  </a:cubicBezTo>
                  <a:cubicBezTo>
                    <a:pt x="47" y="6234"/>
                    <a:pt x="268" y="6376"/>
                    <a:pt x="466" y="6376"/>
                  </a:cubicBezTo>
                  <a:cubicBezTo>
                    <a:pt x="635" y="6376"/>
                    <a:pt x="788" y="6273"/>
                    <a:pt x="781" y="6055"/>
                  </a:cubicBezTo>
                  <a:cubicBezTo>
                    <a:pt x="741" y="4161"/>
                    <a:pt x="989" y="2319"/>
                    <a:pt x="1558" y="507"/>
                  </a:cubicBezTo>
                  <a:cubicBezTo>
                    <a:pt x="1647" y="219"/>
                    <a:pt x="1399" y="1"/>
                    <a:pt x="1171"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2" name="Google Shape;3062;p66"/>
            <p:cNvSpPr/>
            <p:nvPr/>
          </p:nvSpPr>
          <p:spPr>
            <a:xfrm>
              <a:off x="3453615" y="4615757"/>
              <a:ext cx="64217" cy="47635"/>
            </a:xfrm>
            <a:custGeom>
              <a:avLst/>
              <a:gdLst/>
              <a:ahLst/>
              <a:cxnLst/>
              <a:rect l="l" t="t" r="r" b="b"/>
              <a:pathLst>
                <a:path w="1003" h="744" extrusionOk="0">
                  <a:moveTo>
                    <a:pt x="493" y="0"/>
                  </a:moveTo>
                  <a:cubicBezTo>
                    <a:pt x="60" y="0"/>
                    <a:pt x="0" y="692"/>
                    <a:pt x="460" y="741"/>
                  </a:cubicBezTo>
                  <a:cubicBezTo>
                    <a:pt x="477" y="744"/>
                    <a:pt x="493" y="744"/>
                    <a:pt x="507" y="744"/>
                  </a:cubicBezTo>
                  <a:cubicBezTo>
                    <a:pt x="943" y="744"/>
                    <a:pt x="1003" y="53"/>
                    <a:pt x="539" y="4"/>
                  </a:cubicBezTo>
                  <a:cubicBezTo>
                    <a:pt x="527" y="0"/>
                    <a:pt x="510" y="0"/>
                    <a:pt x="493"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15"/>
                                        </p:tgtEl>
                                        <p:attrNameLst>
                                          <p:attrName>style.visibility</p:attrName>
                                        </p:attrNameLst>
                                      </p:cBhvr>
                                      <p:to>
                                        <p:strVal val="visible"/>
                                      </p:to>
                                    </p:set>
                                    <p:anim calcmode="lin" valueType="num">
                                      <p:cBhvr>
                                        <p:cTn id="7" dur="500" fill="hold"/>
                                        <p:tgtEl>
                                          <p:spTgt spid="3015"/>
                                        </p:tgtEl>
                                        <p:attrNameLst>
                                          <p:attrName>ppt_w</p:attrName>
                                        </p:attrNameLst>
                                      </p:cBhvr>
                                      <p:tavLst>
                                        <p:tav tm="0">
                                          <p:val>
                                            <p:fltVal val="0"/>
                                          </p:val>
                                        </p:tav>
                                        <p:tav tm="100000">
                                          <p:val>
                                            <p:strVal val="#ppt_w"/>
                                          </p:val>
                                        </p:tav>
                                      </p:tavLst>
                                    </p:anim>
                                    <p:anim calcmode="lin" valueType="num">
                                      <p:cBhvr>
                                        <p:cTn id="8" dur="500" fill="hold"/>
                                        <p:tgtEl>
                                          <p:spTgt spid="3015"/>
                                        </p:tgtEl>
                                        <p:attrNameLst>
                                          <p:attrName>ppt_h</p:attrName>
                                        </p:attrNameLst>
                                      </p:cBhvr>
                                      <p:tavLst>
                                        <p:tav tm="0">
                                          <p:val>
                                            <p:fltVal val="0"/>
                                          </p:val>
                                        </p:tav>
                                        <p:tav tm="100000">
                                          <p:val>
                                            <p:strVal val="#ppt_h"/>
                                          </p:val>
                                        </p:tav>
                                      </p:tavLst>
                                    </p:anim>
                                    <p:animEffect transition="in" filter="fade">
                                      <p:cBhvr>
                                        <p:cTn id="9" dur="500"/>
                                        <p:tgtEl>
                                          <p:spTgt spid="3015"/>
                                        </p:tgtEl>
                                      </p:cBhvr>
                                    </p:animEffect>
                                  </p:childTnLst>
                                </p:cTn>
                              </p:par>
                              <p:par>
                                <p:cTn id="10" presetID="53" presetClass="entr" presetSubtype="16" fill="hold" nodeType="withEffect">
                                  <p:stCondLst>
                                    <p:cond delay="0"/>
                                  </p:stCondLst>
                                  <p:childTnLst>
                                    <p:set>
                                      <p:cBhvr>
                                        <p:cTn id="11" dur="1" fill="hold">
                                          <p:stCondLst>
                                            <p:cond delay="0"/>
                                          </p:stCondLst>
                                        </p:cTn>
                                        <p:tgtEl>
                                          <p:spTgt spid="3028"/>
                                        </p:tgtEl>
                                        <p:attrNameLst>
                                          <p:attrName>style.visibility</p:attrName>
                                        </p:attrNameLst>
                                      </p:cBhvr>
                                      <p:to>
                                        <p:strVal val="visible"/>
                                      </p:to>
                                    </p:set>
                                    <p:anim calcmode="lin" valueType="num">
                                      <p:cBhvr>
                                        <p:cTn id="12" dur="500" fill="hold"/>
                                        <p:tgtEl>
                                          <p:spTgt spid="3028"/>
                                        </p:tgtEl>
                                        <p:attrNameLst>
                                          <p:attrName>ppt_w</p:attrName>
                                        </p:attrNameLst>
                                      </p:cBhvr>
                                      <p:tavLst>
                                        <p:tav tm="0">
                                          <p:val>
                                            <p:fltVal val="0"/>
                                          </p:val>
                                        </p:tav>
                                        <p:tav tm="100000">
                                          <p:val>
                                            <p:strVal val="#ppt_w"/>
                                          </p:val>
                                        </p:tav>
                                      </p:tavLst>
                                    </p:anim>
                                    <p:anim calcmode="lin" valueType="num">
                                      <p:cBhvr>
                                        <p:cTn id="13" dur="500" fill="hold"/>
                                        <p:tgtEl>
                                          <p:spTgt spid="3028"/>
                                        </p:tgtEl>
                                        <p:attrNameLst>
                                          <p:attrName>ppt_h</p:attrName>
                                        </p:attrNameLst>
                                      </p:cBhvr>
                                      <p:tavLst>
                                        <p:tav tm="0">
                                          <p:val>
                                            <p:fltVal val="0"/>
                                          </p:val>
                                        </p:tav>
                                        <p:tav tm="100000">
                                          <p:val>
                                            <p:strVal val="#ppt_h"/>
                                          </p:val>
                                        </p:tav>
                                      </p:tavLst>
                                    </p:anim>
                                    <p:animEffect transition="in" filter="fade">
                                      <p:cBhvr>
                                        <p:cTn id="14" dur="500"/>
                                        <p:tgtEl>
                                          <p:spTgt spid="302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036">
                                            <p:txEl>
                                              <p:pRg st="0" end="0"/>
                                            </p:txEl>
                                          </p:spTgt>
                                        </p:tgtEl>
                                        <p:attrNameLst>
                                          <p:attrName>style.visibility</p:attrName>
                                        </p:attrNameLst>
                                      </p:cBhvr>
                                      <p:to>
                                        <p:strVal val="visible"/>
                                      </p:to>
                                    </p:set>
                                    <p:anim calcmode="lin" valueType="num">
                                      <p:cBhvr>
                                        <p:cTn id="17" dur="500" fill="hold"/>
                                        <p:tgtEl>
                                          <p:spTgt spid="3036">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036">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036">
                                            <p:txEl>
                                              <p:pRg st="0" end="0"/>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037">
                                            <p:txEl>
                                              <p:pRg st="0" end="0"/>
                                            </p:txEl>
                                          </p:spTgt>
                                        </p:tgtEl>
                                        <p:attrNameLst>
                                          <p:attrName>style.visibility</p:attrName>
                                        </p:attrNameLst>
                                      </p:cBhvr>
                                      <p:to>
                                        <p:strVal val="visible"/>
                                      </p:to>
                                    </p:set>
                                    <p:anim calcmode="lin" valueType="num">
                                      <p:cBhvr>
                                        <p:cTn id="22" dur="500" fill="hold"/>
                                        <p:tgtEl>
                                          <p:spTgt spid="3037">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3037">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3037">
                                            <p:txEl>
                                              <p:pRg st="0" end="0"/>
                                            </p:tx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038">
                                            <p:txEl>
                                              <p:pRg st="0" end="0"/>
                                            </p:txEl>
                                          </p:spTgt>
                                        </p:tgtEl>
                                        <p:attrNameLst>
                                          <p:attrName>style.visibility</p:attrName>
                                        </p:attrNameLst>
                                      </p:cBhvr>
                                      <p:to>
                                        <p:strVal val="visible"/>
                                      </p:to>
                                    </p:set>
                                    <p:anim calcmode="lin" valueType="num">
                                      <p:cBhvr>
                                        <p:cTn id="27" dur="500" fill="hold"/>
                                        <p:tgtEl>
                                          <p:spTgt spid="3038">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3038">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3038">
                                            <p:txEl>
                                              <p:pRg st="0" end="0"/>
                                            </p:tx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039">
                                            <p:txEl>
                                              <p:pRg st="0" end="0"/>
                                            </p:txEl>
                                          </p:spTgt>
                                        </p:tgtEl>
                                        <p:attrNameLst>
                                          <p:attrName>style.visibility</p:attrName>
                                        </p:attrNameLst>
                                      </p:cBhvr>
                                      <p:to>
                                        <p:strVal val="visible"/>
                                      </p:to>
                                    </p:set>
                                    <p:anim calcmode="lin" valueType="num">
                                      <p:cBhvr>
                                        <p:cTn id="32" dur="500" fill="hold"/>
                                        <p:tgtEl>
                                          <p:spTgt spid="3039">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3039">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3039">
                                            <p:txEl>
                                              <p:pRg st="0" end="0"/>
                                            </p:txEl>
                                          </p:spTgt>
                                        </p:tgtEl>
                                      </p:cBhvr>
                                    </p:animEffect>
                                  </p:childTnLst>
                                </p:cTn>
                              </p:par>
                              <p:par>
                                <p:cTn id="35" presetID="53" presetClass="entr" presetSubtype="16" fill="hold" nodeType="withEffect">
                                  <p:stCondLst>
                                    <p:cond delay="0"/>
                                  </p:stCondLst>
                                  <p:childTnLst>
                                    <p:set>
                                      <p:cBhvr>
                                        <p:cTn id="36" dur="1" fill="hold">
                                          <p:stCondLst>
                                            <p:cond delay="0"/>
                                          </p:stCondLst>
                                        </p:cTn>
                                        <p:tgtEl>
                                          <p:spTgt spid="3040"/>
                                        </p:tgtEl>
                                        <p:attrNameLst>
                                          <p:attrName>style.visibility</p:attrName>
                                        </p:attrNameLst>
                                      </p:cBhvr>
                                      <p:to>
                                        <p:strVal val="visible"/>
                                      </p:to>
                                    </p:set>
                                    <p:anim calcmode="lin" valueType="num">
                                      <p:cBhvr>
                                        <p:cTn id="37" dur="500" fill="hold"/>
                                        <p:tgtEl>
                                          <p:spTgt spid="3040"/>
                                        </p:tgtEl>
                                        <p:attrNameLst>
                                          <p:attrName>ppt_w</p:attrName>
                                        </p:attrNameLst>
                                      </p:cBhvr>
                                      <p:tavLst>
                                        <p:tav tm="0">
                                          <p:val>
                                            <p:fltVal val="0"/>
                                          </p:val>
                                        </p:tav>
                                        <p:tav tm="100000">
                                          <p:val>
                                            <p:strVal val="#ppt_w"/>
                                          </p:val>
                                        </p:tav>
                                      </p:tavLst>
                                    </p:anim>
                                    <p:anim calcmode="lin" valueType="num">
                                      <p:cBhvr>
                                        <p:cTn id="38" dur="500" fill="hold"/>
                                        <p:tgtEl>
                                          <p:spTgt spid="3040"/>
                                        </p:tgtEl>
                                        <p:attrNameLst>
                                          <p:attrName>ppt_h</p:attrName>
                                        </p:attrNameLst>
                                      </p:cBhvr>
                                      <p:tavLst>
                                        <p:tav tm="0">
                                          <p:val>
                                            <p:fltVal val="0"/>
                                          </p:val>
                                        </p:tav>
                                        <p:tav tm="100000">
                                          <p:val>
                                            <p:strVal val="#ppt_h"/>
                                          </p:val>
                                        </p:tav>
                                      </p:tavLst>
                                    </p:anim>
                                    <p:animEffect transition="in" filter="fade">
                                      <p:cBhvr>
                                        <p:cTn id="39" dur="500"/>
                                        <p:tgtEl>
                                          <p:spTgt spid="3040"/>
                                        </p:tgtEl>
                                      </p:cBhvr>
                                    </p:animEffect>
                                  </p:childTnLst>
                                </p:cTn>
                              </p:par>
                              <p:par>
                                <p:cTn id="40" presetID="53" presetClass="entr" presetSubtype="16" fill="hold" nodeType="withEffect">
                                  <p:stCondLst>
                                    <p:cond delay="0"/>
                                  </p:stCondLst>
                                  <p:childTnLst>
                                    <p:set>
                                      <p:cBhvr>
                                        <p:cTn id="41" dur="1" fill="hold">
                                          <p:stCondLst>
                                            <p:cond delay="0"/>
                                          </p:stCondLst>
                                        </p:cTn>
                                        <p:tgtEl>
                                          <p:spTgt spid="3051"/>
                                        </p:tgtEl>
                                        <p:attrNameLst>
                                          <p:attrName>style.visibility</p:attrName>
                                        </p:attrNameLst>
                                      </p:cBhvr>
                                      <p:to>
                                        <p:strVal val="visible"/>
                                      </p:to>
                                    </p:set>
                                    <p:anim calcmode="lin" valueType="num">
                                      <p:cBhvr>
                                        <p:cTn id="42" dur="500" fill="hold"/>
                                        <p:tgtEl>
                                          <p:spTgt spid="3051"/>
                                        </p:tgtEl>
                                        <p:attrNameLst>
                                          <p:attrName>ppt_w</p:attrName>
                                        </p:attrNameLst>
                                      </p:cBhvr>
                                      <p:tavLst>
                                        <p:tav tm="0">
                                          <p:val>
                                            <p:fltVal val="0"/>
                                          </p:val>
                                        </p:tav>
                                        <p:tav tm="100000">
                                          <p:val>
                                            <p:strVal val="#ppt_w"/>
                                          </p:val>
                                        </p:tav>
                                      </p:tavLst>
                                    </p:anim>
                                    <p:anim calcmode="lin" valueType="num">
                                      <p:cBhvr>
                                        <p:cTn id="43" dur="500" fill="hold"/>
                                        <p:tgtEl>
                                          <p:spTgt spid="3051"/>
                                        </p:tgtEl>
                                        <p:attrNameLst>
                                          <p:attrName>ppt_h</p:attrName>
                                        </p:attrNameLst>
                                      </p:cBhvr>
                                      <p:tavLst>
                                        <p:tav tm="0">
                                          <p:val>
                                            <p:fltVal val="0"/>
                                          </p:val>
                                        </p:tav>
                                        <p:tav tm="100000">
                                          <p:val>
                                            <p:strVal val="#ppt_h"/>
                                          </p:val>
                                        </p:tav>
                                      </p:tavLst>
                                    </p:anim>
                                    <p:animEffect transition="in" filter="fade">
                                      <p:cBhvr>
                                        <p:cTn id="44" dur="500"/>
                                        <p:tgtEl>
                                          <p:spTgt spid="3051"/>
                                        </p:tgtEl>
                                      </p:cBhvr>
                                    </p:animEffect>
                                  </p:childTnLst>
                                </p:cTn>
                              </p:par>
                              <p:par>
                                <p:cTn id="45" presetID="32" presetClass="emph" presetSubtype="0" fill="hold" nodeType="withEffect">
                                  <p:stCondLst>
                                    <p:cond delay="0"/>
                                  </p:stCondLst>
                                  <p:childTnLst>
                                    <p:animRot by="120000">
                                      <p:cBhvr>
                                        <p:cTn id="46" dur="100" fill="hold">
                                          <p:stCondLst>
                                            <p:cond delay="0"/>
                                          </p:stCondLst>
                                        </p:cTn>
                                        <p:tgtEl>
                                          <p:spTgt spid="3015"/>
                                        </p:tgtEl>
                                        <p:attrNameLst>
                                          <p:attrName>r</p:attrName>
                                        </p:attrNameLst>
                                      </p:cBhvr>
                                    </p:animRot>
                                    <p:animRot by="-240000">
                                      <p:cBhvr>
                                        <p:cTn id="47" dur="200" fill="hold">
                                          <p:stCondLst>
                                            <p:cond delay="200"/>
                                          </p:stCondLst>
                                        </p:cTn>
                                        <p:tgtEl>
                                          <p:spTgt spid="3015"/>
                                        </p:tgtEl>
                                        <p:attrNameLst>
                                          <p:attrName>r</p:attrName>
                                        </p:attrNameLst>
                                      </p:cBhvr>
                                    </p:animRot>
                                    <p:animRot by="240000">
                                      <p:cBhvr>
                                        <p:cTn id="48" dur="200" fill="hold">
                                          <p:stCondLst>
                                            <p:cond delay="400"/>
                                          </p:stCondLst>
                                        </p:cTn>
                                        <p:tgtEl>
                                          <p:spTgt spid="3015"/>
                                        </p:tgtEl>
                                        <p:attrNameLst>
                                          <p:attrName>r</p:attrName>
                                        </p:attrNameLst>
                                      </p:cBhvr>
                                    </p:animRot>
                                    <p:animRot by="-240000">
                                      <p:cBhvr>
                                        <p:cTn id="49" dur="200" fill="hold">
                                          <p:stCondLst>
                                            <p:cond delay="600"/>
                                          </p:stCondLst>
                                        </p:cTn>
                                        <p:tgtEl>
                                          <p:spTgt spid="3015"/>
                                        </p:tgtEl>
                                        <p:attrNameLst>
                                          <p:attrName>r</p:attrName>
                                        </p:attrNameLst>
                                      </p:cBhvr>
                                    </p:animRot>
                                    <p:animRot by="120000">
                                      <p:cBhvr>
                                        <p:cTn id="50" dur="200" fill="hold">
                                          <p:stCondLst>
                                            <p:cond delay="800"/>
                                          </p:stCondLst>
                                        </p:cTn>
                                        <p:tgtEl>
                                          <p:spTgt spid="3015"/>
                                        </p:tgtEl>
                                        <p:attrNameLst>
                                          <p:attrName>r</p:attrName>
                                        </p:attrNameLst>
                                      </p:cBhvr>
                                    </p:animRot>
                                  </p:childTnLst>
                                </p:cTn>
                              </p:par>
                              <p:par>
                                <p:cTn id="51" presetID="32" presetClass="emph" presetSubtype="0" fill="hold" nodeType="withEffect">
                                  <p:stCondLst>
                                    <p:cond delay="0"/>
                                  </p:stCondLst>
                                  <p:childTnLst>
                                    <p:animRot by="120000">
                                      <p:cBhvr>
                                        <p:cTn id="52" dur="100" fill="hold">
                                          <p:stCondLst>
                                            <p:cond delay="0"/>
                                          </p:stCondLst>
                                        </p:cTn>
                                        <p:tgtEl>
                                          <p:spTgt spid="3028"/>
                                        </p:tgtEl>
                                        <p:attrNameLst>
                                          <p:attrName>r</p:attrName>
                                        </p:attrNameLst>
                                      </p:cBhvr>
                                    </p:animRot>
                                    <p:animRot by="-240000">
                                      <p:cBhvr>
                                        <p:cTn id="53" dur="200" fill="hold">
                                          <p:stCondLst>
                                            <p:cond delay="200"/>
                                          </p:stCondLst>
                                        </p:cTn>
                                        <p:tgtEl>
                                          <p:spTgt spid="3028"/>
                                        </p:tgtEl>
                                        <p:attrNameLst>
                                          <p:attrName>r</p:attrName>
                                        </p:attrNameLst>
                                      </p:cBhvr>
                                    </p:animRot>
                                    <p:animRot by="240000">
                                      <p:cBhvr>
                                        <p:cTn id="54" dur="200" fill="hold">
                                          <p:stCondLst>
                                            <p:cond delay="400"/>
                                          </p:stCondLst>
                                        </p:cTn>
                                        <p:tgtEl>
                                          <p:spTgt spid="3028"/>
                                        </p:tgtEl>
                                        <p:attrNameLst>
                                          <p:attrName>r</p:attrName>
                                        </p:attrNameLst>
                                      </p:cBhvr>
                                    </p:animRot>
                                    <p:animRot by="-240000">
                                      <p:cBhvr>
                                        <p:cTn id="55" dur="200" fill="hold">
                                          <p:stCondLst>
                                            <p:cond delay="600"/>
                                          </p:stCondLst>
                                        </p:cTn>
                                        <p:tgtEl>
                                          <p:spTgt spid="3028"/>
                                        </p:tgtEl>
                                        <p:attrNameLst>
                                          <p:attrName>r</p:attrName>
                                        </p:attrNameLst>
                                      </p:cBhvr>
                                    </p:animRot>
                                    <p:animRot by="120000">
                                      <p:cBhvr>
                                        <p:cTn id="56" dur="200" fill="hold">
                                          <p:stCondLst>
                                            <p:cond delay="800"/>
                                          </p:stCondLst>
                                        </p:cTn>
                                        <p:tgtEl>
                                          <p:spTgt spid="3028"/>
                                        </p:tgtEl>
                                        <p:attrNameLst>
                                          <p:attrName>r</p:attrName>
                                        </p:attrNameLst>
                                      </p:cBhvr>
                                    </p:animRot>
                                  </p:childTnLst>
                                </p:cTn>
                              </p:par>
                              <p:par>
                                <p:cTn id="57" presetID="32" presetClass="emph" presetSubtype="0" fill="hold" grpId="1" nodeType="withEffect">
                                  <p:stCondLst>
                                    <p:cond delay="0"/>
                                  </p:stCondLst>
                                  <p:childTnLst>
                                    <p:animRot by="120000">
                                      <p:cBhvr>
                                        <p:cTn id="58" dur="100" fill="hold">
                                          <p:stCondLst>
                                            <p:cond delay="0"/>
                                          </p:stCondLst>
                                        </p:cTn>
                                        <p:tgtEl>
                                          <p:spTgt spid="3036">
                                            <p:txEl>
                                              <p:pRg st="0" end="0"/>
                                            </p:txEl>
                                          </p:spTgt>
                                        </p:tgtEl>
                                        <p:attrNameLst>
                                          <p:attrName>r</p:attrName>
                                        </p:attrNameLst>
                                      </p:cBhvr>
                                    </p:animRot>
                                    <p:animRot by="-240000">
                                      <p:cBhvr>
                                        <p:cTn id="59" dur="200" fill="hold">
                                          <p:stCondLst>
                                            <p:cond delay="200"/>
                                          </p:stCondLst>
                                        </p:cTn>
                                        <p:tgtEl>
                                          <p:spTgt spid="3036">
                                            <p:txEl>
                                              <p:pRg st="0" end="0"/>
                                            </p:txEl>
                                          </p:spTgt>
                                        </p:tgtEl>
                                        <p:attrNameLst>
                                          <p:attrName>r</p:attrName>
                                        </p:attrNameLst>
                                      </p:cBhvr>
                                    </p:animRot>
                                    <p:animRot by="240000">
                                      <p:cBhvr>
                                        <p:cTn id="60" dur="200" fill="hold">
                                          <p:stCondLst>
                                            <p:cond delay="400"/>
                                          </p:stCondLst>
                                        </p:cTn>
                                        <p:tgtEl>
                                          <p:spTgt spid="3036">
                                            <p:txEl>
                                              <p:pRg st="0" end="0"/>
                                            </p:txEl>
                                          </p:spTgt>
                                        </p:tgtEl>
                                        <p:attrNameLst>
                                          <p:attrName>r</p:attrName>
                                        </p:attrNameLst>
                                      </p:cBhvr>
                                    </p:animRot>
                                    <p:animRot by="-240000">
                                      <p:cBhvr>
                                        <p:cTn id="61" dur="200" fill="hold">
                                          <p:stCondLst>
                                            <p:cond delay="600"/>
                                          </p:stCondLst>
                                        </p:cTn>
                                        <p:tgtEl>
                                          <p:spTgt spid="3036">
                                            <p:txEl>
                                              <p:pRg st="0" end="0"/>
                                            </p:txEl>
                                          </p:spTgt>
                                        </p:tgtEl>
                                        <p:attrNameLst>
                                          <p:attrName>r</p:attrName>
                                        </p:attrNameLst>
                                      </p:cBhvr>
                                    </p:animRot>
                                    <p:animRot by="120000">
                                      <p:cBhvr>
                                        <p:cTn id="62" dur="200" fill="hold">
                                          <p:stCondLst>
                                            <p:cond delay="800"/>
                                          </p:stCondLst>
                                        </p:cTn>
                                        <p:tgtEl>
                                          <p:spTgt spid="3036">
                                            <p:txEl>
                                              <p:pRg st="0" end="0"/>
                                            </p:txEl>
                                          </p:spTgt>
                                        </p:tgtEl>
                                        <p:attrNameLst>
                                          <p:attrName>r</p:attrName>
                                        </p:attrNameLst>
                                      </p:cBhvr>
                                    </p:animRot>
                                  </p:childTnLst>
                                </p:cTn>
                              </p:par>
                              <p:par>
                                <p:cTn id="63" presetID="32" presetClass="emph" presetSubtype="0" fill="hold" grpId="1" nodeType="withEffect">
                                  <p:stCondLst>
                                    <p:cond delay="0"/>
                                  </p:stCondLst>
                                  <p:childTnLst>
                                    <p:animRot by="120000">
                                      <p:cBhvr>
                                        <p:cTn id="64" dur="100" fill="hold">
                                          <p:stCondLst>
                                            <p:cond delay="0"/>
                                          </p:stCondLst>
                                        </p:cTn>
                                        <p:tgtEl>
                                          <p:spTgt spid="3037">
                                            <p:txEl>
                                              <p:pRg st="0" end="0"/>
                                            </p:txEl>
                                          </p:spTgt>
                                        </p:tgtEl>
                                        <p:attrNameLst>
                                          <p:attrName>r</p:attrName>
                                        </p:attrNameLst>
                                      </p:cBhvr>
                                    </p:animRot>
                                    <p:animRot by="-240000">
                                      <p:cBhvr>
                                        <p:cTn id="65" dur="200" fill="hold">
                                          <p:stCondLst>
                                            <p:cond delay="200"/>
                                          </p:stCondLst>
                                        </p:cTn>
                                        <p:tgtEl>
                                          <p:spTgt spid="3037">
                                            <p:txEl>
                                              <p:pRg st="0" end="0"/>
                                            </p:txEl>
                                          </p:spTgt>
                                        </p:tgtEl>
                                        <p:attrNameLst>
                                          <p:attrName>r</p:attrName>
                                        </p:attrNameLst>
                                      </p:cBhvr>
                                    </p:animRot>
                                    <p:animRot by="240000">
                                      <p:cBhvr>
                                        <p:cTn id="66" dur="200" fill="hold">
                                          <p:stCondLst>
                                            <p:cond delay="400"/>
                                          </p:stCondLst>
                                        </p:cTn>
                                        <p:tgtEl>
                                          <p:spTgt spid="3037">
                                            <p:txEl>
                                              <p:pRg st="0" end="0"/>
                                            </p:txEl>
                                          </p:spTgt>
                                        </p:tgtEl>
                                        <p:attrNameLst>
                                          <p:attrName>r</p:attrName>
                                        </p:attrNameLst>
                                      </p:cBhvr>
                                    </p:animRot>
                                    <p:animRot by="-240000">
                                      <p:cBhvr>
                                        <p:cTn id="67" dur="200" fill="hold">
                                          <p:stCondLst>
                                            <p:cond delay="600"/>
                                          </p:stCondLst>
                                        </p:cTn>
                                        <p:tgtEl>
                                          <p:spTgt spid="3037">
                                            <p:txEl>
                                              <p:pRg st="0" end="0"/>
                                            </p:txEl>
                                          </p:spTgt>
                                        </p:tgtEl>
                                        <p:attrNameLst>
                                          <p:attrName>r</p:attrName>
                                        </p:attrNameLst>
                                      </p:cBhvr>
                                    </p:animRot>
                                    <p:animRot by="120000">
                                      <p:cBhvr>
                                        <p:cTn id="68" dur="200" fill="hold">
                                          <p:stCondLst>
                                            <p:cond delay="800"/>
                                          </p:stCondLst>
                                        </p:cTn>
                                        <p:tgtEl>
                                          <p:spTgt spid="3037">
                                            <p:txEl>
                                              <p:pRg st="0" end="0"/>
                                            </p:txEl>
                                          </p:spTgt>
                                        </p:tgtEl>
                                        <p:attrNameLst>
                                          <p:attrName>r</p:attrName>
                                        </p:attrNameLst>
                                      </p:cBhvr>
                                    </p:animRot>
                                  </p:childTnLst>
                                </p:cTn>
                              </p:par>
                              <p:par>
                                <p:cTn id="69" presetID="32" presetClass="emph" presetSubtype="0" fill="hold" grpId="1" nodeType="withEffect">
                                  <p:stCondLst>
                                    <p:cond delay="0"/>
                                  </p:stCondLst>
                                  <p:childTnLst>
                                    <p:animRot by="120000">
                                      <p:cBhvr>
                                        <p:cTn id="70" dur="100" fill="hold">
                                          <p:stCondLst>
                                            <p:cond delay="0"/>
                                          </p:stCondLst>
                                        </p:cTn>
                                        <p:tgtEl>
                                          <p:spTgt spid="3038">
                                            <p:txEl>
                                              <p:pRg st="0" end="0"/>
                                            </p:txEl>
                                          </p:spTgt>
                                        </p:tgtEl>
                                        <p:attrNameLst>
                                          <p:attrName>r</p:attrName>
                                        </p:attrNameLst>
                                      </p:cBhvr>
                                    </p:animRot>
                                    <p:animRot by="-240000">
                                      <p:cBhvr>
                                        <p:cTn id="71" dur="200" fill="hold">
                                          <p:stCondLst>
                                            <p:cond delay="200"/>
                                          </p:stCondLst>
                                        </p:cTn>
                                        <p:tgtEl>
                                          <p:spTgt spid="3038">
                                            <p:txEl>
                                              <p:pRg st="0" end="0"/>
                                            </p:txEl>
                                          </p:spTgt>
                                        </p:tgtEl>
                                        <p:attrNameLst>
                                          <p:attrName>r</p:attrName>
                                        </p:attrNameLst>
                                      </p:cBhvr>
                                    </p:animRot>
                                    <p:animRot by="240000">
                                      <p:cBhvr>
                                        <p:cTn id="72" dur="200" fill="hold">
                                          <p:stCondLst>
                                            <p:cond delay="400"/>
                                          </p:stCondLst>
                                        </p:cTn>
                                        <p:tgtEl>
                                          <p:spTgt spid="3038">
                                            <p:txEl>
                                              <p:pRg st="0" end="0"/>
                                            </p:txEl>
                                          </p:spTgt>
                                        </p:tgtEl>
                                        <p:attrNameLst>
                                          <p:attrName>r</p:attrName>
                                        </p:attrNameLst>
                                      </p:cBhvr>
                                    </p:animRot>
                                    <p:animRot by="-240000">
                                      <p:cBhvr>
                                        <p:cTn id="73" dur="200" fill="hold">
                                          <p:stCondLst>
                                            <p:cond delay="600"/>
                                          </p:stCondLst>
                                        </p:cTn>
                                        <p:tgtEl>
                                          <p:spTgt spid="3038">
                                            <p:txEl>
                                              <p:pRg st="0" end="0"/>
                                            </p:txEl>
                                          </p:spTgt>
                                        </p:tgtEl>
                                        <p:attrNameLst>
                                          <p:attrName>r</p:attrName>
                                        </p:attrNameLst>
                                      </p:cBhvr>
                                    </p:animRot>
                                    <p:animRot by="120000">
                                      <p:cBhvr>
                                        <p:cTn id="74" dur="200" fill="hold">
                                          <p:stCondLst>
                                            <p:cond delay="800"/>
                                          </p:stCondLst>
                                        </p:cTn>
                                        <p:tgtEl>
                                          <p:spTgt spid="3038">
                                            <p:txEl>
                                              <p:pRg st="0" end="0"/>
                                            </p:txEl>
                                          </p:spTgt>
                                        </p:tgtEl>
                                        <p:attrNameLst>
                                          <p:attrName>r</p:attrName>
                                        </p:attrNameLst>
                                      </p:cBhvr>
                                    </p:animRot>
                                  </p:childTnLst>
                                </p:cTn>
                              </p:par>
                              <p:par>
                                <p:cTn id="75" presetID="32" presetClass="emph" presetSubtype="0" fill="hold" grpId="1" nodeType="withEffect">
                                  <p:stCondLst>
                                    <p:cond delay="0"/>
                                  </p:stCondLst>
                                  <p:childTnLst>
                                    <p:animRot by="120000">
                                      <p:cBhvr>
                                        <p:cTn id="76" dur="100" fill="hold">
                                          <p:stCondLst>
                                            <p:cond delay="0"/>
                                          </p:stCondLst>
                                        </p:cTn>
                                        <p:tgtEl>
                                          <p:spTgt spid="3039">
                                            <p:txEl>
                                              <p:pRg st="0" end="0"/>
                                            </p:txEl>
                                          </p:spTgt>
                                        </p:tgtEl>
                                        <p:attrNameLst>
                                          <p:attrName>r</p:attrName>
                                        </p:attrNameLst>
                                      </p:cBhvr>
                                    </p:animRot>
                                    <p:animRot by="-240000">
                                      <p:cBhvr>
                                        <p:cTn id="77" dur="200" fill="hold">
                                          <p:stCondLst>
                                            <p:cond delay="200"/>
                                          </p:stCondLst>
                                        </p:cTn>
                                        <p:tgtEl>
                                          <p:spTgt spid="3039">
                                            <p:txEl>
                                              <p:pRg st="0" end="0"/>
                                            </p:txEl>
                                          </p:spTgt>
                                        </p:tgtEl>
                                        <p:attrNameLst>
                                          <p:attrName>r</p:attrName>
                                        </p:attrNameLst>
                                      </p:cBhvr>
                                    </p:animRot>
                                    <p:animRot by="240000">
                                      <p:cBhvr>
                                        <p:cTn id="78" dur="200" fill="hold">
                                          <p:stCondLst>
                                            <p:cond delay="400"/>
                                          </p:stCondLst>
                                        </p:cTn>
                                        <p:tgtEl>
                                          <p:spTgt spid="3039">
                                            <p:txEl>
                                              <p:pRg st="0" end="0"/>
                                            </p:txEl>
                                          </p:spTgt>
                                        </p:tgtEl>
                                        <p:attrNameLst>
                                          <p:attrName>r</p:attrName>
                                        </p:attrNameLst>
                                      </p:cBhvr>
                                    </p:animRot>
                                    <p:animRot by="-240000">
                                      <p:cBhvr>
                                        <p:cTn id="79" dur="200" fill="hold">
                                          <p:stCondLst>
                                            <p:cond delay="600"/>
                                          </p:stCondLst>
                                        </p:cTn>
                                        <p:tgtEl>
                                          <p:spTgt spid="3039">
                                            <p:txEl>
                                              <p:pRg st="0" end="0"/>
                                            </p:txEl>
                                          </p:spTgt>
                                        </p:tgtEl>
                                        <p:attrNameLst>
                                          <p:attrName>r</p:attrName>
                                        </p:attrNameLst>
                                      </p:cBhvr>
                                    </p:animRot>
                                    <p:animRot by="120000">
                                      <p:cBhvr>
                                        <p:cTn id="80" dur="200" fill="hold">
                                          <p:stCondLst>
                                            <p:cond delay="800"/>
                                          </p:stCondLst>
                                        </p:cTn>
                                        <p:tgtEl>
                                          <p:spTgt spid="3039">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6" grpId="0" build="p"/>
      <p:bldP spid="3036" grpId="1" build="p"/>
      <p:bldP spid="3037" grpId="0" build="p"/>
      <p:bldP spid="3037" grpId="1" build="p"/>
      <p:bldP spid="3038" grpId="0" build="p"/>
      <p:bldP spid="3038" grpId="1" build="p"/>
      <p:bldP spid="3039" grpId="0" build="p"/>
      <p:bldP spid="3039" grpI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EBFA723-5A7B-472D-ABD7-1526B8D3A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33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5" name="Rectangle 24">
            <a:extLst>
              <a:ext uri="{FF2B5EF4-FFF2-40B4-BE49-F238E27FC236}">
                <a16:creationId xmlns:a16="http://schemas.microsoft.com/office/drawing/2014/main" id="{A6B27065-399A-4CF7-BF70-CF79B9848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3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7" name="Group 26">
            <a:extLst>
              <a:ext uri="{FF2B5EF4-FFF2-40B4-BE49-F238E27FC236}">
                <a16:creationId xmlns:a16="http://schemas.microsoft.com/office/drawing/2014/main" id="{CF22986C-DDF7-4109-9D6A-006800D6B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6" y="52996"/>
            <a:ext cx="6093363" cy="6805005"/>
            <a:chOff x="6095999" y="52996"/>
            <a:chExt cx="6093363" cy="6805005"/>
          </a:xfrm>
          <a:solidFill>
            <a:schemeClr val="accent5">
              <a:alpha val="10000"/>
            </a:schemeClr>
          </a:solidFill>
        </p:grpSpPr>
        <p:sp>
          <p:nvSpPr>
            <p:cNvPr id="28" name="Freeform: Shape 27">
              <a:extLst>
                <a:ext uri="{FF2B5EF4-FFF2-40B4-BE49-F238E27FC236}">
                  <a16:creationId xmlns:a16="http://schemas.microsoft.com/office/drawing/2014/main" id="{4C025298-F835-4B83-A3A3-6555157E0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9" name="Freeform: Shape 28">
              <a:extLst>
                <a:ext uri="{FF2B5EF4-FFF2-40B4-BE49-F238E27FC236}">
                  <a16:creationId xmlns:a16="http://schemas.microsoft.com/office/drawing/2014/main" id="{17106C81-A3F0-4DA0-9368-6BBCDB964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0" name="Freeform: Shape 29">
              <a:extLst>
                <a:ext uri="{FF2B5EF4-FFF2-40B4-BE49-F238E27FC236}">
                  <a16:creationId xmlns:a16="http://schemas.microsoft.com/office/drawing/2014/main" id="{4B3B35E8-1AF4-4D76-93A5-B0B088408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sp>
        <p:nvSpPr>
          <p:cNvPr id="6" name="TextBox 5">
            <a:extLst>
              <a:ext uri="{FF2B5EF4-FFF2-40B4-BE49-F238E27FC236}">
                <a16:creationId xmlns:a16="http://schemas.microsoft.com/office/drawing/2014/main" id="{6097257F-592C-1482-A3F3-C24A9DC077F5}"/>
              </a:ext>
            </a:extLst>
          </p:cNvPr>
          <p:cNvSpPr txBox="1"/>
          <p:nvPr/>
        </p:nvSpPr>
        <p:spPr>
          <a:xfrm>
            <a:off x="-711200" y="2717801"/>
            <a:ext cx="7213600" cy="1786515"/>
          </a:xfrm>
          <a:prstGeom prst="rect">
            <a:avLst/>
          </a:prstGeom>
        </p:spPr>
        <p:txBody>
          <a:bodyPr vert="horz" lIns="60960" tIns="30480" rIns="60960" bIns="30480" rtlCol="0" anchor="t">
            <a:noAutofit/>
          </a:bodyPr>
          <a:lstStyle/>
          <a:p>
            <a:pPr algn="ctr">
              <a:lnSpc>
                <a:spcPct val="90000"/>
              </a:lnSpc>
              <a:spcBef>
                <a:spcPct val="0"/>
              </a:spcBef>
              <a:spcAft>
                <a:spcPts val="400"/>
              </a:spcAft>
            </a:pPr>
            <a:r>
              <a:rPr lang="en-US" sz="6600" b="1" dirty="0" err="1">
                <a:solidFill>
                  <a:srgbClr val="00B050"/>
                </a:solidFill>
                <a:latin typeface="Times New Roman" panose="02020603050405020304" pitchFamily="18" charset="0"/>
                <a:ea typeface="+mj-ea"/>
                <a:cs typeface="Times New Roman" panose="02020603050405020304" pitchFamily="18" charset="0"/>
              </a:rPr>
              <a:t>Khởi</a:t>
            </a:r>
            <a:r>
              <a:rPr lang="en-US" sz="6600" b="1" dirty="0">
                <a:solidFill>
                  <a:srgbClr val="00B050"/>
                </a:solidFill>
                <a:latin typeface="Times New Roman" panose="02020603050405020304" pitchFamily="18" charset="0"/>
                <a:ea typeface="+mj-ea"/>
                <a:cs typeface="Times New Roman" panose="02020603050405020304" pitchFamily="18" charset="0"/>
              </a:rPr>
              <a:t> </a:t>
            </a:r>
            <a:r>
              <a:rPr lang="en-US" sz="6600" b="1" dirty="0" err="1">
                <a:solidFill>
                  <a:srgbClr val="00B050"/>
                </a:solidFill>
                <a:latin typeface="Times New Roman" panose="02020603050405020304" pitchFamily="18" charset="0"/>
                <a:ea typeface="+mj-ea"/>
                <a:cs typeface="Times New Roman" panose="02020603050405020304" pitchFamily="18" charset="0"/>
              </a:rPr>
              <a:t>động</a:t>
            </a:r>
            <a:endParaRPr lang="en-US" sz="6600" b="1" dirty="0">
              <a:solidFill>
                <a:srgbClr val="00B050"/>
              </a:solidFill>
              <a:latin typeface="Times New Roman" panose="02020603050405020304" pitchFamily="18" charset="0"/>
              <a:ea typeface="+mj-ea"/>
              <a:cs typeface="Times New Roman" panose="02020603050405020304" pitchFamily="18" charset="0"/>
            </a:endParaRPr>
          </a:p>
        </p:txBody>
      </p:sp>
      <p:pic>
        <p:nvPicPr>
          <p:cNvPr id="3" name="Picture 4">
            <a:extLst>
              <a:ext uri="{FF2B5EF4-FFF2-40B4-BE49-F238E27FC236}">
                <a16:creationId xmlns:a16="http://schemas.microsoft.com/office/drawing/2014/main" id="{9F0E7063-9259-9FB9-494B-D2901BE719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53612" y="736600"/>
            <a:ext cx="5227189" cy="5239345"/>
          </a:xfrm>
          <a:prstGeom prst="rect">
            <a:avLst/>
          </a:prstGeom>
          <a:ln w="9525">
            <a:noFill/>
          </a:ln>
        </p:spPr>
      </p:pic>
    </p:spTree>
    <p:extLst>
      <p:ext uri="{BB962C8B-B14F-4D97-AF65-F5344CB8AC3E}">
        <p14:creationId xmlns:p14="http://schemas.microsoft.com/office/powerpoint/2010/main" val="981100867"/>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4" descr="https://i.pinimg.com/564x/f9/e9/be/f9e9be41c72ba7efdcc00e0d34552321.jpg"/>
          <p:cNvPicPr>
            <a:picLocks noChangeAspect="1" noChangeArrowheads="1"/>
          </p:cNvPicPr>
          <p:nvPr/>
        </p:nvPicPr>
        <p:blipFill rotWithShape="1">
          <a:blip r:embed="rId2">
            <a:extLst>
              <a:ext uri="{28A0092B-C50C-407E-A947-70E740481C1C}">
                <a14:useLocalDpi xmlns:a14="http://schemas.microsoft.com/office/drawing/2010/main" val="0"/>
              </a:ext>
            </a:extLst>
          </a:blip>
          <a:srcRect b="8922"/>
          <a:stretch/>
        </p:blipFill>
        <p:spPr bwMode="auto">
          <a:xfrm>
            <a:off x="2971800" y="3368001"/>
            <a:ext cx="5076898" cy="35275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hape, rectangle&#10;&#10;Description automatically generated with medium confidence">
            <a:extLst>
              <a:ext uri="{FF2B5EF4-FFF2-40B4-BE49-F238E27FC236}">
                <a16:creationId xmlns:a16="http://schemas.microsoft.com/office/drawing/2014/main" id="{D779C849-70DF-6D14-69A7-B41DA0BAF0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89" y="0"/>
            <a:ext cx="12752470" cy="4191000"/>
          </a:xfrm>
          <a:prstGeom prst="rect">
            <a:avLst/>
          </a:prstGeom>
        </p:spPr>
      </p:pic>
      <p:sp>
        <p:nvSpPr>
          <p:cNvPr id="8" name="TextBox 7">
            <a:extLst>
              <a:ext uri="{FF2B5EF4-FFF2-40B4-BE49-F238E27FC236}">
                <a16:creationId xmlns:a16="http://schemas.microsoft.com/office/drawing/2014/main" id="{A45B5651-EEBE-78A0-BA76-C54A6A88A934}"/>
              </a:ext>
            </a:extLst>
          </p:cNvPr>
          <p:cNvSpPr txBox="1"/>
          <p:nvPr/>
        </p:nvSpPr>
        <p:spPr>
          <a:xfrm>
            <a:off x="381000" y="0"/>
            <a:ext cx="9906000" cy="2273443"/>
          </a:xfrm>
          <a:prstGeom prst="rect">
            <a:avLst/>
          </a:prstGeom>
          <a:noFill/>
        </p:spPr>
        <p:txBody>
          <a:bodyPr wrap="square">
            <a:spAutoFit/>
          </a:bodyPr>
          <a:lstStyle/>
          <a:p>
            <a:pPr>
              <a:lnSpc>
                <a:spcPct val="120000"/>
              </a:lnSpc>
              <a:spcBef>
                <a:spcPct val="0"/>
              </a:spcBef>
              <a:spcAft>
                <a:spcPts val="400"/>
              </a:spcAft>
            </a:pPr>
            <a:r>
              <a:rPr lang="en-US" sz="3200" b="1" dirty="0">
                <a:solidFill>
                  <a:srgbClr val="FF0000"/>
                </a:solidFill>
                <a:latin typeface="Nunito Black" pitchFamily="2" charset="0"/>
              </a:rPr>
              <a:t>     </a:t>
            </a:r>
            <a:r>
              <a:rPr lang="en-US" sz="2800" b="1" dirty="0">
                <a:solidFill>
                  <a:srgbClr val="FF0000"/>
                </a:solidFill>
                <a:latin typeface="Times New Roman" panose="02020603050405020304" pitchFamily="18" charset="0"/>
                <a:cs typeface="Times New Roman" panose="02020603050405020304" pitchFamily="18" charset="0"/>
              </a:rPr>
              <a:t>1. Chia </a:t>
            </a:r>
            <a:r>
              <a:rPr lang="en-US" sz="2800" b="1" dirty="0" err="1">
                <a:solidFill>
                  <a:srgbClr val="FF0000"/>
                </a:solidFill>
                <a:latin typeface="Times New Roman" panose="02020603050405020304" pitchFamily="18" charset="0"/>
                <a:cs typeface="Times New Roman" panose="02020603050405020304" pitchFamily="18" charset="0"/>
              </a:rPr>
              <a:t>sẻ</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theo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chủ</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đề</a:t>
            </a:r>
            <a:r>
              <a:rPr lang="en-US" sz="2800" b="1" dirty="0">
                <a:solidFill>
                  <a:srgbClr val="FF0000"/>
                </a:solidFill>
                <a:latin typeface="Times New Roman" panose="02020603050405020304" pitchFamily="18" charset="0"/>
                <a:cs typeface="Times New Roman" panose="02020603050405020304" pitchFamily="18" charset="0"/>
              </a:rPr>
              <a:t> “ </a:t>
            </a:r>
            <a:r>
              <a:rPr lang="en-US" sz="2800" b="1" dirty="0" err="1">
                <a:solidFill>
                  <a:srgbClr val="FF0000"/>
                </a:solidFill>
                <a:latin typeface="Times New Roman" panose="02020603050405020304" pitchFamily="18" charset="0"/>
                <a:cs typeface="Times New Roman" panose="02020603050405020304" pitchFamily="18" charset="0"/>
              </a:rPr>
              <a:t>Đọc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sách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có</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gì</a:t>
            </a:r>
            <a:r>
              <a:rPr lang="en-US" sz="2800" b="1" dirty="0">
                <a:solidFill>
                  <a:srgbClr val="FF0000"/>
                </a:solidFill>
                <a:latin typeface="Times New Roman" panose="02020603050405020304" pitchFamily="18" charset="0"/>
                <a:cs typeface="Times New Roman" panose="02020603050405020304" pitchFamily="18" charset="0"/>
              </a:rPr>
              <a:t> hay?”</a:t>
            </a:r>
          </a:p>
          <a:p>
            <a:r>
              <a:rPr lang="en-US" sz="2800" b="1" dirty="0">
                <a:solidFill>
                  <a:srgbClr val="00B0F0"/>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Sắm</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vai</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một</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cuốn</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sách</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mà</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em</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yêu</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thích</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để</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nói</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về</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sự</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thú</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vị</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của</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việc</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đọc</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sách</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p>
          <a:p>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Nêu</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lý</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do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nên</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đọc</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sách</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a:t>
            </a:r>
          </a:p>
          <a:p>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Làm</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1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động</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tác</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vui</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nhộn</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để</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khuyến</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khích</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các</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bạn</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đọc</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b="1" dirty="0" err="1">
                <a:solidFill>
                  <a:schemeClr val="tx1">
                    <a:lumMod val="75000"/>
                    <a:lumOff val="25000"/>
                  </a:schemeClr>
                </a:solidFill>
                <a:latin typeface="Times New Roman" panose="02020603050405020304" pitchFamily="18" charset="0"/>
                <a:cs typeface="Times New Roman" panose="02020603050405020304" pitchFamily="18" charset="0"/>
              </a:rPr>
              <a:t>sách</a:t>
            </a: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a:t>
            </a:r>
          </a:p>
        </p:txBody>
      </p:sp>
      <p:sp>
        <p:nvSpPr>
          <p:cNvPr id="3" name="Rounded Rectangular Callout 2"/>
          <p:cNvSpPr/>
          <p:nvPr/>
        </p:nvSpPr>
        <p:spPr>
          <a:xfrm>
            <a:off x="76200" y="2679061"/>
            <a:ext cx="3570514" cy="1377879"/>
          </a:xfrm>
          <a:prstGeom prst="wedgeRoundRectCallout">
            <a:avLst>
              <a:gd name="adj1" fmla="val 48455"/>
              <a:gd name="adj2" fmla="val 82500"/>
              <a:gd name="adj3" fmla="val 16667"/>
            </a:avLst>
          </a:prstGeom>
          <a:solidFill>
            <a:schemeClr val="accent3">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Times New Roman" panose="02020603050405020304" pitchFamily="18" charset="0"/>
                <a:cs typeface="Times New Roman" panose="02020603050405020304" pitchFamily="18" charset="0"/>
              </a:rPr>
              <a:t>Tớ</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không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thích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đọc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sách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đâu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Tớ</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chỉ</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thích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chơi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Cờ</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Vua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thôi</a:t>
            </a:r>
            <a:r>
              <a:rPr lang="en-US" sz="2400" b="1" dirty="0">
                <a:solidFill>
                  <a:srgbClr val="002060"/>
                </a:solidFill>
                <a:latin typeface="Times New Roman" panose="02020603050405020304" pitchFamily="18" charset="0"/>
                <a:cs typeface="Times New Roman" panose="02020603050405020304" pitchFamily="18" charset="0"/>
              </a:rPr>
              <a:t>! </a:t>
            </a:r>
          </a:p>
        </p:txBody>
      </p:sp>
      <p:sp>
        <p:nvSpPr>
          <p:cNvPr id="10" name="Rounded Rectangular Callout 9"/>
          <p:cNvSpPr/>
          <p:nvPr/>
        </p:nvSpPr>
        <p:spPr>
          <a:xfrm>
            <a:off x="8545286" y="4428537"/>
            <a:ext cx="3646714" cy="1896064"/>
          </a:xfrm>
          <a:prstGeom prst="wedgeRoundRectCallout">
            <a:avLst>
              <a:gd name="adj1" fmla="val -67246"/>
              <a:gd name="adj2" fmla="val -64226"/>
              <a:gd name="adj3" fmla="val 16667"/>
            </a:avLst>
          </a:prstGeom>
          <a:solidFill>
            <a:schemeClr val="accent3">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rgbClr val="002060"/>
                </a:solidFill>
                <a:latin typeface="Times New Roman" panose="02020603050405020304" pitchFamily="18" charset="0"/>
                <a:cs typeface="Times New Roman" panose="02020603050405020304" pitchFamily="18" charset="0"/>
              </a:rPr>
              <a:t>    Ồ, </a:t>
            </a:r>
            <a:r>
              <a:rPr lang="en-US" sz="2400" b="1" dirty="0" err="1">
                <a:solidFill>
                  <a:srgbClr val="002060"/>
                </a:solidFill>
                <a:latin typeface="Times New Roman" panose="02020603050405020304" pitchFamily="18" charset="0"/>
                <a:cs typeface="Times New Roman" panose="02020603050405020304" pitchFamily="18" charset="0"/>
              </a:rPr>
              <a:t>thế</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thì</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cậu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có</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thể</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chọn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sách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về</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Cờ</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Vua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Cậu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sẽ</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biết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thêm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về</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vua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cờ</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thế</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giới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học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tập</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họ</a:t>
            </a:r>
            <a:r>
              <a:rPr lang="en-US" sz="24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9736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barn(inVertical)">
                                      <p:cBhvr>
                                        <p:cTn id="13" dur="500"/>
                                        <p:tgtEl>
                                          <p:spTgt spid="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barn(inVertical)">
                                      <p:cBhvr>
                                        <p:cTn id="18" dur="500"/>
                                        <p:tgtEl>
                                          <p:spTgt spid="8">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Effect transition="in" filter="barn(inVertical)">
                                      <p:cBhvr>
                                        <p:cTn id="23" dur="500"/>
                                        <p:tgtEl>
                                          <p:spTgt spid="8">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076"/>
                                        </p:tgtEl>
                                        <p:attrNameLst>
                                          <p:attrName>style.visibility</p:attrName>
                                        </p:attrNameLst>
                                      </p:cBhvr>
                                      <p:to>
                                        <p:strVal val="visible"/>
                                      </p:to>
                                    </p:set>
                                    <p:animEffect transition="in" filter="wipe(down)">
                                      <p:cBhvr>
                                        <p:cTn id="28" dur="500"/>
                                        <p:tgtEl>
                                          <p:spTgt spid="307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nd of the School Year: Summer Break XL by Slidesgo">
  <a:themeElements>
    <a:clrScheme name="Simple Light">
      <a:dk1>
        <a:srgbClr val="434343"/>
      </a:dk1>
      <a:lt1>
        <a:srgbClr val="FFFBEF"/>
      </a:lt1>
      <a:dk2>
        <a:srgbClr val="FFE466"/>
      </a:dk2>
      <a:lt2>
        <a:srgbClr val="FFAE24"/>
      </a:lt2>
      <a:accent1>
        <a:srgbClr val="F95858"/>
      </a:accent1>
      <a:accent2>
        <a:srgbClr val="8F357D"/>
      </a:accent2>
      <a:accent3>
        <a:srgbClr val="5295AF"/>
      </a:accent3>
      <a:accent4>
        <a:srgbClr val="65C1C9"/>
      </a:accent4>
      <a:accent5>
        <a:srgbClr val="9CE8D9"/>
      </a:accent5>
      <a:accent6>
        <a:srgbClr val="BFE8E0"/>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891</TotalTime>
  <Words>935</Words>
  <Application>Microsoft Office PowerPoint</Application>
  <PresentationFormat>Widescreen</PresentationFormat>
  <Paragraphs>114</Paragraphs>
  <Slides>33</Slides>
  <Notes>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33</vt:i4>
      </vt:variant>
    </vt:vector>
  </HeadingPairs>
  <TitlesOfParts>
    <vt:vector size="43" baseType="lpstr">
      <vt:lpstr>Odibee Sans</vt:lpstr>
      <vt:lpstr>Roboto Condensed</vt:lpstr>
      <vt:lpstr>Didact Gothic</vt:lpstr>
      <vt:lpstr>Calibri</vt:lpstr>
      <vt:lpstr>Nunito Black</vt:lpstr>
      <vt:lpstr>Bellota Text</vt:lpstr>
      <vt:lpstr>Times New Roman</vt:lpstr>
      <vt:lpstr>Arial</vt:lpstr>
      <vt:lpstr>Office Theme</vt:lpstr>
      <vt:lpstr>End of the School Year: Summer Break XL by Slidesgo</vt:lpstr>
      <vt:lpstr>PowerPoint Presentation</vt:lpstr>
      <vt:lpstr>PowerPoint Presentation</vt:lpstr>
      <vt:lpstr>PowerPoint Presentation</vt:lpstr>
      <vt:lpstr>PowerPoint Presentation</vt:lpstr>
      <vt:lpstr>PowerPoint Presentation</vt:lpstr>
      <vt:lpstr>PowerPoint Presentation</vt:lpstr>
      <vt:lpstr>YÊU CẦU CẦN ĐẠT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YÊU CẦU CẦN ĐẠT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cp:lastModifiedBy>DELL</cp:lastModifiedBy>
  <cp:revision>36</cp:revision>
  <dcterms:created xsi:type="dcterms:W3CDTF">2006-08-16T00:00:00Z</dcterms:created>
  <dcterms:modified xsi:type="dcterms:W3CDTF">2023-10-01T17:39:45Z</dcterms:modified>
  <dc:identifier>DAFDiO2oNAs</dc:identifier>
</cp:coreProperties>
</file>