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5" r:id="rId3"/>
    <p:sldMasterId id="2147483698" r:id="rId4"/>
    <p:sldMasterId id="2147483710" r:id="rId5"/>
    <p:sldMasterId id="2147483722" r:id="rId6"/>
  </p:sldMasterIdLst>
  <p:notesMasterIdLst>
    <p:notesMasterId r:id="rId25"/>
  </p:notesMasterIdLst>
  <p:sldIdLst>
    <p:sldId id="299" r:id="rId7"/>
    <p:sldId id="313" r:id="rId8"/>
    <p:sldId id="259" r:id="rId9"/>
    <p:sldId id="326" r:id="rId10"/>
    <p:sldId id="260" r:id="rId11"/>
    <p:sldId id="322" r:id="rId12"/>
    <p:sldId id="325" r:id="rId13"/>
    <p:sldId id="324" r:id="rId14"/>
    <p:sldId id="286" r:id="rId15"/>
    <p:sldId id="275" r:id="rId16"/>
    <p:sldId id="311" r:id="rId17"/>
    <p:sldId id="328" r:id="rId18"/>
    <p:sldId id="316" r:id="rId19"/>
    <p:sldId id="315" r:id="rId20"/>
    <p:sldId id="320" r:id="rId21"/>
    <p:sldId id="270" r:id="rId22"/>
    <p:sldId id="317" r:id="rId23"/>
    <p:sldId id="29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FB"/>
    <a:srgbClr val="FEB8F6"/>
    <a:srgbClr val="FEF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19/10/2023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934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40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AC6D98-046A-405E-9FCB-494EC8D89F4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5468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507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5920162" y="6206377"/>
            <a:ext cx="55120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214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6784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8758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4473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409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4772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95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284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069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0770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671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19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574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17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895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412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0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12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07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25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35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19/10/2023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002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721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66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359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66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82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701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966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281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7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1"/>
            <a:ext cx="7886418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3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2023/10/19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50"/>
            <a:ext cx="3086382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6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68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2023/10/19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13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BC3D-F7BC-4D36-BDB7-4BFA0057167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19/10/2023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CCA5-E25D-46D1-99C1-543C92C957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8.png"/><Relationship Id="rId7" Type="http://schemas.microsoft.com/office/2007/relationships/hdphoto" Target="../media/hdphoto3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5" Type="http://schemas.openxmlformats.org/officeDocument/2006/relationships/image" Target="../media/image11.emf"/><Relationship Id="rId10" Type="http://schemas.openxmlformats.org/officeDocument/2006/relationships/image" Target="../media/image26.png"/><Relationship Id="rId4" Type="http://schemas.openxmlformats.org/officeDocument/2006/relationships/image" Target="../media/image10.emf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0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7505513" y="49677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0" y="3968496"/>
            <a:ext cx="5680774" cy="2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454" y="1841094"/>
            <a:ext cx="2175705" cy="275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1762532" y="49677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320727" y="629631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42" y="2209669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0BF574-3CE7-4AA4-8791-C3265DD15523}"/>
              </a:ext>
            </a:extLst>
          </p:cNvPr>
          <p:cNvGrpSpPr/>
          <p:nvPr/>
        </p:nvGrpSpPr>
        <p:grpSpPr>
          <a:xfrm>
            <a:off x="0" y="59190"/>
            <a:ext cx="8983744" cy="1524513"/>
            <a:chOff x="1451041" y="378854"/>
            <a:chExt cx="10245548" cy="829145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245548" cy="82914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3CC44C-9717-4B94-ABC7-E24943898925}"/>
                </a:ext>
              </a:extLst>
            </p:cNvPr>
            <p:cNvSpPr txBox="1"/>
            <p:nvPr/>
          </p:nvSpPr>
          <p:spPr>
            <a:xfrm>
              <a:off x="1988733" y="455991"/>
              <a:ext cx="9568096" cy="652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2.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việc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đăng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kí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tham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cuộc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cấp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cờ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vua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lội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,…).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dung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chú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ý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tin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sau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36A3B7E-E150-4E48-BA20-9EE04DA8064C}"/>
              </a:ext>
            </a:extLst>
          </p:cNvPr>
          <p:cNvSpPr txBox="1"/>
          <p:nvPr/>
        </p:nvSpPr>
        <p:spPr>
          <a:xfrm>
            <a:off x="516755" y="2089125"/>
            <a:ext cx="84669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2D5257-10D4-4411-81FC-D8420B2BF82D}"/>
              </a:ext>
            </a:extLst>
          </p:cNvPr>
          <p:cNvGrpSpPr/>
          <p:nvPr/>
        </p:nvGrpSpPr>
        <p:grpSpPr>
          <a:xfrm>
            <a:off x="641108" y="4120450"/>
            <a:ext cx="3674294" cy="2688725"/>
            <a:chOff x="4577051" y="1415633"/>
            <a:chExt cx="6249456" cy="4240577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059" y="1692000"/>
              <a:ext cx="5202448" cy="3964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id="{285BF6DA-24F8-4918-B3B1-5EAEED63DCDF}"/>
                </a:ext>
              </a:extLst>
            </p:cNvPr>
            <p:cNvSpPr txBox="1"/>
            <p:nvPr/>
          </p:nvSpPr>
          <p:spPr>
            <a:xfrm>
              <a:off x="4577051" y="1415633"/>
              <a:ext cx="4452409" cy="9336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01819" y="4416448"/>
            <a:ext cx="3028949" cy="1903476"/>
            <a:chOff x="6340842" y="295206"/>
            <a:chExt cx="3943349" cy="2515432"/>
          </a:xfrm>
        </p:grpSpPr>
        <p:sp>
          <p:nvSpPr>
            <p:cNvPr id="10" name="Cloud Callout 9"/>
            <p:cNvSpPr/>
            <p:nvPr/>
          </p:nvSpPr>
          <p:spPr>
            <a:xfrm flipH="1">
              <a:off x="6340842" y="295206"/>
              <a:ext cx="3943349" cy="2515432"/>
            </a:xfrm>
            <a:prstGeom prst="cloudCallout">
              <a:avLst>
                <a:gd name="adj1" fmla="val 57358"/>
                <a:gd name="adj2" fmla="val 53485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24209" y="1001782"/>
              <a:ext cx="3376613" cy="691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V="1">
            <a:off x="1051619" y="557784"/>
            <a:ext cx="2460352" cy="274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6755" y="941982"/>
            <a:ext cx="2742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7793" t="3811" r="9155" b="1646"/>
          <a:stretch/>
        </p:blipFill>
        <p:spPr>
          <a:xfrm>
            <a:off x="-118371" y="25788"/>
            <a:ext cx="698518" cy="750048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-1960636" y="-23139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F65FE8-E87E-406A-A69C-04257CCD1AA7}"/>
              </a:ext>
            </a:extLst>
          </p:cNvPr>
          <p:cNvSpPr txBox="1"/>
          <p:nvPr/>
        </p:nvSpPr>
        <p:spPr>
          <a:xfrm>
            <a:off x="3398165" y="1963134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2875922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4985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66708CE-0E9F-463C-B201-B2DAC35D6403}"/>
              </a:ext>
            </a:extLst>
          </p:cNvPr>
          <p:cNvGrpSpPr/>
          <p:nvPr/>
        </p:nvGrpSpPr>
        <p:grpSpPr>
          <a:xfrm>
            <a:off x="6164870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C4B3A-A55E-427C-AF4E-F8F6601CB20B}"/>
              </a:ext>
            </a:extLst>
          </p:cNvPr>
          <p:cNvGrpSpPr/>
          <p:nvPr/>
        </p:nvGrpSpPr>
        <p:grpSpPr>
          <a:xfrm>
            <a:off x="505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-1908382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169" y="339623"/>
            <a:ext cx="10266256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942117" y="1691131"/>
            <a:ext cx="754568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THÔNG BÁO VỀ CUỘC THI CỜ VUA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15/11/2022, nhà trường tổ chức cuộc thi cờ vua cho học sinh toàn trường. Thông tin chi tiết được đăng trên trang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wed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 trường.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 học sinh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3A6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 kí tham gia cuộc thi với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chủ nhiệm.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 đăng kí: từ ngày 15/10/2022 đến ngày 30/10/2022.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trưởng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-1952244" y="-25146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533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flower, picture frame&#10;&#10;Description automatically generated">
            <a:extLst>
              <a:ext uri="{FF2B5EF4-FFF2-40B4-BE49-F238E27FC236}">
                <a16:creationId xmlns:a16="http://schemas.microsoft.com/office/drawing/2014/main" id="{B5C67748-C1A3-4DA2-9D5B-67EF8B53D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169" y="339623"/>
            <a:ext cx="10266256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43B13A0-9F11-4358-A4A0-0F234D6152E0}"/>
              </a:ext>
            </a:extLst>
          </p:cNvPr>
          <p:cNvSpPr txBox="1"/>
          <p:nvPr/>
        </p:nvSpPr>
        <p:spPr>
          <a:xfrm>
            <a:off x="942117" y="1691131"/>
            <a:ext cx="754568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         THÔNG BÁO VỀ CUỘC THI CỜ VUA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vi-VN" sz="2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15/11/2022, nhà trường tổ chức cuộc thi cờ vua cho học sinh toàn trường. Thông tin chi tiết được đăng trên trang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wed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 trường.</a:t>
            </a:r>
          </a:p>
          <a:p>
            <a:pPr algn="just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Mời học sinh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3A6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 kí tham gia cuộc thi với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giáo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chủ nhiệm.</a:t>
            </a:r>
          </a:p>
          <a:p>
            <a:pPr algn="just">
              <a:defRPr/>
            </a:pP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 đăng kí: từ ngày 15/10/2022 đến ngày 30/10/2022.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7 ô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trưởng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6 ô                                         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Khôi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-1952244" y="-25146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9144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781050" y="541330"/>
            <a:ext cx="8362950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1194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1240054" y="1132779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Nhà</a:t>
            </a:r>
            <a:r>
              <a:rPr lang="en-US" sz="5815" dirty="0">
                <a:solidFill>
                  <a:srgbClr val="F68D36"/>
                </a:solidFill>
                <a:latin typeface="MTD Anydore" panose="02000500000000000000" pitchFamily="50" charset="0"/>
              </a:rPr>
              <a:t> </a:t>
            </a: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văn</a:t>
            </a:r>
            <a:r>
              <a:rPr lang="en-US" sz="5815" dirty="0">
                <a:solidFill>
                  <a:srgbClr val="F68D36"/>
                </a:solidFill>
                <a:latin typeface="MTD Anydore" panose="02000500000000000000" pitchFamily="50" charset="0"/>
              </a:rPr>
              <a:t> </a:t>
            </a: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tài</a:t>
            </a:r>
            <a:r>
              <a:rPr lang="en-US" sz="5815" dirty="0">
                <a:solidFill>
                  <a:srgbClr val="F68D36"/>
                </a:solidFill>
                <a:latin typeface="MTD Anydore" panose="02000500000000000000" pitchFamily="50" charset="0"/>
              </a:rPr>
              <a:t> </a:t>
            </a:r>
            <a:r>
              <a:rPr lang="en-US" sz="5815" dirty="0" err="1">
                <a:solidFill>
                  <a:srgbClr val="F68D36"/>
                </a:solidFill>
                <a:latin typeface="MTD Anydore" panose="02000500000000000000" pitchFamily="50" charset="0"/>
              </a:rPr>
              <a:t>ba</a:t>
            </a:r>
            <a:endParaRPr lang="en-US" sz="5815" dirty="0">
              <a:solidFill>
                <a:srgbClr val="F68D36"/>
              </a:solidFill>
              <a:latin typeface="MTD Anydore" panose="02000500000000000000" pitchFamily="50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-232" y="3315051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984" y="899218"/>
            <a:ext cx="733412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01">
            <a:extLst>
              <a:ext uri="{FF2B5EF4-FFF2-40B4-BE49-F238E27FC236}">
                <a16:creationId xmlns:a16="http://schemas.microsoft.com/office/drawing/2014/main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8063"/>
            <a:ext cx="7894755" cy="878292"/>
          </a:xfrm>
          <a:prstGeom prst="rect">
            <a:avLst/>
          </a:prstGeom>
        </p:spPr>
      </p:pic>
      <p:pic>
        <p:nvPicPr>
          <p:cNvPr id="18" name="图片 97">
            <a:extLst>
              <a:ext uri="{FF2B5EF4-FFF2-40B4-BE49-F238E27FC236}">
                <a16:creationId xmlns:a16="http://schemas.microsoft.com/office/drawing/2014/main" id="{C99818EE-EA9B-4D7A-ABE0-F0067EDB4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55" y="5356297"/>
            <a:ext cx="1024369" cy="15017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54" y="2851054"/>
            <a:ext cx="427846" cy="436033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:a16="http://schemas.microsoft.com/office/drawing/2014/main" id="{2AD50BC5-DCF6-4FAA-B312-7CA8578ED4F3}"/>
              </a:ext>
            </a:extLst>
          </p:cNvPr>
          <p:cNvSpPr txBox="1"/>
          <p:nvPr/>
        </p:nvSpPr>
        <p:spPr>
          <a:xfrm>
            <a:off x="4608478" y="2789388"/>
            <a:ext cx="4122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1">
            <a:extLst>
              <a:ext uri="{FF2B5EF4-FFF2-40B4-BE49-F238E27FC236}">
                <a16:creationId xmlns:a16="http://schemas.microsoft.com/office/drawing/2014/main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27" y="3920329"/>
            <a:ext cx="427846" cy="436033"/>
          </a:xfrm>
          <a:prstGeom prst="rect">
            <a:avLst/>
          </a:prstGeom>
        </p:spPr>
      </p:pic>
      <p:sp>
        <p:nvSpPr>
          <p:cNvPr id="22" name="文本框 13">
            <a:extLst>
              <a:ext uri="{FF2B5EF4-FFF2-40B4-BE49-F238E27FC236}">
                <a16:creationId xmlns:a16="http://schemas.microsoft.com/office/drawing/2014/main" id="{77029815-844E-4005-9878-C7439C18A287}"/>
              </a:ext>
            </a:extLst>
          </p:cNvPr>
          <p:cNvSpPr txBox="1"/>
          <p:nvPr/>
        </p:nvSpPr>
        <p:spPr>
          <a:xfrm>
            <a:off x="4608478" y="3743495"/>
            <a:ext cx="3518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viên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trong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nhóm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nghe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góp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ý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sửa</a:t>
            </a:r>
            <a:r>
              <a:rPr lang="en-US" altLang="zh-CN" sz="2800" dirty="0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prstClr val="black"/>
                </a:solidFill>
                <a:latin typeface="Arial" panose="020B0604020202020204" pitchFamily="34" charset="0"/>
                <a:ea typeface="字魂105号-简雅黑" panose="00000500000000000000" pitchFamily="2" charset="-122"/>
                <a:cs typeface="Arial" panose="020B0604020202020204" pitchFamily="34" charset="0"/>
              </a:rPr>
              <a:t>lỗi</a:t>
            </a:r>
            <a:endParaRPr lang="zh-CN" altLang="en-US" sz="2800" dirty="0">
              <a:solidFill>
                <a:prstClr val="black"/>
              </a:solidFill>
              <a:latin typeface="Arial" panose="020B0604020202020204" pitchFamily="34" charset="0"/>
              <a:ea typeface="字魂105号-简雅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69324D-11FC-4313-B8EE-7C1F398D99F8}"/>
              </a:ext>
            </a:extLst>
          </p:cNvPr>
          <p:cNvSpPr txBox="1"/>
          <p:nvPr/>
        </p:nvSpPr>
        <p:spPr>
          <a:xfrm>
            <a:off x="4597647" y="5087066"/>
            <a:ext cx="32971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Chia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029" sz="28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029" sz="2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1">
            <a:extLst>
              <a:ext uri="{FF2B5EF4-FFF2-40B4-BE49-F238E27FC236}">
                <a16:creationId xmlns:a16="http://schemas.microsoft.com/office/drawing/2014/main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449" y="5097243"/>
            <a:ext cx="427846" cy="436033"/>
          </a:xfrm>
          <a:prstGeom prst="rect">
            <a:avLst/>
          </a:prstGeom>
        </p:spPr>
      </p:pic>
      <p:sp>
        <p:nvSpPr>
          <p:cNvPr id="26" name="文本框 12">
            <a:extLst>
              <a:ext uri="{FF2B5EF4-FFF2-40B4-BE49-F238E27FC236}">
                <a16:creationId xmlns:a16="http://schemas.microsoft.com/office/drawing/2014/main" id="{8B00DBCF-2428-4BBC-AAD5-9CD8BCBD22C7}"/>
              </a:ext>
            </a:extLst>
          </p:cNvPr>
          <p:cNvSpPr txBox="1"/>
          <p:nvPr/>
        </p:nvSpPr>
        <p:spPr>
          <a:xfrm>
            <a:off x="1295162" y="1507631"/>
            <a:ext cx="683226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000" dirty="0">
                <a:ln w="19050">
                  <a:solidFill>
                    <a:srgbClr val="FF2F64"/>
                  </a:solidFill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LUẬN NHÓM 4</a:t>
            </a:r>
            <a:endParaRPr lang="zh-CN" altLang="en-US" sz="4000" dirty="0">
              <a:ln w="19050">
                <a:solidFill>
                  <a:srgbClr val="FF2F64"/>
                </a:solidFill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863EB845-0E16-4936-A8BF-CE5753891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5342" l="4263" r="93961">
                        <a14:foregroundMark x1="12433" y1="52484" x2="14920" y2="85714"/>
                        <a14:foregroundMark x1="14920" y1="85714" x2="29840" y2="93478"/>
                        <a14:foregroundMark x1="29840" y1="93478" x2="61101" y2="98137"/>
                        <a14:foregroundMark x1="61101" y1="98137" x2="74956" y2="94410"/>
                        <a14:foregroundMark x1="84186" y1="83752" x2="84369" y2="83540"/>
                        <a14:foregroundMark x1="74956" y1="94410" x2="81700" y2="86623"/>
                        <a14:foregroundMark x1="84369" y1="83540" x2="86323" y2="60870"/>
                        <a14:foregroundMark x1="9059" y1="56832" x2="10124" y2="95342"/>
                        <a14:foregroundMark x1="4263" y1="74224" x2="4263" y2="74224"/>
                        <a14:foregroundMark x1="13677" y1="33230" x2="13677" y2="33230"/>
                        <a14:foregroundMark x1="51687" y1="28261" x2="51687" y2="28261"/>
                        <a14:foregroundMark x1="49378" y1="32609" x2="49378" y2="32609"/>
                        <a14:foregroundMark x1="64831" y1="21739" x2="64831" y2="21739"/>
                        <a14:foregroundMark x1="66252" y1="26708" x2="66252" y2="26708"/>
                        <a14:foregroundMark x1="88903" y1="80745" x2="90409" y2="90683"/>
                        <a14:foregroundMark x1="88856" y1="80435" x2="88903" y2="80745"/>
                        <a14:foregroundMark x1="84902" y1="54348" x2="88856" y2="80435"/>
                        <a14:foregroundMark x1="90409" y1="90683" x2="92007" y2="95342"/>
                        <a14:foregroundMark x1="93961" y1="63043" x2="93961" y2="63043"/>
                        <a14:foregroundMark x1="78686" y1="31056" x2="78686" y2="31056"/>
                        <a14:foregroundMark x1="76909" y1="33230" x2="76909" y2="33230"/>
                        <a14:backgroundMark x1="13321" y1="35093" x2="13321" y2="35093"/>
                        <a14:backgroundMark x1="82948" y1="83851" x2="82948" y2="83851"/>
                        <a14:backgroundMark x1="82593" y1="82919" x2="81528" y2="82919"/>
                        <a14:backgroundMark x1="89165" y1="80745" x2="89165" y2="80745"/>
                        <a14:backgroundMark x1="84014" y1="83230" x2="79041" y2="81677"/>
                        <a14:backgroundMark x1="89698" y1="80435" x2="89698" y2="804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5" y="3359839"/>
            <a:ext cx="2918035" cy="166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1133763" y="230968"/>
            <a:ext cx="7326533" cy="933026"/>
            <a:chOff x="2873170" y="925800"/>
            <a:chExt cx="4342058" cy="2185113"/>
          </a:xfrm>
        </p:grpSpPr>
        <p:sp>
          <p:nvSpPr>
            <p:cNvPr id="13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</a:endParaRPr>
            </a:p>
          </p:txBody>
        </p:sp>
        <p:sp>
          <p:nvSpPr>
            <p:cNvPr id="14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21260" y="101429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>
                <a:buClr>
                  <a:prstClr val="black"/>
                </a:buClr>
              </a:pP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sửa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lỗi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xếp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/>
          <a:srcRect l="7793" t="3811" r="9155" b="1646"/>
          <a:stretch/>
        </p:blipFill>
        <p:spPr>
          <a:xfrm>
            <a:off x="265577" y="73214"/>
            <a:ext cx="698518" cy="750048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922203" y="687276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35846" y="667927"/>
            <a:ext cx="1749888" cy="193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10239" y="1021873"/>
            <a:ext cx="971775" cy="2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273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id="{EF3AA26E-A74C-4AE1-B0F4-658E140A928F}"/>
              </a:ext>
            </a:extLst>
          </p:cNvPr>
          <p:cNvGrpSpPr/>
          <p:nvPr/>
        </p:nvGrpSpPr>
        <p:grpSpPr>
          <a:xfrm>
            <a:off x="2898573" y="2846895"/>
            <a:ext cx="5048224" cy="25296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47" y="2902106"/>
            <a:ext cx="3180173" cy="40331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37" y="3002162"/>
            <a:ext cx="5407621" cy="2219136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-1910727" y="0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3" t="831" r="34507" b="88198"/>
          <a:stretch/>
        </p:blipFill>
        <p:spPr>
          <a:xfrm>
            <a:off x="14564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" y="3863792"/>
            <a:ext cx="2582478" cy="3275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111181-27F0-4206-B364-2870A7692D6F}"/>
              </a:ext>
            </a:extLst>
          </p:cNvPr>
          <p:cNvSpPr txBox="1"/>
          <p:nvPr/>
        </p:nvSpPr>
        <p:spPr>
          <a:xfrm>
            <a:off x="778133" y="571652"/>
            <a:ext cx="798641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4800" b="1" u="sng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u="sng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4800" b="1" u="sng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600" u="sng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257" y="361212"/>
            <a:ext cx="1329560" cy="100812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-1967574" y="-140728"/>
            <a:ext cx="1783080" cy="21122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1" y="0"/>
            <a:ext cx="9144000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1" y="801138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6004638" y="2850673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0" y="-13970"/>
            <a:ext cx="9144000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927" y="4227796"/>
            <a:ext cx="1969366" cy="25161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880" y="4189143"/>
            <a:ext cx="1820047" cy="2629214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477043" y="540828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075910" y="5648393"/>
            <a:ext cx="1456502" cy="1005738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02410" y="5536620"/>
            <a:ext cx="1444169" cy="997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5377426" y="3794820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0120A8-040D-4617-982F-442BF8867A7F}"/>
              </a:ext>
            </a:extLst>
          </p:cNvPr>
          <p:cNvSpPr txBox="1"/>
          <p:nvPr/>
        </p:nvSpPr>
        <p:spPr>
          <a:xfrm>
            <a:off x="1288056" y="603906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0" y="-13970"/>
            <a:ext cx="9966100" cy="6886575"/>
          </a:xfrm>
          <a:prstGeom prst="rect">
            <a:avLst/>
          </a:prstGeom>
        </p:spPr>
      </p:pic>
      <p:grpSp>
        <p:nvGrpSpPr>
          <p:cNvPr id="16" name="组合 53">
            <a:extLst>
              <a:ext uri="{FF2B5EF4-FFF2-40B4-BE49-F238E27FC236}">
                <a16:creationId xmlns:a16="http://schemas.microsoft.com/office/drawing/2014/main" id="{0D6C0D19-A3CD-493C-8DC6-0F50A019D54B}"/>
              </a:ext>
            </a:extLst>
          </p:cNvPr>
          <p:cNvGrpSpPr/>
          <p:nvPr/>
        </p:nvGrpSpPr>
        <p:grpSpPr>
          <a:xfrm>
            <a:off x="2816448" y="1125691"/>
            <a:ext cx="3529523" cy="1739137"/>
            <a:chOff x="9564105" y="-41534"/>
            <a:chExt cx="1942865" cy="1411513"/>
          </a:xfrm>
        </p:grpSpPr>
        <p:sp>
          <p:nvSpPr>
            <p:cNvPr id="18" name="圆角矩形 46">
              <a:extLst>
                <a:ext uri="{FF2B5EF4-FFF2-40B4-BE49-F238E27FC236}">
                  <a16:creationId xmlns:a16="http://schemas.microsoft.com/office/drawing/2014/main" id="{E5DF681F-104D-4117-BEAD-807E063C69C7}"/>
                </a:ext>
              </a:extLst>
            </p:cNvPr>
            <p:cNvSpPr/>
            <p:nvPr/>
          </p:nvSpPr>
          <p:spPr>
            <a:xfrm>
              <a:off x="9564105" y="608375"/>
              <a:ext cx="1942865" cy="761604"/>
            </a:xfrm>
            <a:prstGeom prst="roundRect">
              <a:avLst>
                <a:gd name="adj" fmla="val 9069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Arial"/>
                <a:ea typeface="Microsoft YaHei"/>
              </a:endParaRPr>
            </a:p>
          </p:txBody>
        </p:sp>
        <p:grpSp>
          <p:nvGrpSpPr>
            <p:cNvPr id="19" name="组合 47">
              <a:extLst>
                <a:ext uri="{FF2B5EF4-FFF2-40B4-BE49-F238E27FC236}">
                  <a16:creationId xmlns:a16="http://schemas.microsoft.com/office/drawing/2014/main" id="{A2A57A23-A713-4562-90C4-2DB9793E192E}"/>
                </a:ext>
              </a:extLst>
            </p:cNvPr>
            <p:cNvGrpSpPr/>
            <p:nvPr/>
          </p:nvGrpSpPr>
          <p:grpSpPr>
            <a:xfrm>
              <a:off x="9932705" y="-41534"/>
              <a:ext cx="131459" cy="696270"/>
              <a:chOff x="2258684" y="533582"/>
              <a:chExt cx="303045" cy="1605072"/>
            </a:xfrm>
            <a:effectLst/>
          </p:grpSpPr>
          <p:pic>
            <p:nvPicPr>
              <p:cNvPr id="23" name="图片 51">
                <a:extLst>
                  <a:ext uri="{FF2B5EF4-FFF2-40B4-BE49-F238E27FC236}">
                    <a16:creationId xmlns:a16="http://schemas.microsoft.com/office/drawing/2014/main" id="{AEF2C2E9-90A5-4502-AE35-6EE3A88B16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684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4" name="直接连接符 52">
                <a:extLst>
                  <a:ext uri="{FF2B5EF4-FFF2-40B4-BE49-F238E27FC236}">
                    <a16:creationId xmlns:a16="http://schemas.microsoft.com/office/drawing/2014/main" id="{0360688F-4752-4EDC-B868-CFDFDDA3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7629" y="533582"/>
                <a:ext cx="0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组合 48">
              <a:extLst>
                <a:ext uri="{FF2B5EF4-FFF2-40B4-BE49-F238E27FC236}">
                  <a16:creationId xmlns:a16="http://schemas.microsoft.com/office/drawing/2014/main" id="{586FAE61-DE76-4306-8CF2-3F8D321C8B3B}"/>
                </a:ext>
              </a:extLst>
            </p:cNvPr>
            <p:cNvGrpSpPr/>
            <p:nvPr/>
          </p:nvGrpSpPr>
          <p:grpSpPr>
            <a:xfrm>
              <a:off x="11076315" y="-41534"/>
              <a:ext cx="131459" cy="696270"/>
              <a:chOff x="2279650" y="533582"/>
              <a:chExt cx="303045" cy="1605072"/>
            </a:xfrm>
            <a:effectLst/>
          </p:grpSpPr>
          <p:pic>
            <p:nvPicPr>
              <p:cNvPr id="21" name="图片 49">
                <a:extLst>
                  <a:ext uri="{FF2B5EF4-FFF2-40B4-BE49-F238E27FC236}">
                    <a16:creationId xmlns:a16="http://schemas.microsoft.com/office/drawing/2014/main" id="{2667AD38-1157-4F95-A2D4-FE5853E68B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79650" y="1779662"/>
                <a:ext cx="303045" cy="35899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cxnSp>
            <p:nvCxnSpPr>
              <p:cNvPr id="22" name="直接连接符 50">
                <a:extLst>
                  <a:ext uri="{FF2B5EF4-FFF2-40B4-BE49-F238E27FC236}">
                    <a16:creationId xmlns:a16="http://schemas.microsoft.com/office/drawing/2014/main" id="{2000CAA9-A8A1-4E0B-97C4-7A1949DAF7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6063" y="533582"/>
                <a:ext cx="15109" cy="1274576"/>
              </a:xfrm>
              <a:prstGeom prst="line">
                <a:avLst/>
              </a:prstGeom>
              <a:ln w="6350">
                <a:solidFill>
                  <a:srgbClr val="3C3B37"/>
                </a:solidFill>
              </a:ln>
              <a:effectLst>
                <a:outerShdw blurRad="508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35" y="1717198"/>
            <a:ext cx="4505700" cy="141591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F66AAF-8FD3-4DC9-B2B3-DCD9A155C40E}"/>
              </a:ext>
            </a:extLst>
          </p:cNvPr>
          <p:cNvGrpSpPr/>
          <p:nvPr/>
        </p:nvGrpSpPr>
        <p:grpSpPr>
          <a:xfrm>
            <a:off x="1159237" y="543767"/>
            <a:ext cx="6843940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  <a:defRPr/>
              </a:pPr>
              <a:endPara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EF2E98-A4A5-4CDD-9BCD-9D073011C131}"/>
              </a:ext>
            </a:extLst>
          </p:cNvPr>
          <p:cNvSpPr/>
          <p:nvPr/>
        </p:nvSpPr>
        <p:spPr>
          <a:xfrm>
            <a:off x="682371" y="3525357"/>
            <a:ext cx="8461629" cy="1363551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4000" dirty="0"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86D4A-484A-4D8C-BAA8-CF7642910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371" y="3740502"/>
            <a:ext cx="8291887" cy="1123775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3956" y="-228600"/>
            <a:ext cx="9575471" cy="7178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243" y="2785073"/>
            <a:ext cx="7032096" cy="15250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4490" y="4041748"/>
            <a:ext cx="3193645" cy="30423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509270" y="-84856"/>
            <a:ext cx="549172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1061" y="47641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prstClr val="white"/>
                </a:solidFill>
              </a:rPr>
              <a:t>4</a:t>
            </a:r>
            <a:endParaRPr lang="zh-CN" altLang="en-US" sz="3600" dirty="0">
              <a:solidFill>
                <a:prstClr val="white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9537" y="1361055"/>
            <a:ext cx="7102401" cy="14091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2081156" y="1696399"/>
            <a:ext cx="459134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Nắm được cách bước viết bản  thông báo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9538" y="4263254"/>
            <a:ext cx="7257849" cy="143609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754" y="1651782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099" y="3083113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754" y="4441233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188255" y="3189462"/>
            <a:ext cx="448424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Biết viết thông báo đơn giản theo hướng dẫn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1976407" y="4589244"/>
            <a:ext cx="4878446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Tích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cực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trao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đổi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bè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dạn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chia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0" y="-13967"/>
            <a:ext cx="9144000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553" y="4219071"/>
            <a:ext cx="2034422" cy="2599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350" y="4219071"/>
            <a:ext cx="1774203" cy="2562989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id="{DA63431A-AAC1-44DB-B68D-64E8BF40B61B}"/>
              </a:ext>
            </a:extLst>
          </p:cNvPr>
          <p:cNvSpPr/>
          <p:nvPr/>
        </p:nvSpPr>
        <p:spPr>
          <a:xfrm flipH="1">
            <a:off x="1203986" y="974529"/>
            <a:ext cx="7185869" cy="156201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D72BB1CF-CB2A-4B21-8DDD-A50F04DEA3D7}"/>
              </a:ext>
            </a:extLst>
          </p:cNvPr>
          <p:cNvSpPr/>
          <p:nvPr/>
        </p:nvSpPr>
        <p:spPr>
          <a:xfrm>
            <a:off x="1623116" y="1187608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93C82A-C05A-49C6-88E6-4F2DF4535879}"/>
              </a:ext>
            </a:extLst>
          </p:cNvPr>
          <p:cNvSpPr txBox="1"/>
          <p:nvPr/>
        </p:nvSpPr>
        <p:spPr>
          <a:xfrm flipH="1">
            <a:off x="1786937" y="1304363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Microsoft YaHei"/>
              </a:rPr>
              <a:t>01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Microsoft YaHe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843051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146902" y="5691105"/>
            <a:ext cx="1392677" cy="961666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52227" y="5598077"/>
            <a:ext cx="1414606" cy="976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5485938" y="3860984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65428" y="1181645"/>
            <a:ext cx="5978584" cy="1243627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A1123979-EB99-4D60-A163-919E0E951D21}"/>
              </a:ext>
            </a:extLst>
          </p:cNvPr>
          <p:cNvGrpSpPr/>
          <p:nvPr/>
        </p:nvGrpSpPr>
        <p:grpSpPr>
          <a:xfrm>
            <a:off x="1141929" y="246920"/>
            <a:ext cx="7004147" cy="521176"/>
            <a:chOff x="2828050" y="925800"/>
            <a:chExt cx="4387178" cy="2185113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92580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:a16="http://schemas.microsoft.com/office/drawing/2014/main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828050" y="954448"/>
              <a:ext cx="4245877" cy="1004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vi-VN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 thông báo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lang="vi-VN" sz="24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565" y="913801"/>
            <a:ext cx="5862908" cy="31636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7793" t="3811" r="9155" b="1646"/>
          <a:stretch/>
        </p:blipFill>
        <p:spPr>
          <a:xfrm>
            <a:off x="443411" y="201058"/>
            <a:ext cx="698518" cy="750048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1748565" y="649224"/>
            <a:ext cx="576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43878" y="649224"/>
            <a:ext cx="13259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148" y="4105031"/>
            <a:ext cx="5924325" cy="266154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059168" y="3433064"/>
            <a:ext cx="2084832" cy="1288679"/>
            <a:chOff x="-210312" y="2816352"/>
            <a:chExt cx="2084832" cy="1288679"/>
          </a:xfrm>
        </p:grpSpPr>
        <p:sp>
          <p:nvSpPr>
            <p:cNvPr id="2" name="Cloud Callout 1"/>
            <p:cNvSpPr/>
            <p:nvPr/>
          </p:nvSpPr>
          <p:spPr>
            <a:xfrm>
              <a:off x="-210312" y="2816352"/>
              <a:ext cx="1897460" cy="1288679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0" y="3045192"/>
              <a:ext cx="18745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0902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11679" y="563509"/>
            <a:ext cx="9232905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-885313" y="78809"/>
            <a:ext cx="11210246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6757557" y="677327"/>
            <a:ext cx="3439660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-1023103" y="670192"/>
            <a:ext cx="4223458" cy="78152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6236" y="48351"/>
            <a:ext cx="1423333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4796693" y="2166746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3551046" y="3300173"/>
            <a:ext cx="1740153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01883" y="4035714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endParaRPr lang="zh-CN" altLang="en-US" sz="1469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3031130" y="1788041"/>
            <a:ext cx="1741511" cy="2014237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781997" y="250957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defTabSz="916777" eaLnBrk="1" hangingPunct="1">
              <a:defRPr/>
            </a:pPr>
            <a:r>
              <a:rPr lang="en-US" altLang="zh-CN" sz="367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459218" y="3992415"/>
            <a:ext cx="1880110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5257302" y="3001138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7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67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7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9334" y="1939894"/>
            <a:ext cx="2337016" cy="17366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11587" y="5173008"/>
            <a:ext cx="3616446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63807" y="1700781"/>
            <a:ext cx="2575583" cy="1736646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vi-VN" sz="2400" dirty="0">
                <a:solidFill>
                  <a:srgbClr val="00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Nêu thông tin được thể hiện trong nội dung của thông báo</a:t>
            </a:r>
            <a:endParaRPr lang="vi-VN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98" y="4956721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7418253" y="3537715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2858" y="-85238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3165" y="4251442"/>
            <a:ext cx="1387696" cy="17729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990" y="3804905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8294584" y="5490093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265599" y="4486854"/>
            <a:ext cx="1043958" cy="7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60749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01" y="86838"/>
            <a:ext cx="5420331" cy="292479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93418" y="3578644"/>
            <a:ext cx="2084832" cy="585216"/>
            <a:chOff x="-1920240" y="2368296"/>
            <a:chExt cx="2084832" cy="585216"/>
          </a:xfrm>
        </p:grpSpPr>
        <p:sp>
          <p:nvSpPr>
            <p:cNvPr id="4" name="Oval 3"/>
            <p:cNvSpPr/>
            <p:nvPr/>
          </p:nvSpPr>
          <p:spPr>
            <a:xfrm>
              <a:off x="-1920240" y="2368296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1650492" y="2430071"/>
              <a:ext cx="1545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dung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0981" y="3592179"/>
            <a:ext cx="2084832" cy="585216"/>
            <a:chOff x="-1731264" y="1114858"/>
            <a:chExt cx="2084832" cy="585216"/>
          </a:xfrm>
        </p:grpSpPr>
        <p:sp>
          <p:nvSpPr>
            <p:cNvPr id="16" name="Oval 15"/>
            <p:cNvSpPr/>
            <p:nvPr/>
          </p:nvSpPr>
          <p:spPr>
            <a:xfrm>
              <a:off x="-1731264" y="1114858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191768" y="1176633"/>
              <a:ext cx="1545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38544" y="3582688"/>
            <a:ext cx="2084832" cy="585216"/>
            <a:chOff x="-1920240" y="2368296"/>
            <a:chExt cx="2084832" cy="585216"/>
          </a:xfrm>
        </p:grpSpPr>
        <p:sp>
          <p:nvSpPr>
            <p:cNvPr id="22" name="Oval 21"/>
            <p:cNvSpPr/>
            <p:nvPr/>
          </p:nvSpPr>
          <p:spPr>
            <a:xfrm>
              <a:off x="-1920240" y="2368296"/>
              <a:ext cx="2084832" cy="585216"/>
            </a:xfrm>
            <a:prstGeom prst="ellipse">
              <a:avLst/>
            </a:prstGeom>
            <a:solidFill>
              <a:srgbClr val="FFD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650492" y="2430071"/>
              <a:ext cx="1744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77240" y="3044785"/>
            <a:ext cx="690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963205" y="3789303"/>
            <a:ext cx="615767" cy="19096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5887903" y="3775768"/>
            <a:ext cx="615767" cy="19096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7240" y="4375366"/>
            <a:ext cx="690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7240" y="4835651"/>
            <a:ext cx="8028432" cy="1860494"/>
            <a:chOff x="777240" y="4835651"/>
            <a:chExt cx="8028432" cy="1860494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DF368F3-752B-47CA-9C8D-87D402FA0790}"/>
                </a:ext>
              </a:extLst>
            </p:cNvPr>
            <p:cNvGrpSpPr/>
            <p:nvPr/>
          </p:nvGrpSpPr>
          <p:grpSpPr>
            <a:xfrm>
              <a:off x="777240" y="4835651"/>
              <a:ext cx="8028432" cy="1860494"/>
              <a:chOff x="-682100" y="2189424"/>
              <a:chExt cx="12911283" cy="4403027"/>
            </a:xfrm>
          </p:grpSpPr>
          <p:sp>
            <p:nvSpPr>
              <p:cNvPr id="32" name="Rectangle: Rounded Corners 1">
                <a:extLst>
                  <a:ext uri="{FF2B5EF4-FFF2-40B4-BE49-F238E27FC236}">
                    <a16:creationId xmlns:a16="http://schemas.microsoft.com/office/drawing/2014/main" id="{4AA7C76E-4ECF-4B31-B0B6-6D5BDD9FEFB4}"/>
                  </a:ext>
                </a:extLst>
              </p:cNvPr>
              <p:cNvSpPr/>
              <p:nvPr/>
            </p:nvSpPr>
            <p:spPr>
              <a:xfrm>
                <a:off x="4048124" y="3967162"/>
                <a:ext cx="3286622" cy="1343025"/>
              </a:xfrm>
              <a:prstGeom prst="roundRect">
                <a:avLst/>
              </a:prstGeom>
              <a:solidFill>
                <a:srgbClr val="FFFF00"/>
              </a:solidFill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NỘI DUNG THÔNG BÁO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ED1103D-5AA4-4475-BD11-B5D1117D90CE}"/>
                  </a:ext>
                </a:extLst>
              </p:cNvPr>
              <p:cNvCxnSpPr/>
              <p:nvPr/>
            </p:nvCxnSpPr>
            <p:spPr>
              <a:xfrm>
                <a:off x="3009898" y="3820286"/>
                <a:ext cx="1038228" cy="70961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: Rounded Corners 8">
                <a:extLst>
                  <a:ext uri="{FF2B5EF4-FFF2-40B4-BE49-F238E27FC236}">
                    <a16:creationId xmlns:a16="http://schemas.microsoft.com/office/drawing/2014/main" id="{3B7E9DE7-EC50-4E86-AC9C-8EEBB177C5AD}"/>
                  </a:ext>
                </a:extLst>
              </p:cNvPr>
              <p:cNvSpPr/>
              <p:nvPr/>
            </p:nvSpPr>
            <p:spPr>
              <a:xfrm>
                <a:off x="-682100" y="2865473"/>
                <a:ext cx="3767954" cy="1601524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05A2BCD-F465-49BE-B634-E31EBF8235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09898" y="5033963"/>
                <a:ext cx="1038226" cy="60256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Rectangle: Rounded Corners 13">
                <a:extLst>
                  <a:ext uri="{FF2B5EF4-FFF2-40B4-BE49-F238E27FC236}">
                    <a16:creationId xmlns:a16="http://schemas.microsoft.com/office/drawing/2014/main" id="{81B0AF41-321D-4A55-ACF0-12602BF07BF2}"/>
                  </a:ext>
                </a:extLst>
              </p:cNvPr>
              <p:cNvSpPr/>
              <p:nvPr/>
            </p:nvSpPr>
            <p:spPr>
              <a:xfrm>
                <a:off x="-682100" y="4843268"/>
                <a:ext cx="3644581" cy="1569582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Nơi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thông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tin ….</a:t>
                </a:r>
              </a:p>
            </p:txBody>
          </p:sp>
          <p:sp>
            <p:nvSpPr>
              <p:cNvPr id="37" name="Rectangle: Rounded Corners 15">
                <a:extLst>
                  <a:ext uri="{FF2B5EF4-FFF2-40B4-BE49-F238E27FC236}">
                    <a16:creationId xmlns:a16="http://schemas.microsoft.com/office/drawing/2014/main" id="{9E3AD994-6E63-4814-B6D7-B3CC031C2856}"/>
                  </a:ext>
                </a:extLst>
              </p:cNvPr>
              <p:cNvSpPr/>
              <p:nvPr/>
            </p:nvSpPr>
            <p:spPr>
              <a:xfrm>
                <a:off x="8458235" y="2189424"/>
                <a:ext cx="3770948" cy="2303052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Nơi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tham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gia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bộ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</a:p>
            </p:txBody>
          </p:sp>
          <p:sp>
            <p:nvSpPr>
              <p:cNvPr id="38" name="Rectangle: Rounded Corners 18">
                <a:extLst>
                  <a:ext uri="{FF2B5EF4-FFF2-40B4-BE49-F238E27FC236}">
                    <a16:creationId xmlns:a16="http://schemas.microsoft.com/office/drawing/2014/main" id="{B6188061-45EF-41BA-BE8F-0A1CD899A6D7}"/>
                  </a:ext>
                </a:extLst>
              </p:cNvPr>
              <p:cNvSpPr/>
              <p:nvPr/>
            </p:nvSpPr>
            <p:spPr>
              <a:xfrm>
                <a:off x="8414638" y="4818275"/>
                <a:ext cx="3814543" cy="1774176"/>
              </a:xfrm>
              <a:prstGeom prst="roundRect">
                <a:avLst/>
              </a:prstGeom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đăng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000" dirty="0"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….</a:t>
                </a:r>
              </a:p>
            </p:txBody>
          </p: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E690C6F-462E-4CCE-8590-73B277C19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81171" y="5436654"/>
              <a:ext cx="690825" cy="36138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CC3273A-A313-4358-A1E4-993ABC4F7DA8}"/>
                </a:ext>
              </a:extLst>
            </p:cNvPr>
            <p:cNvCxnSpPr>
              <a:cxnSpLocks/>
            </p:cNvCxnSpPr>
            <p:nvPr/>
          </p:nvCxnSpPr>
          <p:spPr>
            <a:xfrm>
              <a:off x="5774169" y="5957031"/>
              <a:ext cx="659562" cy="19084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09250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29" grpId="0" animBg="1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0" y="-1"/>
            <a:ext cx="9144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id="{92A9B990-E27D-4C3F-9004-CE45C76DDDE8}"/>
              </a:ext>
            </a:extLst>
          </p:cNvPr>
          <p:cNvSpPr/>
          <p:nvPr/>
        </p:nvSpPr>
        <p:spPr>
          <a:xfrm flipH="1">
            <a:off x="1843365" y="517432"/>
            <a:ext cx="7074392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820B07A0-44D3-462A-AC5C-49BB25A021CD}"/>
              </a:ext>
            </a:extLst>
          </p:cNvPr>
          <p:cNvSpPr/>
          <p:nvPr/>
        </p:nvSpPr>
        <p:spPr>
          <a:xfrm>
            <a:off x="2524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6260C-4240-4C6B-8ADF-BFFDF57FD068}"/>
              </a:ext>
            </a:extLst>
          </p:cNvPr>
          <p:cNvSpPr txBox="1"/>
          <p:nvPr/>
        </p:nvSpPr>
        <p:spPr>
          <a:xfrm flipH="1">
            <a:off x="2577934" y="1240224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9E6DB1-FFD3-4CFE-B927-E015F05A87EC}"/>
              </a:ext>
            </a:extLst>
          </p:cNvPr>
          <p:cNvSpPr txBox="1"/>
          <p:nvPr/>
        </p:nvSpPr>
        <p:spPr>
          <a:xfrm>
            <a:off x="7892825" y="8036357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02EED3-C4A6-4A8E-9AE0-F3E93EEC76D7}"/>
              </a:ext>
            </a:extLst>
          </p:cNvPr>
          <p:cNvSpPr txBox="1"/>
          <p:nvPr/>
        </p:nvSpPr>
        <p:spPr>
          <a:xfrm>
            <a:off x="7892825" y="8036356"/>
            <a:ext cx="522771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solidFill>
                  <a:srgbClr val="F68D36"/>
                </a:solidFill>
                <a:latin typeface="MTD Anydore" panose="02000500000000000000" pitchFamily="50" charset="0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E3E7D7-8A01-4673-9852-8725A0AD03A7}"/>
              </a:ext>
            </a:extLst>
          </p:cNvPr>
          <p:cNvGrpSpPr/>
          <p:nvPr/>
        </p:nvGrpSpPr>
        <p:grpSpPr>
          <a:xfrm>
            <a:off x="0" y="2956800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9A8EC91-5928-4D46-947C-D70B848420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5586" y="1156974"/>
            <a:ext cx="5510769" cy="969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1126" y="1087634"/>
            <a:ext cx="1791093" cy="1059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22379" y="1266202"/>
            <a:ext cx="27416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thông</a:t>
            </a:r>
            <a:r>
              <a:rPr lang="en-US" sz="30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Arial Black" panose="020B0A04020102020204" pitchFamily="34" charset="0"/>
              </a:rPr>
              <a:t>báo</a:t>
            </a:r>
            <a:endParaRPr lang="en-US" sz="3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  <p:bldP spid="4" grpId="0"/>
        </p:bldLst>
      </p:timing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521</Words>
  <Application>Microsoft Office PowerPoint</Application>
  <PresentationFormat>On-screen Show (4:3)</PresentationFormat>
  <Paragraphs>80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43" baseType="lpstr">
      <vt:lpstr>等线</vt:lpstr>
      <vt:lpstr>微软雅黑</vt:lpstr>
      <vt:lpstr>微软雅黑</vt:lpstr>
      <vt:lpstr>宋体</vt:lpstr>
      <vt:lpstr>Arial</vt:lpstr>
      <vt:lpstr>Arial Black</vt:lpstr>
      <vt:lpstr>Arial-Rounded</vt:lpstr>
      <vt:lpstr>Calibri</vt:lpstr>
      <vt:lpstr>Calibri Light</vt:lpstr>
      <vt:lpstr>Gloria Hallelujah</vt:lpstr>
      <vt:lpstr>MTD Anydore</vt:lpstr>
      <vt:lpstr>Pattaya</vt:lpstr>
      <vt:lpstr>SVN-Cookies</vt:lpstr>
      <vt:lpstr>SVN-Gretoon</vt:lpstr>
      <vt:lpstr>SVN-SAF</vt:lpstr>
      <vt:lpstr>Times New Roman</vt:lpstr>
      <vt:lpstr>字魂105号-简雅黑</vt:lpstr>
      <vt:lpstr>方正清刻本悦宋简体</vt:lpstr>
      <vt:lpstr>方正粗圆_GBK</vt:lpstr>
      <vt:lpstr>1_Office 主题</vt:lpstr>
      <vt:lpstr>2_jeppt.com</vt:lpstr>
      <vt:lpstr>自定义设计方案</vt:lpstr>
      <vt:lpstr>Office 主题</vt:lpstr>
      <vt:lpstr>1_自定义设计方案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41</cp:revision>
  <dcterms:created xsi:type="dcterms:W3CDTF">2022-06-29T03:01:49Z</dcterms:created>
  <dcterms:modified xsi:type="dcterms:W3CDTF">2023-10-19T07:21:12Z</dcterms:modified>
</cp:coreProperties>
</file>