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9"/>
  </p:notesMasterIdLst>
  <p:sldIdLst>
    <p:sldId id="280" r:id="rId5"/>
    <p:sldId id="282" r:id="rId6"/>
    <p:sldId id="281" r:id="rId7"/>
    <p:sldId id="356" r:id="rId8"/>
    <p:sldId id="357" r:id="rId9"/>
    <p:sldId id="369" r:id="rId10"/>
    <p:sldId id="295" r:id="rId11"/>
    <p:sldId id="358" r:id="rId12"/>
    <p:sldId id="318" r:id="rId13"/>
    <p:sldId id="359" r:id="rId14"/>
    <p:sldId id="370" r:id="rId15"/>
    <p:sldId id="360" r:id="rId16"/>
    <p:sldId id="362" r:id="rId17"/>
    <p:sldId id="371" r:id="rId18"/>
    <p:sldId id="339" r:id="rId19"/>
    <p:sldId id="379" r:id="rId20"/>
    <p:sldId id="372" r:id="rId21"/>
    <p:sldId id="292" r:id="rId22"/>
    <p:sldId id="375" r:id="rId23"/>
    <p:sldId id="373" r:id="rId24"/>
    <p:sldId id="376" r:id="rId25"/>
    <p:sldId id="377" r:id="rId26"/>
    <p:sldId id="378" r:id="rId27"/>
    <p:sldId id="31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904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490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1.wdp"/><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11/5/2023</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jp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FDCE8C84-42D3-48C2-8042-B9D9F57101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62267" y="2621391"/>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a16="http://schemas.microsoft.com/office/drawing/2014/main" id="{E2C95DA2-1070-4BF0-A68F-28FEAEB2BBB3}"/>
              </a:ext>
            </a:extLst>
          </p:cNvPr>
          <p:cNvSpPr/>
          <p:nvPr/>
        </p:nvSpPr>
        <p:spPr>
          <a:xfrm>
            <a:off x="723900" y="1487474"/>
            <a:ext cx="8251945" cy="1533127"/>
          </a:xfrm>
          <a:prstGeom prst="wedgeRoundRectCallout">
            <a:avLst>
              <a:gd name="adj1" fmla="val 50323"/>
              <a:gd name="adj2" fmla="val 78389"/>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sẻ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70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1188721" y="1842322"/>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3878498"/>
          </a:xfrm>
          <a:prstGeom prst="rect">
            <a:avLst/>
          </a:prstGeom>
          <a:noFill/>
        </p:spPr>
        <p:txBody>
          <a:bodyPr wrap="square" rtlCol="0">
            <a:spAutoFit/>
          </a:bodyPr>
          <a:lstStyle/>
          <a:p>
            <a:pPr lvl="0" algn="just">
              <a:lnSpc>
                <a:spcPct val="130000"/>
              </a:lnSpc>
              <a:defRPr/>
            </a:pPr>
            <a:r>
              <a:rPr lang="vi-VN" sz="3200" b="1" dirty="0">
                <a:solidFill>
                  <a:prstClr val="black"/>
                </a:solidFill>
                <a:cs typeface="Arial" panose="020B0604020202020204" pitchFamily="34"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cs typeface="Arial" panose="020B0604020202020204" pitchFamily="34" charset="0"/>
              </a:rPr>
              <a:t>.</a:t>
            </a:r>
            <a:endParaRPr lang="vi-VN" sz="3200" b="1" dirty="0">
              <a:solidFill>
                <a:prstClr val="black"/>
              </a:solidFill>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1409700" y="1047232"/>
            <a:ext cx="9144000"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nhí</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noProof="0" dirty="0" err="1">
                <a:ln w="19050">
                  <a:solidFill>
                    <a:srgbClr val="5B9BD5">
                      <a:lumMod val="50000"/>
                    </a:srgbClr>
                  </a:solidFill>
                </a:ln>
                <a:solidFill>
                  <a:srgbClr val="FF0000"/>
                </a:solidFill>
                <a:latin typeface="Calibri" panose="020F0502020204030204"/>
              </a:rPr>
              <a:t>Đóng</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vai</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xử</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lý</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tình</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huống</a:t>
            </a:r>
            <a:endParaRPr kumimoji="0" lang="en-US" sz="5000" b="1" i="0" u="none" strike="noStrike" kern="1200" cap="none" spc="0" normalizeH="0" baseline="0" noProof="0" dirty="0">
              <a:ln w="19050">
                <a:solidFill>
                  <a:srgbClr val="5B9BD5">
                    <a:lumMod val="50000"/>
                  </a:srgbClr>
                </a:solid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đã là</a:t>
            </a:r>
            <a:r>
              <a:rPr lang="en-US" sz="4000" kern="0" dirty="0">
                <a:solidFill>
                  <a:srgbClr val="005279"/>
                </a:solidFill>
                <a:cs typeface="Arial" panose="020B0604020202020204" pitchFamily="34" charset="0"/>
              </a:rPr>
              <a:t>m</a:t>
            </a:r>
            <a:r>
              <a:rPr lang="vi-VN" sz="4000" kern="0" dirty="0">
                <a:solidFill>
                  <a:srgbClr val="005279"/>
                </a:solidFill>
                <a:cs typeface="Arial" panose="020B0604020202020204" pitchFamily="34" charset="0"/>
              </a:rPr>
              <a:t> 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364224" y="4535213"/>
            <a:ext cx="4408119"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Cổng</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trường</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1026" name="Picture 2">
            <a:extLst>
              <a:ext uri="{FF2B5EF4-FFF2-40B4-BE49-F238E27FC236}">
                <a16:creationId xmlns:a16="http://schemas.microsoft.com/office/drawing/2014/main" id="{EBAFEBAF-9C51-4E98-963A-78E20CB516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040" y="264919"/>
            <a:ext cx="5920550" cy="403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Báo</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thức</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3074" name="Picture 2">
            <a:extLst>
              <a:ext uri="{FF2B5EF4-FFF2-40B4-BE49-F238E27FC236}">
                <a16:creationId xmlns:a16="http://schemas.microsoft.com/office/drawing/2014/main" id="{3AC2456A-5333-422A-B36C-BCE4161C4F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216" y="591821"/>
            <a:ext cx="5384483" cy="36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9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Hành</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lý</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2050" name="Picture 2">
            <a:extLst>
              <a:ext uri="{FF2B5EF4-FFF2-40B4-BE49-F238E27FC236}">
                <a16:creationId xmlns:a16="http://schemas.microsoft.com/office/drawing/2014/main" id="{BEDAB571-DBBA-4C41-96AD-1EC55E9380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663" y="660453"/>
            <a:ext cx="5450890" cy="377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6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2308391" y="2705725"/>
            <a:ext cx="421621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tình</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325</Words>
  <Application>Microsoft Office PowerPoint</Application>
  <PresentationFormat>Widescreen</PresentationFormat>
  <Paragraphs>58</Paragraphs>
  <Slides>24</Slides>
  <Notes>23</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24</vt:i4>
      </vt:variant>
    </vt:vector>
  </HeadingPairs>
  <TitlesOfParts>
    <vt:vector size="32" baseType="lpstr">
      <vt:lpstr>Arial</vt:lpstr>
      <vt:lpstr>Calibri</vt:lpstr>
      <vt:lpstr>Calibri Light</vt:lpstr>
      <vt:lpstr>Georgia</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33</cp:revision>
  <dcterms:created xsi:type="dcterms:W3CDTF">2022-08-04T03:07:46Z</dcterms:created>
  <dcterms:modified xsi:type="dcterms:W3CDTF">2023-11-05T15:41:01Z</dcterms:modified>
</cp:coreProperties>
</file>