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3.xml" ContentType="application/vnd.openxmlformats-officedocument.presentationml.tags+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8" r:id="rId4"/>
    <p:sldMasterId id="2147483745" r:id="rId5"/>
    <p:sldMasterId id="2147483774" r:id="rId6"/>
    <p:sldMasterId id="2147483786" r:id="rId7"/>
  </p:sldMasterIdLst>
  <p:notesMasterIdLst>
    <p:notesMasterId r:id="rId27"/>
  </p:notesMasterIdLst>
  <p:sldIdLst>
    <p:sldId id="8692" r:id="rId8"/>
    <p:sldId id="8785" r:id="rId9"/>
    <p:sldId id="292" r:id="rId10"/>
    <p:sldId id="925" r:id="rId11"/>
    <p:sldId id="910" r:id="rId12"/>
    <p:sldId id="11703" r:id="rId13"/>
    <p:sldId id="11704" r:id="rId14"/>
    <p:sldId id="11705" r:id="rId15"/>
    <p:sldId id="761" r:id="rId16"/>
    <p:sldId id="309" r:id="rId17"/>
    <p:sldId id="305" r:id="rId18"/>
    <p:sldId id="297" r:id="rId19"/>
    <p:sldId id="298" r:id="rId20"/>
    <p:sldId id="299" r:id="rId21"/>
    <p:sldId id="300" r:id="rId22"/>
    <p:sldId id="301" r:id="rId23"/>
    <p:sldId id="302" r:id="rId24"/>
    <p:sldId id="346"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3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F7904-4EF0-43B5-B234-DD61D9055183}"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D4EEC-7E97-4596-9800-53ED31DCC820}" type="slidenum">
              <a:rPr lang="en-US" smtClean="0"/>
              <a:t>‹#›</a:t>
            </a:fld>
            <a:endParaRPr lang="en-US"/>
          </a:p>
        </p:txBody>
      </p:sp>
    </p:spTree>
    <p:extLst>
      <p:ext uri="{BB962C8B-B14F-4D97-AF65-F5344CB8AC3E}">
        <p14:creationId xmlns:p14="http://schemas.microsoft.com/office/powerpoint/2010/main" val="142634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689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151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baseline="0" dirty="0"/>
              <a:t>GV </a:t>
            </a:r>
            <a:r>
              <a:rPr lang="en-US" baseline="0" dirty="0" err="1"/>
              <a:t>cho</a:t>
            </a:r>
            <a:r>
              <a:rPr lang="en-US" baseline="0" dirty="0"/>
              <a:t> HS </a:t>
            </a:r>
            <a:r>
              <a:rPr lang="en-US" baseline="0" dirty="0" err="1"/>
              <a:t>chọn</a:t>
            </a:r>
            <a:r>
              <a:rPr lang="en-US" baseline="0" dirty="0"/>
              <a:t> </a:t>
            </a:r>
            <a:r>
              <a:rPr lang="en-US" baseline="0" dirty="0" err="1"/>
              <a:t>số</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tròn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a:t>
            </a:r>
            <a:r>
              <a:rPr lang="en-US" baseline="0" dirty="0" err="1"/>
              <a:t>Khi</a:t>
            </a:r>
            <a:r>
              <a:rPr lang="en-US" baseline="0" dirty="0"/>
              <a:t> quay </a:t>
            </a:r>
            <a:r>
              <a:rPr lang="en-US" baseline="0" dirty="0" err="1"/>
              <a:t>lại</a:t>
            </a:r>
            <a:r>
              <a:rPr lang="en-US" baseline="0" dirty="0"/>
              <a:t>, GV </a:t>
            </a:r>
            <a:r>
              <a:rPr lang="en-US" baseline="0" dirty="0" err="1"/>
              <a:t>bấm</a:t>
            </a:r>
            <a:r>
              <a:rPr lang="en-US" baseline="0" dirty="0"/>
              <a:t> </a:t>
            </a:r>
            <a:r>
              <a:rPr lang="en-US" baseline="0"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đê</a:t>
            </a:r>
            <a:r>
              <a:rPr lang="en-US" baseline="0" dirty="0"/>
              <a:t> HS </a:t>
            </a:r>
            <a:r>
              <a:rPr lang="en-US" baseline="0" dirty="0" err="1"/>
              <a:t>chọn</a:t>
            </a:r>
            <a:r>
              <a:rPr lang="en-US" baseline="0" dirty="0"/>
              <a:t> </a:t>
            </a:r>
            <a:r>
              <a:rPr lang="en-US" baseline="0" dirty="0" err="1"/>
              <a:t>quà</a:t>
            </a:r>
            <a:endParaRPr lang="en-US" baseline="0" dirty="0"/>
          </a:p>
          <a:p>
            <a:pPr marL="171450" lvl="0" indent="-171450" algn="l" rtl="0">
              <a:spcBef>
                <a:spcPts val="0"/>
              </a:spcBef>
              <a:spcAft>
                <a:spcPts val="0"/>
              </a:spcAft>
              <a:buFontTx/>
              <a:buChar char="-"/>
            </a:pPr>
            <a:r>
              <a:rPr lang="en-US" baseline="0" dirty="0"/>
              <a:t>NẾU KHÔNG ĐỦ THỜI GIAN, GV </a:t>
            </a:r>
            <a:r>
              <a:rPr lang="en-US" baseline="0" dirty="0" err="1"/>
              <a:t>có</a:t>
            </a:r>
            <a:r>
              <a:rPr lang="en-US" baseline="0" dirty="0"/>
              <a:t> </a:t>
            </a:r>
            <a:r>
              <a:rPr lang="en-US" baseline="0" dirty="0" err="1"/>
              <a:t>thể</a:t>
            </a:r>
            <a:r>
              <a:rPr lang="en-US" baseline="0" dirty="0"/>
              <a:t> </a:t>
            </a:r>
            <a:r>
              <a:rPr lang="en-US" baseline="0" dirty="0" err="1"/>
              <a:t>bấm</a:t>
            </a:r>
            <a:r>
              <a:rPr lang="en-US" baseline="0" dirty="0"/>
              <a:t> </a:t>
            </a:r>
            <a:r>
              <a:rPr lang="en-US" baseline="0" dirty="0" err="1"/>
              <a:t>vào</a:t>
            </a:r>
            <a:r>
              <a:rPr lang="en-US" baseline="0" dirty="0"/>
              <a:t> ô KẾT THÚC TRÒ </a:t>
            </a:r>
            <a:r>
              <a:rPr lang="en-US" baseline="0"/>
              <a:t>CHƠI </a:t>
            </a:r>
            <a:endParaRPr dirty="0"/>
          </a:p>
        </p:txBody>
      </p:sp>
    </p:spTree>
    <p:extLst>
      <p:ext uri="{BB962C8B-B14F-4D97-AF65-F5344CB8AC3E}">
        <p14:creationId xmlns:p14="http://schemas.microsoft.com/office/powerpoint/2010/main" val="4209842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hiện</a:t>
            </a:r>
            <a:r>
              <a:rPr lang="en-US" baseline="0" dirty="0"/>
              <a:t> </a:t>
            </a:r>
            <a:r>
              <a:rPr lang="en-US" baseline="0" dirty="0" err="1"/>
              <a:t>ra</a:t>
            </a:r>
            <a:r>
              <a:rPr lang="en-US" baseline="0" dirty="0"/>
              <a:t> </a:t>
            </a:r>
            <a:r>
              <a:rPr lang="en-US" baseline="0" dirty="0" err="1"/>
              <a:t>phần</a:t>
            </a:r>
            <a:r>
              <a:rPr lang="en-US" baseline="0" dirty="0"/>
              <a:t> </a:t>
            </a:r>
            <a:r>
              <a:rPr lang="en-US" baseline="0" dirty="0" err="1"/>
              <a:t>thưởng</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màu</a:t>
            </a:r>
            <a:r>
              <a:rPr lang="en-US" baseline="0" dirty="0"/>
              <a:t> </a:t>
            </a:r>
            <a:r>
              <a:rPr lang="en-US" baseline="0" dirty="0" err="1"/>
              <a:t>đỏ</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61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2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giáo</a:t>
            </a:r>
            <a:r>
              <a:rPr lang="en-US" dirty="0"/>
              <a:t> </a:t>
            </a:r>
            <a:r>
              <a:rPr lang="en-US" dirty="0" err="1"/>
              <a:t>dục</a:t>
            </a:r>
            <a:r>
              <a:rPr lang="en-US" dirty="0"/>
              <a:t> </a:t>
            </a:r>
            <a:r>
              <a:rPr lang="en-US" dirty="0" err="1"/>
              <a:t>lòng</a:t>
            </a:r>
            <a:r>
              <a:rPr lang="en-US" dirty="0"/>
              <a:t> </a:t>
            </a:r>
            <a:r>
              <a:rPr lang="en-US" dirty="0" err="1"/>
              <a:t>yêu</a:t>
            </a:r>
            <a:r>
              <a:rPr lang="en-US" dirty="0"/>
              <a:t> n</a:t>
            </a:r>
            <a:r>
              <a:rPr lang="vi-VN" dirty="0"/>
              <a:t>ư</a:t>
            </a:r>
            <a:r>
              <a:rPr lang="en-US" dirty="0" err="1"/>
              <a:t>ớc</a:t>
            </a:r>
            <a:r>
              <a:rPr lang="en-US" dirty="0"/>
              <a:t> </a:t>
            </a:r>
            <a:r>
              <a:rPr lang="en-US" dirty="0" err="1"/>
              <a:t>của</a:t>
            </a:r>
            <a:r>
              <a:rPr lang="en-US" dirty="0"/>
              <a:t> </a:t>
            </a:r>
            <a:r>
              <a:rPr lang="en-US" dirty="0" err="1"/>
              <a:t>Hồ</a:t>
            </a:r>
            <a:r>
              <a:rPr lang="en-US" dirty="0"/>
              <a:t> </a:t>
            </a:r>
            <a:r>
              <a:rPr lang="en-US" dirty="0" err="1"/>
              <a:t>Chí</a:t>
            </a:r>
            <a:r>
              <a:rPr lang="en-US" dirty="0"/>
              <a:t> Minh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499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25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10021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7167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8194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69271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8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2023/6/6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159325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4993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190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0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2023/6/6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28683775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24556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73572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562662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2023/6/6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6191782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2023/6/6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1469902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2023/6/6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4019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2023/6/6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023907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2023/6/6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8910270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29486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8956225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830468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CEC77-8D02-4094-9406-11FD9CD8BAA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DF5336-FD11-48A4-BD44-88157F49B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654B47-4F7D-4554-9F16-B6AB98A3374A}"/>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5E750D96-BB70-44D4-A95B-AE00CE196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39D51C-2CC1-4A63-87E8-7685BF11F018}"/>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6672886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45557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CA2C5D-7606-4EA8-9574-FBA53B7B2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B58B103-9BBB-4D9E-B77F-29321CC682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C0EE6A-28A9-4C70-A7D5-76BA627B244A}"/>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458054DB-9F1A-40F4-A35C-11738FDE79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D883EE-1F4C-41A3-B40A-54AF784D3DAE}"/>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4030090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5174A7-B722-4274-8D87-6795C2205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D0ACEF-DF96-41A6-8AD5-2390751D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DCD3AF-A2D6-4BEC-B28B-AAB3F98382A3}"/>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78B1195D-8AE4-4FE6-A098-3B02877924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CC0C2F-95EA-402B-B498-F46E0F1E26F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167754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36E430-20EE-4920-AA67-85AD4C69BE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4A486B-123C-4A1F-AA0F-025A830FC8B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9BF16DA-8084-47E9-AADA-F1F8AEBFFB5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963371A-CFDA-4F9A-914E-FBDD4BB5AAE0}"/>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A27CFF54-DE42-4742-A613-ACEDAB254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2B926-6BD7-4120-930D-FE2CD54A76BB}"/>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368587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0AA8B4-5600-4AAC-9698-8B7733A5ACE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E80192-305D-4B8D-852F-0EC953741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2E6C4D7-CE9C-4D83-A639-8DC4E5B5CA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47283EE-E871-4BA1-8FA1-858E1CABC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FF60DEB-1EA4-4977-83D4-2258A3D0455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1C4C313-546B-4ED7-9FE2-BB3BBBE2623C}"/>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8" name="页脚占位符 7">
            <a:extLst>
              <a:ext uri="{FF2B5EF4-FFF2-40B4-BE49-F238E27FC236}">
                <a16:creationId xmlns:a16="http://schemas.microsoft.com/office/drawing/2014/main" id="{132B05F6-06B1-4911-B834-B9C3D0433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7973488-B51F-44F8-B530-F8B85E70F7E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1322094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46A89-17CA-4E5F-A83F-81A31B3710E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1F9596-0490-4953-BBD4-47CCF8C75F82}"/>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4" name="页脚占位符 3">
            <a:extLst>
              <a:ext uri="{FF2B5EF4-FFF2-40B4-BE49-F238E27FC236}">
                <a16:creationId xmlns:a16="http://schemas.microsoft.com/office/drawing/2014/main" id="{E2061D74-CC8D-4BF0-8751-60EB3B9CB9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6E0C7C-1804-4CD0-AECB-E16A49513EE7}"/>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836578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D34BA0-04C7-4D61-8E46-B9686807E0B6}"/>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3" name="页脚占位符 2">
            <a:extLst>
              <a:ext uri="{FF2B5EF4-FFF2-40B4-BE49-F238E27FC236}">
                <a16:creationId xmlns:a16="http://schemas.microsoft.com/office/drawing/2014/main" id="{47C6A10E-DA34-41B1-AF68-7A1A6C780C5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63E92D-0CF2-417C-BB7F-A3C919F3957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7451387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C48A01-A521-4D73-87A9-CD7BF5B77E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54D10DB-5D39-4744-BE3A-0DF9A8FF7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77B2C0-E64F-4951-82B1-94493B73B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370671-4E8F-435D-9386-9CA3BD98AB65}"/>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9505F256-4489-45F5-8148-0DB39D2A16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90E969-4413-4D88-BE86-6C1C7F6DD53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4063461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CEDC1-70D2-46A6-97A4-46D5826F15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E9E44B-8161-40E2-9619-1F9148EBF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C582FF-1BA8-4A58-A469-7634C3EE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4764B6-6A82-4698-9731-64F37A7AB51C}"/>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7046F807-7A09-441C-B511-AB4E817A9E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8AD0DF-43C7-406A-B64A-3C44703B9954}"/>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0419028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A9F7A5-B116-4E26-8222-469E1F42E1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B11DD64-FBE4-49DE-9228-F76DE3E6E2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07EA6-E2DC-4451-8929-93A53E1A0CF8}"/>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94736548-CA9B-4949-A563-56D1E802B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AA6439-A42A-4862-8E53-46CF44A24AE5}"/>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04955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C05E32-A527-4EF7-8EE5-73AC451CE2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0C61748-60FD-4FD9-B76F-FF0852C668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763B4D-B77A-4154-BFAF-2E3CCC394D86}"/>
              </a:ext>
            </a:extLst>
          </p:cNvPr>
          <p:cNvSpPr>
            <a:spLocks noGrp="1"/>
          </p:cNvSpPr>
          <p:nvPr>
            <p:ph type="dt" sz="half" idx="10"/>
          </p:nvPr>
        </p:nvSpPr>
        <p:spPr/>
        <p:txBody>
          <a:bodyPr/>
          <a:lstStyle/>
          <a:p>
            <a:fld id="{172D372F-F3DD-46B9-811E-93395687684C}"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86CE9021-1921-4278-B023-726ABE0A87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421848-43DB-439E-9813-01B50D84B97F}"/>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6847208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9798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164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11292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393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8187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206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2350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8162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05275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328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6364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05047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1029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7530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42408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3926375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543505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26725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748804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2387670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874604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1199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0765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678805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988486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32408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3532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955570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845890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2759403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953447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36470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7285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25627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54249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34595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95856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7918353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060063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75720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891522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253263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0395259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3731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290465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749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093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0545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06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832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872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195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33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486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2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2023/6/6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67256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726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38211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42812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84227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24615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6/6/2023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2311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6/6/2023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31732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6834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6724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00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9.xml"/><Relationship Id="rId16" Type="http://schemas.openxmlformats.org/officeDocument/2006/relationships/tags" Target="../tags/tag4.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ags" Target="../tags/tag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theme" Target="../theme/theme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3.jpe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2.png"/><Relationship Id="rId5" Type="http://schemas.openxmlformats.org/officeDocument/2006/relationships/slideLayout" Target="../slideLayouts/slideLayout95.xml"/><Relationship Id="rId10" Type="http://schemas.openxmlformats.org/officeDocument/2006/relationships/theme" Target="../theme/theme7.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959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2023/6/6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0796928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6A24DB-9804-4D6A-8888-1BCC5F83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073F013-88D8-45CE-8447-0B5C33091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B81C1-BED0-432B-997F-9924A727D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372F-F3DD-46B9-811E-93395687684C}"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id="{BF539F7C-D169-4164-8A8A-901A65AD9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7E3B435-0E2B-4E44-BAE3-5BA129585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5387806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5959257"/>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148396946"/>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2014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616B871-DD5E-49D2-BC61-1CB096B9A29D}"/>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524001" y="571499"/>
            <a:ext cx="1209675" cy="1209675"/>
          </a:xfrm>
          <a:prstGeom prst="rect">
            <a:avLst/>
          </a:prstGeom>
        </p:spPr>
      </p:pic>
    </p:spTree>
    <p:extLst>
      <p:ext uri="{BB962C8B-B14F-4D97-AF65-F5344CB8AC3E}">
        <p14:creationId xmlns:p14="http://schemas.microsoft.com/office/powerpoint/2010/main" val="1726869518"/>
      </p:ext>
    </p:extLst>
  </p:cSld>
  <p:clrMap bg1="lt1" tx1="dk1" bg2="lt2" tx2="dk2" accent1="accent1" accent2="accent2" accent3="accent3" accent4="accent4" accent5="accent5" accent6="accent6" hlink="hlink" folHlink="folHlink"/>
  <p:sldLayoutIdLst>
    <p:sldLayoutId id="2147483787" r:id="rId1"/>
    <p:sldLayoutId id="2147483789" r:id="rId2"/>
    <p:sldLayoutId id="2147483790" r:id="rId3"/>
    <p:sldLayoutId id="2147483793" r:id="rId4"/>
    <p:sldLayoutId id="2147483794" r:id="rId5"/>
    <p:sldLayoutId id="2147483798" r:id="rId6"/>
    <p:sldLayoutId id="2147483799" r:id="rId7"/>
    <p:sldLayoutId id="2147483810" r:id="rId8"/>
    <p:sldLayoutId id="214748381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18" Type="http://schemas.openxmlformats.org/officeDocument/2006/relationships/slide" Target="slide11.xml"/><Relationship Id="rId3" Type="http://schemas.openxmlformats.org/officeDocument/2006/relationships/image" Target="../media/image34.png"/><Relationship Id="rId21" Type="http://schemas.openxmlformats.org/officeDocument/2006/relationships/slide" Target="slide18.xml"/><Relationship Id="rId7" Type="http://schemas.openxmlformats.org/officeDocument/2006/relationships/image" Target="../media/image38.png"/><Relationship Id="rId12" Type="http://schemas.openxmlformats.org/officeDocument/2006/relationships/slide" Target="slide13.xml"/><Relationship Id="rId17" Type="http://schemas.openxmlformats.org/officeDocument/2006/relationships/slide" Target="slide17.xml"/><Relationship Id="rId2" Type="http://schemas.openxmlformats.org/officeDocument/2006/relationships/notesSlide" Target="../notesSlides/notesSlide5.xml"/><Relationship Id="rId16" Type="http://schemas.openxmlformats.org/officeDocument/2006/relationships/slide" Target="slide16.xml"/><Relationship Id="rId20" Type="http://schemas.microsoft.com/office/2007/relationships/hdphoto" Target="../media/hdphoto3.wdp"/><Relationship Id="rId1" Type="http://schemas.openxmlformats.org/officeDocument/2006/relationships/slideLayout" Target="../slideLayouts/slideLayout63.xml"/><Relationship Id="rId6" Type="http://schemas.openxmlformats.org/officeDocument/2006/relationships/image" Target="../media/image37.jpeg"/><Relationship Id="rId11" Type="http://schemas.microsoft.com/office/2007/relationships/hdphoto" Target="../media/hdphoto2.wdp"/><Relationship Id="rId5" Type="http://schemas.openxmlformats.org/officeDocument/2006/relationships/image" Target="../media/image36.png"/><Relationship Id="rId15" Type="http://schemas.openxmlformats.org/officeDocument/2006/relationships/slide" Target="slide15.xml"/><Relationship Id="rId10" Type="http://schemas.openxmlformats.org/officeDocument/2006/relationships/image" Target="../media/image39.png"/><Relationship Id="rId19"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slide" Target="slide12.xml"/><Relationship Id="rId1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44.gif"/><Relationship Id="rId12" Type="http://schemas.openxmlformats.org/officeDocument/2006/relationships/image" Target="../media/image48.gif"/><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6.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80.xml"/><Relationship Id="rId6" Type="http://schemas.openxmlformats.org/officeDocument/2006/relationships/image" Target="../media/image43.jpeg"/><Relationship Id="rId11" Type="http://schemas.openxmlformats.org/officeDocument/2006/relationships/image" Target="../media/image47.gif"/><Relationship Id="rId24" Type="http://schemas.openxmlformats.org/officeDocument/2006/relationships/image" Target="../media/image60.png"/><Relationship Id="rId5" Type="http://schemas.openxmlformats.org/officeDocument/2006/relationships/image" Target="../media/image42.jp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slide" Target="slide10.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slide" Target="slide10.xml"/><Relationship Id="rId5" Type="http://schemas.openxmlformats.org/officeDocument/2006/relationships/image" Target="../media/image21.emf"/><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slide" Target="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4.wdp"/><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g"/></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6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2.xml"/><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3.xml"/><Relationship Id="rId7" Type="http://schemas.openxmlformats.org/officeDocument/2006/relationships/image" Target="../media/image26.png"/><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ags" Target="../tags/tag64.xml"/><Relationship Id="rId5" Type="http://schemas.openxmlformats.org/officeDocument/2006/relationships/hyperlink" Target="https://www.facebook.com/huongthaoGADT"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3791498B-3243-4C43-809E-7AC14CE49170}"/>
              </a:ext>
            </a:extLst>
          </p:cNvPr>
          <p:cNvPicPr>
            <a:picLocks noChangeAspect="1"/>
          </p:cNvPicPr>
          <p:nvPr/>
        </p:nvPicPr>
        <p:blipFill>
          <a:blip r:embed="rId4"/>
          <a:stretch>
            <a:fillRect/>
          </a:stretch>
        </p:blipFill>
        <p:spPr>
          <a:xfrm>
            <a:off x="3930578" y="2249768"/>
            <a:ext cx="4578493" cy="853514"/>
          </a:xfrm>
          <a:prstGeom prst="rect">
            <a:avLst/>
          </a:prstGeom>
        </p:spPr>
      </p:pic>
      <p:pic>
        <p:nvPicPr>
          <p:cNvPr id="6" name="Picture 5">
            <a:extLst>
              <a:ext uri="{FF2B5EF4-FFF2-40B4-BE49-F238E27FC236}">
                <a16:creationId xmlns:a16="http://schemas.microsoft.com/office/drawing/2014/main" id="{C6CE2B09-5DDE-40AE-A432-763121387758}"/>
              </a:ext>
            </a:extLst>
          </p:cNvPr>
          <p:cNvPicPr>
            <a:picLocks noChangeAspect="1"/>
          </p:cNvPicPr>
          <p:nvPr/>
        </p:nvPicPr>
        <p:blipFill>
          <a:blip r:embed="rId5"/>
          <a:stretch>
            <a:fillRect/>
          </a:stretch>
        </p:blipFill>
        <p:spPr>
          <a:xfrm>
            <a:off x="5187210" y="2794974"/>
            <a:ext cx="2408129" cy="963251"/>
          </a:xfrm>
          <a:prstGeom prst="rect">
            <a:avLst/>
          </a:prstGeom>
        </p:spPr>
      </p:pic>
      <p:pic>
        <p:nvPicPr>
          <p:cNvPr id="8" name="Picture 7">
            <a:extLst>
              <a:ext uri="{FF2B5EF4-FFF2-40B4-BE49-F238E27FC236}">
                <a16:creationId xmlns:a16="http://schemas.microsoft.com/office/drawing/2014/main" id="{D15FDB30-BA2E-463A-9050-F1355CF2B7DE}"/>
              </a:ext>
            </a:extLst>
          </p:cNvPr>
          <p:cNvPicPr>
            <a:picLocks noChangeAspect="1"/>
          </p:cNvPicPr>
          <p:nvPr/>
        </p:nvPicPr>
        <p:blipFill>
          <a:blip r:embed="rId6"/>
          <a:stretch>
            <a:fillRect/>
          </a:stretch>
        </p:blipFill>
        <p:spPr>
          <a:xfrm>
            <a:off x="1636756" y="3446456"/>
            <a:ext cx="9242337" cy="1603387"/>
          </a:xfrm>
          <a:prstGeom prst="rect">
            <a:avLst/>
          </a:prstGeom>
        </p:spPr>
      </p:pic>
      <p:pic>
        <p:nvPicPr>
          <p:cNvPr id="15" name="Hình ảnh 5" descr="Ảnh có chứa đồ họa véc-tơ&#10;&#10;Mô tả được tạo tự động">
            <a:extLst>
              <a:ext uri="{FF2B5EF4-FFF2-40B4-BE49-F238E27FC236}">
                <a16:creationId xmlns:a16="http://schemas.microsoft.com/office/drawing/2014/main" id="{DA47F60D-941A-412C-A8FB-3F042D11D87D}"/>
              </a:ext>
            </a:extLst>
          </p:cNvPr>
          <p:cNvPicPr>
            <a:picLocks noChangeAspect="1"/>
          </p:cNvPicPr>
          <p:nvPr/>
        </p:nvPicPr>
        <p:blipFill rotWithShape="1">
          <a:blip r:embed="rId7"/>
          <a:srcRect l="6462" t="4319" r="17722"/>
          <a:stretch/>
        </p:blipFill>
        <p:spPr>
          <a:xfrm flipH="1">
            <a:off x="9410699" y="4202290"/>
            <a:ext cx="2781300" cy="2800489"/>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8197182" y="1954718"/>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10720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40361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6390883" y="259567"/>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643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 name="Oval 2"/>
          <p:cNvSpPr/>
          <p:nvPr/>
        </p:nvSpPr>
        <p:spPr>
          <a:xfrm>
            <a:off x="2365646" y="5513112"/>
            <a:ext cx="9936504" cy="1349184"/>
          </a:xfrm>
          <a:prstGeom prst="ellipse">
            <a:avLst/>
          </a:prstGeom>
          <a:solidFill>
            <a:srgbClr val="9ED21B"/>
          </a:solidFill>
          <a:ln>
            <a:solidFill>
              <a:srgbClr val="A2C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2"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44662"/>
            <a:ext cx="12192000" cy="2201987"/>
          </a:xfrm>
          <a:prstGeom prst="rect">
            <a:avLst/>
          </a:prstGeom>
        </p:spPr>
      </p:pic>
      <p:pic>
        <p:nvPicPr>
          <p:cNvPr id="19" name="Picture 18"/>
          <p:cNvPicPr>
            <a:picLocks noChangeAspect="1"/>
          </p:cNvPicPr>
          <p:nvPr/>
        </p:nvPicPr>
        <p:blipFill rotWithShape="1">
          <a:blip r:embed="rId4"/>
          <a:srcRect l="30255"/>
          <a:stretch/>
        </p:blipFill>
        <p:spPr>
          <a:xfrm>
            <a:off x="8842096" y="0"/>
            <a:ext cx="3156718" cy="2183815"/>
          </a:xfrm>
          <a:prstGeom prst="rect">
            <a:avLst/>
          </a:prstGeom>
        </p:spPr>
      </p:pic>
      <p:pic>
        <p:nvPicPr>
          <p:cNvPr id="20" name="Picture 19"/>
          <p:cNvPicPr>
            <a:picLocks noChangeAspect="1"/>
          </p:cNvPicPr>
          <p:nvPr/>
        </p:nvPicPr>
        <p:blipFill>
          <a:blip r:embed="rId5"/>
          <a:stretch>
            <a:fillRect/>
          </a:stretch>
        </p:blipFill>
        <p:spPr>
          <a:xfrm>
            <a:off x="871618" y="277990"/>
            <a:ext cx="2820348" cy="857984"/>
          </a:xfrm>
          <a:prstGeom prst="rect">
            <a:avLst/>
          </a:prstGeom>
        </p:spPr>
      </p:pic>
      <p:pic>
        <p:nvPicPr>
          <p:cNvPr id="1030" name="Picture 6" descr="Amazon.com: Love Grows Heart Tree Family Nature Tall Cartoon Vinyl Sticker  (8&amp;quot; Wide, Green with Branches Sparse) : Automotiv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948" y="465822"/>
            <a:ext cx="7995468" cy="6460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Bông hoa 1" descr="Cartoon Flowers PNG, Clipart, Cartoon, Cartoon Clipart, Flowers ...  #1163362 - PNG Images - PNGio"/>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2859286" y="3529263"/>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9" action="ppaction://hlinksldjump"/>
          </p:cNvPr>
          <p:cNvSpPr/>
          <p:nvPr/>
        </p:nvSpPr>
        <p:spPr>
          <a:xfrm>
            <a:off x="3320596" y="4048225"/>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1</a:t>
            </a:r>
          </a:p>
        </p:txBody>
      </p:sp>
      <p:pic>
        <p:nvPicPr>
          <p:cNvPr id="26" name="Picture 2" descr="Clip Comverter Flv - Cute Flower Clipart Png Transparent Png (#759430)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4639301" y="2623705"/>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hlinkClick r:id="rId12" action="ppaction://hlinksldjump"/>
          </p:cNvPr>
          <p:cNvSpPr/>
          <p:nvPr/>
        </p:nvSpPr>
        <p:spPr>
          <a:xfrm>
            <a:off x="5302654" y="3037046"/>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2</a:t>
            </a:r>
          </a:p>
        </p:txBody>
      </p:sp>
      <p:pic>
        <p:nvPicPr>
          <p:cNvPr id="28" name="Picture 4" descr="Flower Clip Art at Clker.com - vector clip art online, royalty free &amp;amp;  public doma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99936" y="3826335"/>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hlinkClick r:id="rId14" action="ppaction://hlinksldjump"/>
          </p:cNvPr>
          <p:cNvSpPr/>
          <p:nvPr/>
        </p:nvSpPr>
        <p:spPr>
          <a:xfrm>
            <a:off x="7502686" y="4008469"/>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3</a:t>
            </a:r>
          </a:p>
        </p:txBody>
      </p:sp>
      <p:pic>
        <p:nvPicPr>
          <p:cNvPr id="30" name="Bông hoa 1" descr="Cartoon Flowers PNG, Clipart, Cartoon, Cartoon Clipart, Flowers ...  #1163362 - PNG Images - PNGio"/>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8428713" y="1604760"/>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hlinkClick r:id="rId15" action="ppaction://hlinksldjump"/>
          </p:cNvPr>
          <p:cNvSpPr/>
          <p:nvPr/>
        </p:nvSpPr>
        <p:spPr>
          <a:xfrm>
            <a:off x="8890023" y="2123722"/>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4</a:t>
            </a:r>
          </a:p>
        </p:txBody>
      </p:sp>
      <p:pic>
        <p:nvPicPr>
          <p:cNvPr id="32" name="Picture 2" descr="Clip Comverter Flv - Cute Flower Clipart Png Transparent Png (#759430)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6269042" y="187076"/>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hlinkClick r:id="rId16" action="ppaction://hlinksldjump"/>
          </p:cNvPr>
          <p:cNvSpPr/>
          <p:nvPr/>
        </p:nvSpPr>
        <p:spPr>
          <a:xfrm>
            <a:off x="6932395" y="600417"/>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5</a:t>
            </a:r>
          </a:p>
        </p:txBody>
      </p:sp>
      <p:pic>
        <p:nvPicPr>
          <p:cNvPr id="34" name="Picture 4" descr="Flower Clip Art at Clker.com - vector clip art online, royalty free &amp;amp;  public doma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8130" y="1849727"/>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hlinkClick r:id="rId17" action="ppaction://hlinksldjump"/>
          </p:cNvPr>
          <p:cNvSpPr/>
          <p:nvPr/>
        </p:nvSpPr>
        <p:spPr>
          <a:xfrm>
            <a:off x="2850880" y="2031861"/>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6</a:t>
            </a:r>
          </a:p>
        </p:txBody>
      </p:sp>
      <p:pic>
        <p:nvPicPr>
          <p:cNvPr id="1036" name="Picture 12" descr="360000+ Cartoon Gift Box hd photos free download - Lovepik.com">
            <a:hlinkClick r:id="rId18" action="ppaction://hlinksldjump"/>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7889" t="22666" r="16111" b="9999"/>
          <a:stretch/>
        </p:blipFill>
        <p:spPr bwMode="auto">
          <a:xfrm>
            <a:off x="98186" y="4844826"/>
            <a:ext cx="1721414" cy="17561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hlinkClick r:id="rId21" action="ppaction://hlinksldjump"/>
          </p:cNvPr>
          <p:cNvSpPr/>
          <p:nvPr/>
        </p:nvSpPr>
        <p:spPr>
          <a:xfrm>
            <a:off x="8842096" y="5991927"/>
            <a:ext cx="3263638" cy="80266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0353A"/>
                </a:solidFill>
                <a:effectLst/>
                <a:uLnTx/>
                <a:uFillTx/>
                <a:latin typeface="Arial"/>
                <a:ea typeface="+mn-ea"/>
                <a:cs typeface="+mn-cs"/>
              </a:rPr>
              <a:t>Kết</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thúc</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trò</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chơi</a:t>
            </a:r>
            <a:endParaRPr kumimoji="0" lang="en-US" sz="2800" b="0" i="0" u="none" strike="noStrike" kern="1200" cap="none" spc="0" normalizeH="0" baseline="0" noProof="0" dirty="0">
              <a:ln>
                <a:noFill/>
              </a:ln>
              <a:solidFill>
                <a:srgbClr val="30353A"/>
              </a:solidFill>
              <a:effectLst/>
              <a:uLnTx/>
              <a:uFillTx/>
              <a:latin typeface="Arial"/>
              <a:ea typeface="+mn-ea"/>
              <a:cs typeface="+mn-cs"/>
            </a:endParaRPr>
          </a:p>
        </p:txBody>
      </p:sp>
    </p:spTree>
    <p:extLst>
      <p:ext uri="{BB962C8B-B14F-4D97-AF65-F5344CB8AC3E}">
        <p14:creationId xmlns:p14="http://schemas.microsoft.com/office/powerpoint/2010/main" val="2129359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2"/>
                                        </p:tgtEl>
                                      </p:cBhvr>
                                    </p:animEffect>
                                    <p:set>
                                      <p:cBhvr>
                                        <p:cTn id="7" dur="1" fill="hold">
                                          <p:stCondLst>
                                            <p:cond delay="499"/>
                                          </p:stCondLst>
                                        </p:cTn>
                                        <p:tgtEl>
                                          <p:spTgt spid="10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 grpId="0" animBg="1"/>
      <p:bldP spid="27" grpId="0" animBg="1"/>
      <p:bldP spid="29" grpId="0" animBg="1"/>
      <p:bldP spid="31" grpId="0" animBg="1"/>
      <p:bldP spid="33"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0896" y="6318623"/>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8"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976" y="1059555"/>
            <a:ext cx="1969179" cy="1743607"/>
          </a:xfrm>
          <a:prstGeom prst="rect">
            <a:avLst/>
          </a:prstGeom>
        </p:spPr>
      </p:pic>
      <p:pic>
        <p:nvPicPr>
          <p:cNvPr id="45" name="Picture 44">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51" y="547446"/>
            <a:ext cx="2060627" cy="1383912"/>
          </a:xfrm>
          <a:prstGeom prst="rect">
            <a:avLst/>
          </a:prstGeom>
        </p:spPr>
      </p:pic>
      <p:sp>
        <p:nvSpPr>
          <p:cNvPr id="46" name="Rectangle: Folded Corner 8">
            <a:extLst>
              <a:ext uri="{FF2B5EF4-FFF2-40B4-BE49-F238E27FC236}">
                <a16:creationId xmlns:a16="http://schemas.microsoft.com/office/drawing/2014/main" id="{6FCD71A2-4BFE-4953-931C-BECE5B4A1D66}"/>
              </a:ext>
            </a:extLst>
          </p:cNvPr>
          <p:cNvSpPr/>
          <p:nvPr/>
        </p:nvSpPr>
        <p:spPr>
          <a:xfrm>
            <a:off x="250223" y="17088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cộng</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470" y="117751"/>
            <a:ext cx="495300" cy="438150"/>
          </a:xfrm>
          <a:prstGeom prst="rect">
            <a:avLst/>
          </a:prstGeom>
        </p:spPr>
      </p:pic>
      <p:pic>
        <p:nvPicPr>
          <p:cNvPr id="48" name="Picture 4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4641" y="20748"/>
            <a:ext cx="714375" cy="1190625"/>
          </a:xfrm>
          <a:prstGeom prst="rect">
            <a:avLst/>
          </a:prstGeom>
        </p:spPr>
      </p:pic>
      <p:pic>
        <p:nvPicPr>
          <p:cNvPr id="49" name="Picture 48">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9991" y="1078569"/>
            <a:ext cx="1969179" cy="1743607"/>
          </a:xfrm>
          <a:prstGeom prst="rect">
            <a:avLst/>
          </a:prstGeom>
        </p:spPr>
      </p:pic>
      <p:pic>
        <p:nvPicPr>
          <p:cNvPr id="50" name="Picture 49">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4266" y="566460"/>
            <a:ext cx="2060627" cy="1383912"/>
          </a:xfrm>
          <a:prstGeom prst="rect">
            <a:avLst/>
          </a:prstGeom>
        </p:spPr>
      </p:pic>
      <p:sp>
        <p:nvSpPr>
          <p:cNvPr id="51" name="Rectangle: Folded Corner 8">
            <a:extLst>
              <a:ext uri="{FF2B5EF4-FFF2-40B4-BE49-F238E27FC236}">
                <a16:creationId xmlns:a16="http://schemas.microsoft.com/office/drawing/2014/main" id="{6FCD71A2-4BFE-4953-931C-BECE5B4A1D66}"/>
              </a:ext>
            </a:extLst>
          </p:cNvPr>
          <p:cNvSpPr/>
          <p:nvPr/>
        </p:nvSpPr>
        <p:spPr>
          <a:xfrm>
            <a:off x="5113704" y="13796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6921" y="48858"/>
            <a:ext cx="495300" cy="438150"/>
          </a:xfrm>
          <a:prstGeom prst="rect">
            <a:avLst/>
          </a:prstGeom>
        </p:spPr>
      </p:pic>
      <p:pic>
        <p:nvPicPr>
          <p:cNvPr id="53" name="Picture 52">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7656" y="39762"/>
            <a:ext cx="714375" cy="1190625"/>
          </a:xfrm>
          <a:prstGeom prst="rect">
            <a:avLst/>
          </a:prstGeom>
        </p:spPr>
      </p:pic>
      <p:pic>
        <p:nvPicPr>
          <p:cNvPr id="54" name="Picture 53">
            <a:extLst>
              <a:ext uri="{FF2B5EF4-FFF2-40B4-BE49-F238E27FC236}">
                <a16:creationId xmlns:a16="http://schemas.microsoft.com/office/drawing/2014/main" id="{123805F6-EA77-4D51-9744-9F37A57F23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14044" y="1122761"/>
            <a:ext cx="1969179" cy="1743607"/>
          </a:xfrm>
          <a:prstGeom prst="rect">
            <a:avLst/>
          </a:prstGeom>
        </p:spPr>
      </p:pic>
      <p:pic>
        <p:nvPicPr>
          <p:cNvPr id="55" name="Picture 54">
            <a:extLst>
              <a:ext uri="{FF2B5EF4-FFF2-40B4-BE49-F238E27FC236}">
                <a16:creationId xmlns:a16="http://schemas.microsoft.com/office/drawing/2014/main" id="{18B3DB36-0CAB-4CD0-BE48-595E0CADE40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8319" y="610652"/>
            <a:ext cx="2060627" cy="1383912"/>
          </a:xfrm>
          <a:prstGeom prst="rect">
            <a:avLst/>
          </a:prstGeom>
        </p:spPr>
      </p:pic>
      <p:sp>
        <p:nvSpPr>
          <p:cNvPr id="56" name="Rectangle: Folded Corner 8">
            <a:extLst>
              <a:ext uri="{FF2B5EF4-FFF2-40B4-BE49-F238E27FC236}">
                <a16:creationId xmlns:a16="http://schemas.microsoft.com/office/drawing/2014/main" id="{6FCD71A2-4BFE-4953-931C-BECE5B4A1D66}"/>
              </a:ext>
            </a:extLst>
          </p:cNvPr>
          <p:cNvSpPr/>
          <p:nvPr/>
        </p:nvSpPr>
        <p:spPr>
          <a:xfrm>
            <a:off x="7667757" y="18215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chì</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7" name="Picture 5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4538" y="180957"/>
            <a:ext cx="495300" cy="438150"/>
          </a:xfrm>
          <a:prstGeom prst="rect">
            <a:avLst/>
          </a:prstGeom>
        </p:spPr>
      </p:pic>
      <p:pic>
        <p:nvPicPr>
          <p:cNvPr id="58" name="Picture 5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91709" y="83954"/>
            <a:ext cx="714375" cy="1190625"/>
          </a:xfrm>
          <a:prstGeom prst="rect">
            <a:avLst/>
          </a:prstGeom>
        </p:spPr>
      </p:pic>
      <p:pic>
        <p:nvPicPr>
          <p:cNvPr id="59" name="Picture 58">
            <a:extLst>
              <a:ext uri="{FF2B5EF4-FFF2-40B4-BE49-F238E27FC236}">
                <a16:creationId xmlns:a16="http://schemas.microsoft.com/office/drawing/2014/main" id="{123805F6-EA77-4D51-9744-9F37A57F23A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68318" y="1071868"/>
            <a:ext cx="1969179" cy="1743607"/>
          </a:xfrm>
          <a:prstGeom prst="rect">
            <a:avLst/>
          </a:prstGeom>
        </p:spPr>
      </p:pic>
      <p:pic>
        <p:nvPicPr>
          <p:cNvPr id="60" name="Picture 59">
            <a:extLst>
              <a:ext uri="{FF2B5EF4-FFF2-40B4-BE49-F238E27FC236}">
                <a16:creationId xmlns:a16="http://schemas.microsoft.com/office/drawing/2014/main" id="{18B3DB36-0CAB-4CD0-BE48-595E0CADE4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22593" y="559759"/>
            <a:ext cx="2060627" cy="1383912"/>
          </a:xfrm>
          <a:prstGeom prst="rect">
            <a:avLst/>
          </a:prstGeom>
        </p:spPr>
      </p:pic>
      <p:sp>
        <p:nvSpPr>
          <p:cNvPr id="61" name="Rectangle: Folded Corner 8">
            <a:extLst>
              <a:ext uri="{FF2B5EF4-FFF2-40B4-BE49-F238E27FC236}">
                <a16:creationId xmlns:a16="http://schemas.microsoft.com/office/drawing/2014/main" id="{6FCD71A2-4BFE-4953-931C-BECE5B4A1D66}"/>
              </a:ext>
            </a:extLst>
          </p:cNvPr>
          <p:cNvSpPr/>
          <p:nvPr/>
        </p:nvSpPr>
        <p:spPr>
          <a:xfrm>
            <a:off x="10122031" y="1312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mực</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2" name="Picture 6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8812" y="130064"/>
            <a:ext cx="495300" cy="438150"/>
          </a:xfrm>
          <a:prstGeom prst="rect">
            <a:avLst/>
          </a:prstGeom>
        </p:spPr>
      </p:pic>
      <p:pic>
        <p:nvPicPr>
          <p:cNvPr id="63" name="Picture 62">
            <a:extLst>
              <a:ext uri="{FF2B5EF4-FFF2-40B4-BE49-F238E27FC236}">
                <a16:creationId xmlns:a16="http://schemas.microsoft.com/office/drawing/2014/main" id="{123805F6-EA77-4D51-9744-9F37A57F23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773" y="4437866"/>
            <a:ext cx="1969179" cy="1743607"/>
          </a:xfrm>
          <a:prstGeom prst="rect">
            <a:avLst/>
          </a:prstGeom>
        </p:spPr>
      </p:pic>
      <p:pic>
        <p:nvPicPr>
          <p:cNvPr id="64" name="Picture 63">
            <a:extLst>
              <a:ext uri="{FF2B5EF4-FFF2-40B4-BE49-F238E27FC236}">
                <a16:creationId xmlns:a16="http://schemas.microsoft.com/office/drawing/2014/main" id="{18B3DB36-0CAB-4CD0-BE48-595E0CADE4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048" y="3925757"/>
            <a:ext cx="2060627" cy="1383912"/>
          </a:xfrm>
          <a:prstGeom prst="rect">
            <a:avLst/>
          </a:prstGeom>
        </p:spPr>
      </p:pic>
      <p:sp>
        <p:nvSpPr>
          <p:cNvPr id="65" name="Rectangle: Folded Corner 8">
            <a:extLst>
              <a:ext uri="{FF2B5EF4-FFF2-40B4-BE49-F238E27FC236}">
                <a16:creationId xmlns:a16="http://schemas.microsoft.com/office/drawing/2014/main" id="{6FCD71A2-4BFE-4953-931C-BECE5B4A1D66}"/>
              </a:ext>
            </a:extLst>
          </p:cNvPr>
          <p:cNvSpPr/>
          <p:nvPr/>
        </p:nvSpPr>
        <p:spPr>
          <a:xfrm>
            <a:off x="280486" y="3497259"/>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điệu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66" name="Picture 6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267" y="3496062"/>
            <a:ext cx="495300" cy="438150"/>
          </a:xfrm>
          <a:prstGeom prst="rect">
            <a:avLst/>
          </a:prstGeom>
        </p:spPr>
      </p:pic>
      <p:pic>
        <p:nvPicPr>
          <p:cNvPr id="67" name="Picture 6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9641" y="3361172"/>
            <a:ext cx="714375" cy="1190625"/>
          </a:xfrm>
          <a:prstGeom prst="rect">
            <a:avLst/>
          </a:prstGeom>
        </p:spPr>
      </p:pic>
      <p:pic>
        <p:nvPicPr>
          <p:cNvPr id="68" name="Picture 67">
            <a:extLst>
              <a:ext uri="{FF2B5EF4-FFF2-40B4-BE49-F238E27FC236}">
                <a16:creationId xmlns:a16="http://schemas.microsoft.com/office/drawing/2014/main" id="{123805F6-EA77-4D51-9744-9F37A57F23A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54230" y="4396827"/>
            <a:ext cx="1969179" cy="1743607"/>
          </a:xfrm>
          <a:prstGeom prst="rect">
            <a:avLst/>
          </a:prstGeom>
        </p:spPr>
      </p:pic>
      <p:pic>
        <p:nvPicPr>
          <p:cNvPr id="69" name="Picture 68">
            <a:extLst>
              <a:ext uri="{FF2B5EF4-FFF2-40B4-BE49-F238E27FC236}">
                <a16:creationId xmlns:a16="http://schemas.microsoft.com/office/drawing/2014/main" id="{18B3DB36-0CAB-4CD0-BE48-595E0CADE40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08505" y="3884718"/>
            <a:ext cx="2060627" cy="1383912"/>
          </a:xfrm>
          <a:prstGeom prst="rect">
            <a:avLst/>
          </a:prstGeom>
        </p:spPr>
      </p:pic>
      <p:sp>
        <p:nvSpPr>
          <p:cNvPr id="70" name="Rectangle: Folded Corner 8">
            <a:extLst>
              <a:ext uri="{FF2B5EF4-FFF2-40B4-BE49-F238E27FC236}">
                <a16:creationId xmlns:a16="http://schemas.microsoft.com/office/drawing/2014/main" id="{6FCD71A2-4BFE-4953-931C-BECE5B4A1D66}"/>
              </a:ext>
            </a:extLst>
          </p:cNvPr>
          <p:cNvSpPr/>
          <p:nvPr/>
        </p:nvSpPr>
        <p:spPr>
          <a:xfrm>
            <a:off x="2607943" y="345622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1452" y="3457319"/>
            <a:ext cx="495300" cy="438150"/>
          </a:xfrm>
          <a:prstGeom prst="rect">
            <a:avLst/>
          </a:prstGeom>
        </p:spPr>
      </p:pic>
      <p:pic>
        <p:nvPicPr>
          <p:cNvPr id="72" name="Picture 7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1895" y="3358020"/>
            <a:ext cx="714375" cy="1190625"/>
          </a:xfrm>
          <a:prstGeom prst="rect">
            <a:avLst/>
          </a:prstGeom>
        </p:spPr>
      </p:pic>
      <p:pic>
        <p:nvPicPr>
          <p:cNvPr id="73" name="Picture 72">
            <a:extLst>
              <a:ext uri="{FF2B5EF4-FFF2-40B4-BE49-F238E27FC236}">
                <a16:creationId xmlns:a16="http://schemas.microsoft.com/office/drawing/2014/main" id="{123805F6-EA77-4D51-9744-9F37A57F23A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10140" y="4416047"/>
            <a:ext cx="1969179" cy="1743607"/>
          </a:xfrm>
          <a:prstGeom prst="rect">
            <a:avLst/>
          </a:prstGeom>
        </p:spPr>
      </p:pic>
      <p:pic>
        <p:nvPicPr>
          <p:cNvPr id="74" name="Picture 73">
            <a:extLst>
              <a:ext uri="{FF2B5EF4-FFF2-40B4-BE49-F238E27FC236}">
                <a16:creationId xmlns:a16="http://schemas.microsoft.com/office/drawing/2014/main" id="{18B3DB36-0CAB-4CD0-BE48-595E0CADE40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64415" y="3903938"/>
            <a:ext cx="2060627" cy="1383912"/>
          </a:xfrm>
          <a:prstGeom prst="rect">
            <a:avLst/>
          </a:prstGeom>
        </p:spPr>
      </p:pic>
      <p:sp>
        <p:nvSpPr>
          <p:cNvPr id="75" name="Rectangle: Folded Corner 8">
            <a:extLst>
              <a:ext uri="{FF2B5EF4-FFF2-40B4-BE49-F238E27FC236}">
                <a16:creationId xmlns:a16="http://schemas.microsoft.com/office/drawing/2014/main" id="{6FCD71A2-4BFE-4953-931C-BECE5B4A1D66}"/>
              </a:ext>
            </a:extLst>
          </p:cNvPr>
          <p:cNvSpPr/>
          <p:nvPr/>
        </p:nvSpPr>
        <p:spPr>
          <a:xfrm>
            <a:off x="4961946" y="34377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76" name="Picture 7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0634" y="3474243"/>
            <a:ext cx="495300" cy="438150"/>
          </a:xfrm>
          <a:prstGeom prst="rect">
            <a:avLst/>
          </a:prstGeom>
        </p:spPr>
      </p:pic>
      <p:pic>
        <p:nvPicPr>
          <p:cNvPr id="77" name="Picture 7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7805" y="3377240"/>
            <a:ext cx="714375" cy="1190625"/>
          </a:xfrm>
          <a:prstGeom prst="rect">
            <a:avLst/>
          </a:prstGeom>
        </p:spPr>
      </p:pic>
      <p:pic>
        <p:nvPicPr>
          <p:cNvPr id="78" name="Picture 77">
            <a:extLst>
              <a:ext uri="{FF2B5EF4-FFF2-40B4-BE49-F238E27FC236}">
                <a16:creationId xmlns:a16="http://schemas.microsoft.com/office/drawing/2014/main" id="{123805F6-EA77-4D51-9744-9F37A57F23A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79204" y="4375295"/>
            <a:ext cx="1969179" cy="1743607"/>
          </a:xfrm>
          <a:prstGeom prst="rect">
            <a:avLst/>
          </a:prstGeom>
        </p:spPr>
      </p:pic>
      <p:pic>
        <p:nvPicPr>
          <p:cNvPr id="79" name="Picture 78">
            <a:extLst>
              <a:ext uri="{FF2B5EF4-FFF2-40B4-BE49-F238E27FC236}">
                <a16:creationId xmlns:a16="http://schemas.microsoft.com/office/drawing/2014/main" id="{18B3DB36-0CAB-4CD0-BE48-595E0CADE40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33479" y="3863186"/>
            <a:ext cx="2060627" cy="1383912"/>
          </a:xfrm>
          <a:prstGeom prst="rect">
            <a:avLst/>
          </a:prstGeom>
        </p:spPr>
      </p:pic>
      <p:sp>
        <p:nvSpPr>
          <p:cNvPr id="80" name="Rectangle: Folded Corner 8">
            <a:extLst>
              <a:ext uri="{FF2B5EF4-FFF2-40B4-BE49-F238E27FC236}">
                <a16:creationId xmlns:a16="http://schemas.microsoft.com/office/drawing/2014/main" id="{6FCD71A2-4BFE-4953-931C-BECE5B4A1D66}"/>
              </a:ext>
            </a:extLst>
          </p:cNvPr>
          <p:cNvSpPr/>
          <p:nvPr/>
        </p:nvSpPr>
        <p:spPr>
          <a:xfrm>
            <a:off x="7432917" y="343468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cái</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89853" y="3396113"/>
            <a:ext cx="495300" cy="438150"/>
          </a:xfrm>
          <a:prstGeom prst="rect">
            <a:avLst/>
          </a:prstGeom>
        </p:spPr>
      </p:pic>
      <p:pic>
        <p:nvPicPr>
          <p:cNvPr id="82" name="Picture 8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87721" y="3327956"/>
            <a:ext cx="714375" cy="1190625"/>
          </a:xfrm>
          <a:prstGeom prst="rect">
            <a:avLst/>
          </a:prstGeom>
        </p:spPr>
      </p:pic>
      <p:pic>
        <p:nvPicPr>
          <p:cNvPr id="83" name="Picture 82">
            <a:extLst>
              <a:ext uri="{FF2B5EF4-FFF2-40B4-BE49-F238E27FC236}">
                <a16:creationId xmlns:a16="http://schemas.microsoft.com/office/drawing/2014/main" id="{123805F6-EA77-4D51-9744-9F37A57F23A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13530" y="1088124"/>
            <a:ext cx="1969179" cy="1743607"/>
          </a:xfrm>
          <a:prstGeom prst="rect">
            <a:avLst/>
          </a:prstGeom>
        </p:spPr>
      </p:pic>
      <p:pic>
        <p:nvPicPr>
          <p:cNvPr id="84" name="Picture 83">
            <a:extLst>
              <a:ext uri="{FF2B5EF4-FFF2-40B4-BE49-F238E27FC236}">
                <a16:creationId xmlns:a16="http://schemas.microsoft.com/office/drawing/2014/main" id="{18B3DB36-0CAB-4CD0-BE48-595E0CADE40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67805" y="576015"/>
            <a:ext cx="2060627" cy="1383912"/>
          </a:xfrm>
          <a:prstGeom prst="rect">
            <a:avLst/>
          </a:prstGeom>
        </p:spPr>
      </p:pic>
      <p:sp>
        <p:nvSpPr>
          <p:cNvPr id="85" name="Rectangle: Folded Corner 8">
            <a:extLst>
              <a:ext uri="{FF2B5EF4-FFF2-40B4-BE49-F238E27FC236}">
                <a16:creationId xmlns:a16="http://schemas.microsoft.com/office/drawing/2014/main" id="{6FCD71A2-4BFE-4953-931C-BECE5B4A1D66}"/>
              </a:ext>
            </a:extLst>
          </p:cNvPr>
          <p:cNvSpPr/>
          <p:nvPr/>
        </p:nvSpPr>
        <p:spPr>
          <a:xfrm>
            <a:off x="2767243" y="147517"/>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6" name="Picture 8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1333" y="104679"/>
            <a:ext cx="495300" cy="438150"/>
          </a:xfrm>
          <a:prstGeom prst="rect">
            <a:avLst/>
          </a:prstGeom>
        </p:spPr>
      </p:pic>
      <p:pic>
        <p:nvPicPr>
          <p:cNvPr id="87" name="Picture 8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7353" y="62729"/>
            <a:ext cx="714375" cy="1190625"/>
          </a:xfrm>
          <a:prstGeom prst="rect">
            <a:avLst/>
          </a:prstGeom>
        </p:spPr>
      </p:pic>
      <p:pic>
        <p:nvPicPr>
          <p:cNvPr id="91" name="Picture 90">
            <a:extLst>
              <a:ext uri="{FF2B5EF4-FFF2-40B4-BE49-F238E27FC236}">
                <a16:creationId xmlns:a16="http://schemas.microsoft.com/office/drawing/2014/main" id="{123805F6-EA77-4D51-9744-9F37A57F23A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22595" y="4314494"/>
            <a:ext cx="1969179" cy="1743607"/>
          </a:xfrm>
          <a:prstGeom prst="rect">
            <a:avLst/>
          </a:prstGeom>
        </p:spPr>
      </p:pic>
      <p:pic>
        <p:nvPicPr>
          <p:cNvPr id="92" name="Picture 91">
            <a:extLst>
              <a:ext uri="{FF2B5EF4-FFF2-40B4-BE49-F238E27FC236}">
                <a16:creationId xmlns:a16="http://schemas.microsoft.com/office/drawing/2014/main" id="{18B3DB36-0CAB-4CD0-BE48-595E0CADE40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76870" y="3802385"/>
            <a:ext cx="2060627" cy="1383912"/>
          </a:xfrm>
          <a:prstGeom prst="rect">
            <a:avLst/>
          </a:prstGeom>
        </p:spPr>
      </p:pic>
      <p:sp>
        <p:nvSpPr>
          <p:cNvPr id="93" name="Rectangle: Folded Corner 8">
            <a:extLst>
              <a:ext uri="{FF2B5EF4-FFF2-40B4-BE49-F238E27FC236}">
                <a16:creationId xmlns:a16="http://schemas.microsoft.com/office/drawing/2014/main" id="{6FCD71A2-4BFE-4953-931C-BECE5B4A1D66}"/>
              </a:ext>
            </a:extLst>
          </p:cNvPr>
          <p:cNvSpPr/>
          <p:nvPr/>
        </p:nvSpPr>
        <p:spPr>
          <a:xfrm>
            <a:off x="9876870" y="3373887"/>
            <a:ext cx="1670098"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tiếng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cầu</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4" name="Picture 93">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3089" y="3372690"/>
            <a:ext cx="495300" cy="438150"/>
          </a:xfrm>
          <a:prstGeom prst="rect">
            <a:avLst/>
          </a:prstGeom>
        </p:spPr>
      </p:pic>
    </p:spTree>
    <p:extLst>
      <p:ext uri="{BB962C8B-B14F-4D97-AF65-F5344CB8AC3E}">
        <p14:creationId xmlns:p14="http://schemas.microsoft.com/office/powerpoint/2010/main" val="2367435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45"/>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subTnLst>
                                    <p:audio>
                                      <p:cMediaNode>
                                        <p:cTn display="0" masterRel="sameClick">
                                          <p:stCondLst>
                                            <p:cond evt="begin" delay="0">
                                              <p:tn val="8"/>
                                            </p:cond>
                                          </p:stCondLst>
                                          <p:endCondLst>
                                            <p:cond evt="onStopAudio" delay="0">
                                              <p:tgtEl>
                                                <p:sldTgt/>
                                              </p:tgtEl>
                                            </p:cond>
                                          </p:endCondLst>
                                        </p:cTn>
                                        <p:tgtEl>
                                          <p:sndTgt r:embed="rId4"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46"/>
                                        </p:tgtEl>
                                        <p:attrNameLst>
                                          <p:attrName>r</p:attrName>
                                        </p:attrNameLst>
                                      </p:cBhvr>
                                    </p:animRot>
                                    <p:animRot by="-240000">
                                      <p:cBhvr>
                                        <p:cTn id="20" dur="200" fill="hold">
                                          <p:stCondLst>
                                            <p:cond delay="200"/>
                                          </p:stCondLst>
                                        </p:cTn>
                                        <p:tgtEl>
                                          <p:spTgt spid="46"/>
                                        </p:tgtEl>
                                        <p:attrNameLst>
                                          <p:attrName>r</p:attrName>
                                        </p:attrNameLst>
                                      </p:cBhvr>
                                    </p:animRot>
                                    <p:animRot by="240000">
                                      <p:cBhvr>
                                        <p:cTn id="21" dur="200" fill="hold">
                                          <p:stCondLst>
                                            <p:cond delay="400"/>
                                          </p:stCondLst>
                                        </p:cTn>
                                        <p:tgtEl>
                                          <p:spTgt spid="46"/>
                                        </p:tgtEl>
                                        <p:attrNameLst>
                                          <p:attrName>r</p:attrName>
                                        </p:attrNameLst>
                                      </p:cBhvr>
                                    </p:animRot>
                                    <p:animRot by="-240000">
                                      <p:cBhvr>
                                        <p:cTn id="22" dur="200" fill="hold">
                                          <p:stCondLst>
                                            <p:cond delay="600"/>
                                          </p:stCondLst>
                                        </p:cTn>
                                        <p:tgtEl>
                                          <p:spTgt spid="46"/>
                                        </p:tgtEl>
                                        <p:attrNameLst>
                                          <p:attrName>r</p:attrName>
                                        </p:attrNameLst>
                                      </p:cBhvr>
                                    </p:animRot>
                                    <p:animRot by="120000">
                                      <p:cBhvr>
                                        <p:cTn id="23"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1.66667E-6 -3.7037E-6 L -1.66667E-6 -0.22476 " pathEditMode="relative" rAng="0" ptsTypes="AA">
                                      <p:cBhvr>
                                        <p:cTn id="28" dur="2000" fill="hold"/>
                                        <p:tgtEl>
                                          <p:spTgt spid="50"/>
                                        </p:tgtEl>
                                        <p:attrNameLst>
                                          <p:attrName>ppt_x</p:attrName>
                                          <p:attrName>ppt_y</p:attrName>
                                        </p:attrNameLst>
                                      </p:cBhvr>
                                      <p:rCtr x="0" y="-11250"/>
                                    </p:animMotion>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2500"/>
                            </p:stCondLst>
                            <p:childTnLst>
                              <p:par>
                                <p:cTn id="40" presetID="32" presetClass="emph" presetSubtype="0" repeatCount="indefinite" fill="hold" grpId="1" nodeType="after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0"/>
                  </p:tgtEl>
                </p:cond>
              </p:nextCondLst>
            </p:seq>
            <p:seq concurrent="1" nextAc="seek">
              <p:cTn id="46" restart="whenNotActive" fill="hold" evtFilter="cancelBubble" nodeType="interactiveSeq">
                <p:stCondLst>
                  <p:cond evt="onClick" delay="0">
                    <p:tgtEl>
                      <p:spTgt spid="55"/>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66667E-6 -3.7037E-6 L -1.66667E-6 -0.22476 " pathEditMode="relative" rAng="0" ptsTypes="AA">
                                      <p:cBhvr>
                                        <p:cTn id="50" dur="2000" fill="hold"/>
                                        <p:tgtEl>
                                          <p:spTgt spid="55"/>
                                        </p:tgtEl>
                                        <p:attrNameLst>
                                          <p:attrName>ppt_x</p:attrName>
                                          <p:attrName>ppt_y</p:attrName>
                                        </p:attrNameLst>
                                      </p:cBhvr>
                                      <p:rCtr x="0" y="-11250"/>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2500"/>
                            </p:stCondLst>
                            <p:childTnLst>
                              <p:par>
                                <p:cTn id="62" presetID="32" presetClass="emph" presetSubtype="0" repeatCount="indefinite" fill="hold" grpId="1" nodeType="afterEffect">
                                  <p:stCondLst>
                                    <p:cond delay="0"/>
                                  </p:stCondLst>
                                  <p:childTnLst>
                                    <p:animRot by="120000">
                                      <p:cBhvr>
                                        <p:cTn id="63" dur="100" fill="hold">
                                          <p:stCondLst>
                                            <p:cond delay="0"/>
                                          </p:stCondLst>
                                        </p:cTn>
                                        <p:tgtEl>
                                          <p:spTgt spid="56"/>
                                        </p:tgtEl>
                                        <p:attrNameLst>
                                          <p:attrName>r</p:attrName>
                                        </p:attrNameLst>
                                      </p:cBhvr>
                                    </p:animRot>
                                    <p:animRot by="-240000">
                                      <p:cBhvr>
                                        <p:cTn id="64" dur="200" fill="hold">
                                          <p:stCondLst>
                                            <p:cond delay="200"/>
                                          </p:stCondLst>
                                        </p:cTn>
                                        <p:tgtEl>
                                          <p:spTgt spid="56"/>
                                        </p:tgtEl>
                                        <p:attrNameLst>
                                          <p:attrName>r</p:attrName>
                                        </p:attrNameLst>
                                      </p:cBhvr>
                                    </p:animRot>
                                    <p:animRot by="240000">
                                      <p:cBhvr>
                                        <p:cTn id="65" dur="200" fill="hold">
                                          <p:stCondLst>
                                            <p:cond delay="400"/>
                                          </p:stCondLst>
                                        </p:cTn>
                                        <p:tgtEl>
                                          <p:spTgt spid="56"/>
                                        </p:tgtEl>
                                        <p:attrNameLst>
                                          <p:attrName>r</p:attrName>
                                        </p:attrNameLst>
                                      </p:cBhvr>
                                    </p:animRot>
                                    <p:animRot by="-240000">
                                      <p:cBhvr>
                                        <p:cTn id="66" dur="200" fill="hold">
                                          <p:stCondLst>
                                            <p:cond delay="600"/>
                                          </p:stCondLst>
                                        </p:cTn>
                                        <p:tgtEl>
                                          <p:spTgt spid="56"/>
                                        </p:tgtEl>
                                        <p:attrNameLst>
                                          <p:attrName>r</p:attrName>
                                        </p:attrNameLst>
                                      </p:cBhvr>
                                    </p:animRot>
                                    <p:animRot by="120000">
                                      <p:cBhvr>
                                        <p:cTn id="67" dur="200" fill="hold">
                                          <p:stCondLst>
                                            <p:cond delay="800"/>
                                          </p:stCondLst>
                                        </p:cTn>
                                        <p:tgtEl>
                                          <p:spTgt spid="56"/>
                                        </p:tgtEl>
                                        <p:attrNameLst>
                                          <p:attrName>r</p:attrName>
                                        </p:attrNameLst>
                                      </p:cBhvr>
                                    </p:animRo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50000" decel="50000" fill="hold" nodeType="clickEffect">
                                  <p:stCondLst>
                                    <p:cond delay="0"/>
                                  </p:stCondLst>
                                  <p:childTnLst>
                                    <p:animMotion origin="layout" path="M -1.66667E-6 -3.7037E-6 L -1.66667E-6 -0.22476 " pathEditMode="relative" rAng="0" ptsTypes="AA">
                                      <p:cBhvr>
                                        <p:cTn id="72" dur="2000" fill="hold"/>
                                        <p:tgtEl>
                                          <p:spTgt spid="60"/>
                                        </p:tgtEl>
                                        <p:attrNameLst>
                                          <p:attrName>ppt_x</p:attrName>
                                          <p:attrName>ppt_y</p:attrName>
                                        </p:attrNameLst>
                                      </p:cBhvr>
                                      <p:rCtr x="0" y="-11250"/>
                                    </p:animMotion>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par>
                          <p:cTn id="73" fill="hold">
                            <p:stCondLst>
                              <p:cond delay="2000"/>
                            </p:stCondLst>
                            <p:childTnLst>
                              <p:par>
                                <p:cTn id="74" presetID="22" presetClass="entr" presetSubtype="4"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down)">
                                      <p:cBhvr>
                                        <p:cTn id="76" dur="500"/>
                                        <p:tgtEl>
                                          <p:spTgt spid="61"/>
                                        </p:tgtEl>
                                      </p:cBhvr>
                                    </p:animEffec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7" presetID="10"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par>
                          <p:cTn id="80" fill="hold">
                            <p:stCondLst>
                              <p:cond delay="2500"/>
                            </p:stCondLst>
                            <p:childTnLst>
                              <p:par>
                                <p:cTn id="81" presetID="32" presetClass="emph" presetSubtype="0" repeatCount="indefinite" fill="hold" grpId="1" nodeType="afterEffect">
                                  <p:stCondLst>
                                    <p:cond delay="0"/>
                                  </p:stCondLst>
                                  <p:childTnLst>
                                    <p:animRot by="120000">
                                      <p:cBhvr>
                                        <p:cTn id="82" dur="100" fill="hold">
                                          <p:stCondLst>
                                            <p:cond delay="0"/>
                                          </p:stCondLst>
                                        </p:cTn>
                                        <p:tgtEl>
                                          <p:spTgt spid="61"/>
                                        </p:tgtEl>
                                        <p:attrNameLst>
                                          <p:attrName>r</p:attrName>
                                        </p:attrNameLst>
                                      </p:cBhvr>
                                    </p:animRot>
                                    <p:animRot by="-240000">
                                      <p:cBhvr>
                                        <p:cTn id="83" dur="200" fill="hold">
                                          <p:stCondLst>
                                            <p:cond delay="200"/>
                                          </p:stCondLst>
                                        </p:cTn>
                                        <p:tgtEl>
                                          <p:spTgt spid="61"/>
                                        </p:tgtEl>
                                        <p:attrNameLst>
                                          <p:attrName>r</p:attrName>
                                        </p:attrNameLst>
                                      </p:cBhvr>
                                    </p:animRot>
                                    <p:animRot by="240000">
                                      <p:cBhvr>
                                        <p:cTn id="84" dur="200" fill="hold">
                                          <p:stCondLst>
                                            <p:cond delay="400"/>
                                          </p:stCondLst>
                                        </p:cTn>
                                        <p:tgtEl>
                                          <p:spTgt spid="61"/>
                                        </p:tgtEl>
                                        <p:attrNameLst>
                                          <p:attrName>r</p:attrName>
                                        </p:attrNameLst>
                                      </p:cBhvr>
                                    </p:animRot>
                                    <p:animRot by="-240000">
                                      <p:cBhvr>
                                        <p:cTn id="85" dur="200" fill="hold">
                                          <p:stCondLst>
                                            <p:cond delay="600"/>
                                          </p:stCondLst>
                                        </p:cTn>
                                        <p:tgtEl>
                                          <p:spTgt spid="61"/>
                                        </p:tgtEl>
                                        <p:attrNameLst>
                                          <p:attrName>r</p:attrName>
                                        </p:attrNameLst>
                                      </p:cBhvr>
                                    </p:animRot>
                                    <p:animRot by="120000">
                                      <p:cBhvr>
                                        <p:cTn id="86" dur="200" fill="hold">
                                          <p:stCondLst>
                                            <p:cond delay="800"/>
                                          </p:stCondLst>
                                        </p:cTn>
                                        <p:tgtEl>
                                          <p:spTgt spid="61"/>
                                        </p:tgtEl>
                                        <p:attrNameLst>
                                          <p:attrName>r</p:attrName>
                                        </p:attrNameLst>
                                      </p:cBhvr>
                                    </p:animRot>
                                  </p:childTnLst>
                                </p:cTn>
                              </p:par>
                            </p:childTnLst>
                          </p:cTn>
                        </p:par>
                      </p:childTnLst>
                    </p:cTn>
                  </p:par>
                </p:childTnLst>
              </p:cTn>
              <p:nextCondLst>
                <p:cond evt="onClick" delay="0">
                  <p:tgtEl>
                    <p:spTgt spid="60"/>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1.66667E-6 -3.7037E-6 L -1.66667E-6 -0.22476 " pathEditMode="relative" rAng="0" ptsTypes="AA">
                                      <p:cBhvr>
                                        <p:cTn id="91" dur="2000" fill="hold"/>
                                        <p:tgtEl>
                                          <p:spTgt spid="64"/>
                                        </p:tgtEl>
                                        <p:attrNameLst>
                                          <p:attrName>ppt_x</p:attrName>
                                          <p:attrName>ppt_y</p:attrName>
                                        </p:attrNameLst>
                                      </p:cBhvr>
                                      <p:rCtr x="0" y="-11250"/>
                                    </p:animMotion>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par>
                          <p:cTn id="92" fill="hold">
                            <p:stCondLst>
                              <p:cond delay="2000"/>
                            </p:stCondLst>
                            <p:childTnLst>
                              <p:par>
                                <p:cTn id="93" presetID="22" presetClass="entr" presetSubtype="4" fill="hold" grpId="0" nodeType="after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down)">
                                      <p:cBhvr>
                                        <p:cTn id="95" dur="500"/>
                                        <p:tgtEl>
                                          <p:spTgt spid="65"/>
                                        </p:tgtEl>
                                      </p:cBhvr>
                                    </p:animEffect>
                                  </p:childTnLst>
                                  <p:subTnLst>
                                    <p:audio>
                                      <p:cMediaNode>
                                        <p:cTn display="0" masterRel="sameClick">
                                          <p:stCondLst>
                                            <p:cond evt="begin" delay="0">
                                              <p:tn val="93"/>
                                            </p:cond>
                                          </p:stCondLst>
                                          <p:endCondLst>
                                            <p:cond evt="onStopAudio" delay="0">
                                              <p:tgtEl>
                                                <p:sldTgt/>
                                              </p:tgtEl>
                                            </p:cond>
                                          </p:endCondLst>
                                        </p:cTn>
                                        <p:tgtEl>
                                          <p:sndTgt r:embed="rId4" name="applause.wav"/>
                                        </p:tgtEl>
                                      </p:cMediaNode>
                                    </p:audio>
                                  </p:subTnLst>
                                </p:cTn>
                              </p:par>
                              <p:par>
                                <p:cTn id="96" presetID="10" presetClass="entr" presetSubtype="0" fill="hold"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10" presetClass="entr" presetSubtype="0"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childTnLst>
                          </p:cTn>
                        </p:par>
                        <p:par>
                          <p:cTn id="102" fill="hold">
                            <p:stCondLst>
                              <p:cond delay="2500"/>
                            </p:stCondLst>
                            <p:childTnLst>
                              <p:par>
                                <p:cTn id="103" presetID="32" presetClass="emph" presetSubtype="0" repeatCount="indefinite" fill="hold" grpId="1" nodeType="afterEffect">
                                  <p:stCondLst>
                                    <p:cond delay="0"/>
                                  </p:stCondLst>
                                  <p:childTnLst>
                                    <p:animRot by="120000">
                                      <p:cBhvr>
                                        <p:cTn id="104" dur="100" fill="hold">
                                          <p:stCondLst>
                                            <p:cond delay="0"/>
                                          </p:stCondLst>
                                        </p:cTn>
                                        <p:tgtEl>
                                          <p:spTgt spid="65"/>
                                        </p:tgtEl>
                                        <p:attrNameLst>
                                          <p:attrName>r</p:attrName>
                                        </p:attrNameLst>
                                      </p:cBhvr>
                                    </p:animRot>
                                    <p:animRot by="-240000">
                                      <p:cBhvr>
                                        <p:cTn id="105" dur="200" fill="hold">
                                          <p:stCondLst>
                                            <p:cond delay="200"/>
                                          </p:stCondLst>
                                        </p:cTn>
                                        <p:tgtEl>
                                          <p:spTgt spid="65"/>
                                        </p:tgtEl>
                                        <p:attrNameLst>
                                          <p:attrName>r</p:attrName>
                                        </p:attrNameLst>
                                      </p:cBhvr>
                                    </p:animRot>
                                    <p:animRot by="240000">
                                      <p:cBhvr>
                                        <p:cTn id="106" dur="200" fill="hold">
                                          <p:stCondLst>
                                            <p:cond delay="400"/>
                                          </p:stCondLst>
                                        </p:cTn>
                                        <p:tgtEl>
                                          <p:spTgt spid="65"/>
                                        </p:tgtEl>
                                        <p:attrNameLst>
                                          <p:attrName>r</p:attrName>
                                        </p:attrNameLst>
                                      </p:cBhvr>
                                    </p:animRot>
                                    <p:animRot by="-240000">
                                      <p:cBhvr>
                                        <p:cTn id="107" dur="200" fill="hold">
                                          <p:stCondLst>
                                            <p:cond delay="600"/>
                                          </p:stCondLst>
                                        </p:cTn>
                                        <p:tgtEl>
                                          <p:spTgt spid="65"/>
                                        </p:tgtEl>
                                        <p:attrNameLst>
                                          <p:attrName>r</p:attrName>
                                        </p:attrNameLst>
                                      </p:cBhvr>
                                    </p:animRot>
                                    <p:animRot by="120000">
                                      <p:cBhvr>
                                        <p:cTn id="108"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4"/>
                  </p:tgtEl>
                </p:cond>
              </p:nextCondLst>
            </p:seq>
            <p:seq concurrent="1" nextAc="seek">
              <p:cTn id="109" restart="whenNotActive" fill="hold" evtFilter="cancelBubble" nodeType="interactiveSeq">
                <p:stCondLst>
                  <p:cond evt="onClick" delay="0">
                    <p:tgtEl>
                      <p:spTgt spid="69"/>
                    </p:tgtEl>
                  </p:cond>
                </p:stCondLst>
                <p:endSync evt="end" delay="0">
                  <p:rtn val="all"/>
                </p:endSync>
                <p:childTnLst>
                  <p:par>
                    <p:cTn id="110" fill="hold">
                      <p:stCondLst>
                        <p:cond delay="0"/>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1.66667E-6 -3.7037E-6 L -1.66667E-6 -0.22476 " pathEditMode="relative" rAng="0" ptsTypes="AA">
                                      <p:cBhvr>
                                        <p:cTn id="113" dur="2000" fill="hold"/>
                                        <p:tgtEl>
                                          <p:spTgt spid="69"/>
                                        </p:tgtEl>
                                        <p:attrNameLst>
                                          <p:attrName>ppt_x</p:attrName>
                                          <p:attrName>ppt_y</p:attrName>
                                        </p:attrNameLst>
                                      </p:cBhvr>
                                      <p:rCtr x="0" y="-11250"/>
                                    </p:animMotion>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childTnLst>
                          </p:cTn>
                        </p:par>
                        <p:par>
                          <p:cTn id="114" fill="hold">
                            <p:stCondLst>
                              <p:cond delay="2000"/>
                            </p:stCondLst>
                            <p:childTnLst>
                              <p:par>
                                <p:cTn id="115" presetID="22" presetClass="entr" presetSubtype="4" fill="hold" grpId="0" nodeType="after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wipe(down)">
                                      <p:cBhvr>
                                        <p:cTn id="117" dur="500"/>
                                        <p:tgtEl>
                                          <p:spTgt spid="70"/>
                                        </p:tgtEl>
                                      </p:cBhvr>
                                    </p:animEffect>
                                  </p:childTnLst>
                                  <p:subTnLst>
                                    <p:audio>
                                      <p:cMediaNode>
                                        <p:cTn display="0" masterRel="sameClick">
                                          <p:stCondLst>
                                            <p:cond evt="begin" delay="0">
                                              <p:tn val="115"/>
                                            </p:cond>
                                          </p:stCondLst>
                                          <p:endCondLst>
                                            <p:cond evt="onStopAudio" delay="0">
                                              <p:tgtEl>
                                                <p:sldTgt/>
                                              </p:tgtEl>
                                            </p:cond>
                                          </p:endCondLst>
                                        </p:cTn>
                                        <p:tgtEl>
                                          <p:sndTgt r:embed="rId4" name="applause.wav"/>
                                        </p:tgtEl>
                                      </p:cMediaNode>
                                    </p:audio>
                                  </p:subTnLst>
                                </p:cTn>
                              </p:par>
                              <p:par>
                                <p:cTn id="118" presetID="10" presetClass="entr" presetSubtype="0" fill="hold" nodeType="with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500"/>
                                        <p:tgtEl>
                                          <p:spTgt spid="71"/>
                                        </p:tgtEl>
                                      </p:cBhvr>
                                    </p:animEffect>
                                  </p:childTnLst>
                                </p:cTn>
                              </p:par>
                              <p:par>
                                <p:cTn id="121" presetID="10"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childTnLst>
                          </p:cTn>
                        </p:par>
                        <p:par>
                          <p:cTn id="124" fill="hold">
                            <p:stCondLst>
                              <p:cond delay="2500"/>
                            </p:stCondLst>
                            <p:childTnLst>
                              <p:par>
                                <p:cTn id="125" presetID="32" presetClass="emph" presetSubtype="0" repeatCount="indefinite" fill="hold" grpId="1" nodeType="afterEffect">
                                  <p:stCondLst>
                                    <p:cond delay="0"/>
                                  </p:stCondLst>
                                  <p:childTnLst>
                                    <p:animRot by="120000">
                                      <p:cBhvr>
                                        <p:cTn id="126" dur="100" fill="hold">
                                          <p:stCondLst>
                                            <p:cond delay="0"/>
                                          </p:stCondLst>
                                        </p:cTn>
                                        <p:tgtEl>
                                          <p:spTgt spid="70"/>
                                        </p:tgtEl>
                                        <p:attrNameLst>
                                          <p:attrName>r</p:attrName>
                                        </p:attrNameLst>
                                      </p:cBhvr>
                                    </p:animRot>
                                    <p:animRot by="-240000">
                                      <p:cBhvr>
                                        <p:cTn id="127" dur="200" fill="hold">
                                          <p:stCondLst>
                                            <p:cond delay="200"/>
                                          </p:stCondLst>
                                        </p:cTn>
                                        <p:tgtEl>
                                          <p:spTgt spid="70"/>
                                        </p:tgtEl>
                                        <p:attrNameLst>
                                          <p:attrName>r</p:attrName>
                                        </p:attrNameLst>
                                      </p:cBhvr>
                                    </p:animRot>
                                    <p:animRot by="240000">
                                      <p:cBhvr>
                                        <p:cTn id="128" dur="200" fill="hold">
                                          <p:stCondLst>
                                            <p:cond delay="400"/>
                                          </p:stCondLst>
                                        </p:cTn>
                                        <p:tgtEl>
                                          <p:spTgt spid="70"/>
                                        </p:tgtEl>
                                        <p:attrNameLst>
                                          <p:attrName>r</p:attrName>
                                        </p:attrNameLst>
                                      </p:cBhvr>
                                    </p:animRot>
                                    <p:animRot by="-240000">
                                      <p:cBhvr>
                                        <p:cTn id="129" dur="200" fill="hold">
                                          <p:stCondLst>
                                            <p:cond delay="600"/>
                                          </p:stCondLst>
                                        </p:cTn>
                                        <p:tgtEl>
                                          <p:spTgt spid="70"/>
                                        </p:tgtEl>
                                        <p:attrNameLst>
                                          <p:attrName>r</p:attrName>
                                        </p:attrNameLst>
                                      </p:cBhvr>
                                    </p:animRot>
                                    <p:animRot by="120000">
                                      <p:cBhvr>
                                        <p:cTn id="130"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31" restart="whenNotActive" fill="hold" evtFilter="cancelBubble" nodeType="interactiveSeq">
                <p:stCondLst>
                  <p:cond evt="onClick" delay="0">
                    <p:tgtEl>
                      <p:spTgt spid="74"/>
                    </p:tgtEl>
                  </p:cond>
                </p:stCondLst>
                <p:endSync evt="end" delay="0">
                  <p:rtn val="all"/>
                </p:endSync>
                <p:childTnLst>
                  <p:par>
                    <p:cTn id="132" fill="hold">
                      <p:stCondLst>
                        <p:cond delay="0"/>
                      </p:stCondLst>
                      <p:childTnLst>
                        <p:par>
                          <p:cTn id="133" fill="hold">
                            <p:stCondLst>
                              <p:cond delay="0"/>
                            </p:stCondLst>
                            <p:childTnLst>
                              <p:par>
                                <p:cTn id="134" presetID="64" presetClass="path" presetSubtype="0" accel="50000" decel="50000" fill="hold" nodeType="clickEffect">
                                  <p:stCondLst>
                                    <p:cond delay="0"/>
                                  </p:stCondLst>
                                  <p:childTnLst>
                                    <p:animMotion origin="layout" path="M -1.66667E-6 -3.7037E-6 L -1.66667E-6 -0.22476 " pathEditMode="relative" rAng="0" ptsTypes="AA">
                                      <p:cBhvr>
                                        <p:cTn id="135" dur="2000" fill="hold"/>
                                        <p:tgtEl>
                                          <p:spTgt spid="74"/>
                                        </p:tgtEl>
                                        <p:attrNameLst>
                                          <p:attrName>ppt_x</p:attrName>
                                          <p:attrName>ppt_y</p:attrName>
                                        </p:attrNameLst>
                                      </p:cBhvr>
                                      <p:rCtr x="0" y="-11250"/>
                                    </p:animMotion>
                                  </p:childTnLst>
                                  <p:subTnLst>
                                    <p:audio>
                                      <p:cMediaNode>
                                        <p:cTn display="0" masterRel="sameClick">
                                          <p:stCondLst>
                                            <p:cond evt="begin" delay="0">
                                              <p:tn val="134"/>
                                            </p:cond>
                                          </p:stCondLst>
                                          <p:endCondLst>
                                            <p:cond evt="onStopAudio" delay="0">
                                              <p:tgtEl>
                                                <p:sldTgt/>
                                              </p:tgtEl>
                                            </p:cond>
                                          </p:endCondLst>
                                        </p:cTn>
                                        <p:tgtEl>
                                          <p:sndTgt r:embed="rId3" name="chimes.wav"/>
                                        </p:tgtEl>
                                      </p:cMediaNode>
                                    </p:audio>
                                  </p:subTnLst>
                                </p:cTn>
                              </p:par>
                            </p:childTnLst>
                          </p:cTn>
                        </p:par>
                        <p:par>
                          <p:cTn id="136" fill="hold">
                            <p:stCondLst>
                              <p:cond delay="2000"/>
                            </p:stCondLst>
                            <p:childTnLst>
                              <p:par>
                                <p:cTn id="137" presetID="22" presetClass="entr" presetSubtype="4" fill="hold" grpId="0"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down)">
                                      <p:cBhvr>
                                        <p:cTn id="139" dur="500"/>
                                        <p:tgtEl>
                                          <p:spTgt spid="75"/>
                                        </p:tgtEl>
                                      </p:cBhvr>
                                    </p:animEffect>
                                  </p:childTnLst>
                                  <p:subTnLst>
                                    <p:audio>
                                      <p:cMediaNode>
                                        <p:cTn display="0" masterRel="sameClick">
                                          <p:stCondLst>
                                            <p:cond evt="begin" delay="0">
                                              <p:tn val="137"/>
                                            </p:cond>
                                          </p:stCondLst>
                                          <p:endCondLst>
                                            <p:cond evt="onStopAudio" delay="0">
                                              <p:tgtEl>
                                                <p:sldTgt/>
                                              </p:tgtEl>
                                            </p:cond>
                                          </p:endCondLst>
                                        </p:cTn>
                                        <p:tgtEl>
                                          <p:sndTgt r:embed="rId4" name="applause.wav"/>
                                        </p:tgtEl>
                                      </p:cMediaNode>
                                    </p:audio>
                                  </p:subTnLst>
                                </p:cTn>
                              </p:par>
                              <p:par>
                                <p:cTn id="140" presetID="10"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500"/>
                                        <p:tgtEl>
                                          <p:spTgt spid="76"/>
                                        </p:tgtEl>
                                      </p:cBhvr>
                                    </p:animEffect>
                                  </p:childTnLst>
                                </p:cTn>
                              </p:par>
                              <p:par>
                                <p:cTn id="143" presetID="10" presetClass="entr" presetSubtype="0" fill="hold"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500"/>
                                        <p:tgtEl>
                                          <p:spTgt spid="77"/>
                                        </p:tgtEl>
                                      </p:cBhvr>
                                    </p:animEffect>
                                  </p:childTnLst>
                                </p:cTn>
                              </p:par>
                            </p:childTnLst>
                          </p:cTn>
                        </p:par>
                        <p:par>
                          <p:cTn id="146" fill="hold">
                            <p:stCondLst>
                              <p:cond delay="2500"/>
                            </p:stCondLst>
                            <p:childTnLst>
                              <p:par>
                                <p:cTn id="147" presetID="32" presetClass="emph" presetSubtype="0" repeatCount="indefinite" fill="hold" grpId="1" nodeType="afterEffect">
                                  <p:stCondLst>
                                    <p:cond delay="0"/>
                                  </p:stCondLst>
                                  <p:childTnLst>
                                    <p:animRot by="120000">
                                      <p:cBhvr>
                                        <p:cTn id="148" dur="100" fill="hold">
                                          <p:stCondLst>
                                            <p:cond delay="0"/>
                                          </p:stCondLst>
                                        </p:cTn>
                                        <p:tgtEl>
                                          <p:spTgt spid="75"/>
                                        </p:tgtEl>
                                        <p:attrNameLst>
                                          <p:attrName>r</p:attrName>
                                        </p:attrNameLst>
                                      </p:cBhvr>
                                    </p:animRot>
                                    <p:animRot by="-240000">
                                      <p:cBhvr>
                                        <p:cTn id="149" dur="200" fill="hold">
                                          <p:stCondLst>
                                            <p:cond delay="200"/>
                                          </p:stCondLst>
                                        </p:cTn>
                                        <p:tgtEl>
                                          <p:spTgt spid="75"/>
                                        </p:tgtEl>
                                        <p:attrNameLst>
                                          <p:attrName>r</p:attrName>
                                        </p:attrNameLst>
                                      </p:cBhvr>
                                    </p:animRot>
                                    <p:animRot by="240000">
                                      <p:cBhvr>
                                        <p:cTn id="150" dur="200" fill="hold">
                                          <p:stCondLst>
                                            <p:cond delay="400"/>
                                          </p:stCondLst>
                                        </p:cTn>
                                        <p:tgtEl>
                                          <p:spTgt spid="75"/>
                                        </p:tgtEl>
                                        <p:attrNameLst>
                                          <p:attrName>r</p:attrName>
                                        </p:attrNameLst>
                                      </p:cBhvr>
                                    </p:animRot>
                                    <p:animRot by="-240000">
                                      <p:cBhvr>
                                        <p:cTn id="151" dur="200" fill="hold">
                                          <p:stCondLst>
                                            <p:cond delay="600"/>
                                          </p:stCondLst>
                                        </p:cTn>
                                        <p:tgtEl>
                                          <p:spTgt spid="75"/>
                                        </p:tgtEl>
                                        <p:attrNameLst>
                                          <p:attrName>r</p:attrName>
                                        </p:attrNameLst>
                                      </p:cBhvr>
                                    </p:animRot>
                                    <p:animRot by="120000">
                                      <p:cBhvr>
                                        <p:cTn id="152" dur="200" fill="hold">
                                          <p:stCondLst>
                                            <p:cond delay="800"/>
                                          </p:stCondLst>
                                        </p:cTn>
                                        <p:tgtEl>
                                          <p:spTgt spid="75"/>
                                        </p:tgtEl>
                                        <p:attrNameLst>
                                          <p:attrName>r</p:attrName>
                                        </p:attrNameLst>
                                      </p:cBhvr>
                                    </p:animRot>
                                  </p:childTnLst>
                                </p:cTn>
                              </p:par>
                            </p:childTnLst>
                          </p:cTn>
                        </p:par>
                      </p:childTnLst>
                    </p:cTn>
                  </p:par>
                </p:childTnLst>
              </p:cTn>
              <p:nextCondLst>
                <p:cond evt="onClick" delay="0">
                  <p:tgtEl>
                    <p:spTgt spid="74"/>
                  </p:tgtEl>
                </p:cond>
              </p:nextCondLst>
            </p:seq>
            <p:seq concurrent="1" nextAc="seek">
              <p:cTn id="153" restart="whenNotActive" fill="hold" evtFilter="cancelBubble" nodeType="interactiveSeq">
                <p:stCondLst>
                  <p:cond evt="onClick" delay="0">
                    <p:tgtEl>
                      <p:spTgt spid="79"/>
                    </p:tgtEl>
                  </p:cond>
                </p:stCondLst>
                <p:endSync evt="end" delay="0">
                  <p:rtn val="all"/>
                </p:endSync>
                <p:childTnLst>
                  <p:par>
                    <p:cTn id="154" fill="hold">
                      <p:stCondLst>
                        <p:cond delay="0"/>
                      </p:stCondLst>
                      <p:childTnLst>
                        <p:par>
                          <p:cTn id="155" fill="hold">
                            <p:stCondLst>
                              <p:cond delay="0"/>
                            </p:stCondLst>
                            <p:childTnLst>
                              <p:par>
                                <p:cTn id="156" presetID="64" presetClass="path" presetSubtype="0" accel="50000" decel="50000" fill="hold" nodeType="clickEffect">
                                  <p:stCondLst>
                                    <p:cond delay="0"/>
                                  </p:stCondLst>
                                  <p:childTnLst>
                                    <p:animMotion origin="layout" path="M -1.66667E-6 -3.7037E-6 L -1.66667E-6 -0.22476 " pathEditMode="relative" rAng="0" ptsTypes="AA">
                                      <p:cBhvr>
                                        <p:cTn id="157" dur="2000" fill="hold"/>
                                        <p:tgtEl>
                                          <p:spTgt spid="79"/>
                                        </p:tgtEl>
                                        <p:attrNameLst>
                                          <p:attrName>ppt_x</p:attrName>
                                          <p:attrName>ppt_y</p:attrName>
                                        </p:attrNameLst>
                                      </p:cBhvr>
                                      <p:rCtr x="0" y="-11250"/>
                                    </p:animMotion>
                                  </p:childTnLst>
                                  <p:subTnLst>
                                    <p:audio>
                                      <p:cMediaNode>
                                        <p:cTn display="0" masterRel="sameClick">
                                          <p:stCondLst>
                                            <p:cond evt="begin" delay="0">
                                              <p:tn val="156"/>
                                            </p:cond>
                                          </p:stCondLst>
                                          <p:endCondLst>
                                            <p:cond evt="onStopAudio" delay="0">
                                              <p:tgtEl>
                                                <p:sldTgt/>
                                              </p:tgtEl>
                                            </p:cond>
                                          </p:endCondLst>
                                        </p:cTn>
                                        <p:tgtEl>
                                          <p:sndTgt r:embed="rId3" name="chimes.wav"/>
                                        </p:tgtEl>
                                      </p:cMediaNode>
                                    </p:audio>
                                  </p:subTnLst>
                                </p:cTn>
                              </p:par>
                            </p:childTnLst>
                          </p:cTn>
                        </p:par>
                        <p:par>
                          <p:cTn id="158" fill="hold">
                            <p:stCondLst>
                              <p:cond delay="2000"/>
                            </p:stCondLst>
                            <p:childTnLst>
                              <p:par>
                                <p:cTn id="159" presetID="22" presetClass="entr" presetSubtype="4" fill="hold" grpId="0" nodeType="afterEffect">
                                  <p:stCondLst>
                                    <p:cond delay="0"/>
                                  </p:stCondLst>
                                  <p:childTnLst>
                                    <p:set>
                                      <p:cBhvr>
                                        <p:cTn id="160" dur="1" fill="hold">
                                          <p:stCondLst>
                                            <p:cond delay="0"/>
                                          </p:stCondLst>
                                        </p:cTn>
                                        <p:tgtEl>
                                          <p:spTgt spid="80"/>
                                        </p:tgtEl>
                                        <p:attrNameLst>
                                          <p:attrName>style.visibility</p:attrName>
                                        </p:attrNameLst>
                                      </p:cBhvr>
                                      <p:to>
                                        <p:strVal val="visible"/>
                                      </p:to>
                                    </p:set>
                                    <p:animEffect transition="in" filter="wipe(down)">
                                      <p:cBhvr>
                                        <p:cTn id="161" dur="500"/>
                                        <p:tgtEl>
                                          <p:spTgt spid="80"/>
                                        </p:tgtEl>
                                      </p:cBhvr>
                                    </p:animEffect>
                                  </p:childTnLst>
                                  <p:subTnLst>
                                    <p:audio>
                                      <p:cMediaNode>
                                        <p:cTn display="0" masterRel="sameClick">
                                          <p:stCondLst>
                                            <p:cond evt="begin" delay="0">
                                              <p:tn val="159"/>
                                            </p:cond>
                                          </p:stCondLst>
                                          <p:endCondLst>
                                            <p:cond evt="onStopAudio" delay="0">
                                              <p:tgtEl>
                                                <p:sldTgt/>
                                              </p:tgtEl>
                                            </p:cond>
                                          </p:endCondLst>
                                        </p:cTn>
                                        <p:tgtEl>
                                          <p:sndTgt r:embed="rId4" name="applause.wav"/>
                                        </p:tgtEl>
                                      </p:cMediaNode>
                                    </p:audio>
                                  </p:subTnLst>
                                </p:cTn>
                              </p:par>
                              <p:par>
                                <p:cTn id="162" presetID="10" presetClass="entr" presetSubtype="0"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fade">
                                      <p:cBhvr>
                                        <p:cTn id="164" dur="500"/>
                                        <p:tgtEl>
                                          <p:spTgt spid="81"/>
                                        </p:tgtEl>
                                      </p:cBhvr>
                                    </p:animEffect>
                                  </p:childTnLst>
                                </p:cTn>
                              </p:par>
                              <p:par>
                                <p:cTn id="165" presetID="10" presetClass="entr" presetSubtype="0" fill="hold"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par>
                          <p:cTn id="168" fill="hold">
                            <p:stCondLst>
                              <p:cond delay="2500"/>
                            </p:stCondLst>
                            <p:childTnLst>
                              <p:par>
                                <p:cTn id="169" presetID="32" presetClass="emph" presetSubtype="0" repeatCount="indefinite" fill="hold" grpId="1" nodeType="afterEffect">
                                  <p:stCondLst>
                                    <p:cond delay="0"/>
                                  </p:stCondLst>
                                  <p:childTnLst>
                                    <p:animRot by="120000">
                                      <p:cBhvr>
                                        <p:cTn id="170" dur="100" fill="hold">
                                          <p:stCondLst>
                                            <p:cond delay="0"/>
                                          </p:stCondLst>
                                        </p:cTn>
                                        <p:tgtEl>
                                          <p:spTgt spid="80"/>
                                        </p:tgtEl>
                                        <p:attrNameLst>
                                          <p:attrName>r</p:attrName>
                                        </p:attrNameLst>
                                      </p:cBhvr>
                                    </p:animRot>
                                    <p:animRot by="-240000">
                                      <p:cBhvr>
                                        <p:cTn id="171" dur="200" fill="hold">
                                          <p:stCondLst>
                                            <p:cond delay="200"/>
                                          </p:stCondLst>
                                        </p:cTn>
                                        <p:tgtEl>
                                          <p:spTgt spid="80"/>
                                        </p:tgtEl>
                                        <p:attrNameLst>
                                          <p:attrName>r</p:attrName>
                                        </p:attrNameLst>
                                      </p:cBhvr>
                                    </p:animRot>
                                    <p:animRot by="240000">
                                      <p:cBhvr>
                                        <p:cTn id="172" dur="200" fill="hold">
                                          <p:stCondLst>
                                            <p:cond delay="400"/>
                                          </p:stCondLst>
                                        </p:cTn>
                                        <p:tgtEl>
                                          <p:spTgt spid="80"/>
                                        </p:tgtEl>
                                        <p:attrNameLst>
                                          <p:attrName>r</p:attrName>
                                        </p:attrNameLst>
                                      </p:cBhvr>
                                    </p:animRot>
                                    <p:animRot by="-240000">
                                      <p:cBhvr>
                                        <p:cTn id="173" dur="200" fill="hold">
                                          <p:stCondLst>
                                            <p:cond delay="600"/>
                                          </p:stCondLst>
                                        </p:cTn>
                                        <p:tgtEl>
                                          <p:spTgt spid="80"/>
                                        </p:tgtEl>
                                        <p:attrNameLst>
                                          <p:attrName>r</p:attrName>
                                        </p:attrNameLst>
                                      </p:cBhvr>
                                    </p:animRot>
                                    <p:animRot by="120000">
                                      <p:cBhvr>
                                        <p:cTn id="174" dur="200" fill="hold">
                                          <p:stCondLst>
                                            <p:cond delay="800"/>
                                          </p:stCondLst>
                                        </p:cTn>
                                        <p:tgtEl>
                                          <p:spTgt spid="80"/>
                                        </p:tgtEl>
                                        <p:attrNameLst>
                                          <p:attrName>r</p:attrName>
                                        </p:attrNameLst>
                                      </p:cBhvr>
                                    </p:animRot>
                                  </p:childTnLst>
                                </p:cTn>
                              </p:par>
                            </p:childTnLst>
                          </p:cTn>
                        </p:par>
                      </p:childTnLst>
                    </p:cTn>
                  </p:par>
                </p:childTnLst>
              </p:cTn>
              <p:nextCondLst>
                <p:cond evt="onClick" delay="0">
                  <p:tgtEl>
                    <p:spTgt spid="79"/>
                  </p:tgtEl>
                </p:cond>
              </p:nextCondLst>
            </p:seq>
            <p:seq concurrent="1" nextAc="seek">
              <p:cTn id="175" restart="whenNotActive" fill="hold" evtFilter="cancelBubble" nodeType="interactiveSeq">
                <p:stCondLst>
                  <p:cond evt="onClick" delay="0">
                    <p:tgtEl>
                      <p:spTgt spid="84"/>
                    </p:tgtEl>
                  </p:cond>
                </p:stCondLst>
                <p:endSync evt="end" delay="0">
                  <p:rtn val="all"/>
                </p:endSync>
                <p:childTnLst>
                  <p:par>
                    <p:cTn id="176" fill="hold">
                      <p:stCondLst>
                        <p:cond delay="0"/>
                      </p:stCondLst>
                      <p:childTnLst>
                        <p:par>
                          <p:cTn id="177" fill="hold">
                            <p:stCondLst>
                              <p:cond delay="0"/>
                            </p:stCondLst>
                            <p:childTnLst>
                              <p:par>
                                <p:cTn id="178" presetID="64" presetClass="path" presetSubtype="0" accel="50000" decel="50000" fill="hold" nodeType="clickEffect">
                                  <p:stCondLst>
                                    <p:cond delay="0"/>
                                  </p:stCondLst>
                                  <p:childTnLst>
                                    <p:animMotion origin="layout" path="M -1.66667E-6 -3.7037E-6 L -1.66667E-6 -0.22476 " pathEditMode="relative" rAng="0" ptsTypes="AA">
                                      <p:cBhvr>
                                        <p:cTn id="179" dur="2000" fill="hold"/>
                                        <p:tgtEl>
                                          <p:spTgt spid="84"/>
                                        </p:tgtEl>
                                        <p:attrNameLst>
                                          <p:attrName>ppt_x</p:attrName>
                                          <p:attrName>ppt_y</p:attrName>
                                        </p:attrNameLst>
                                      </p:cBhvr>
                                      <p:rCtr x="0" y="-11250"/>
                                    </p:animMotion>
                                  </p:childTnLst>
                                  <p:subTnLst>
                                    <p:audio>
                                      <p:cMediaNode>
                                        <p:cTn display="0" masterRel="sameClick">
                                          <p:stCondLst>
                                            <p:cond evt="begin" delay="0">
                                              <p:tn val="178"/>
                                            </p:cond>
                                          </p:stCondLst>
                                          <p:endCondLst>
                                            <p:cond evt="onStopAudio" delay="0">
                                              <p:tgtEl>
                                                <p:sldTgt/>
                                              </p:tgtEl>
                                            </p:cond>
                                          </p:endCondLst>
                                        </p:cTn>
                                        <p:tgtEl>
                                          <p:sndTgt r:embed="rId3" name="chimes.wav"/>
                                        </p:tgtEl>
                                      </p:cMediaNode>
                                    </p:audio>
                                  </p:subTnLst>
                                </p:cTn>
                              </p:par>
                            </p:childTnLst>
                          </p:cTn>
                        </p:par>
                        <p:par>
                          <p:cTn id="180" fill="hold">
                            <p:stCondLst>
                              <p:cond delay="2000"/>
                            </p:stCondLst>
                            <p:childTnLst>
                              <p:par>
                                <p:cTn id="181" presetID="22" presetClass="entr" presetSubtype="4" fill="hold" grpId="0" nodeType="afterEffect">
                                  <p:stCondLst>
                                    <p:cond delay="0"/>
                                  </p:stCondLst>
                                  <p:childTnLst>
                                    <p:set>
                                      <p:cBhvr>
                                        <p:cTn id="182" dur="1" fill="hold">
                                          <p:stCondLst>
                                            <p:cond delay="0"/>
                                          </p:stCondLst>
                                        </p:cTn>
                                        <p:tgtEl>
                                          <p:spTgt spid="85"/>
                                        </p:tgtEl>
                                        <p:attrNameLst>
                                          <p:attrName>style.visibility</p:attrName>
                                        </p:attrNameLst>
                                      </p:cBhvr>
                                      <p:to>
                                        <p:strVal val="visible"/>
                                      </p:to>
                                    </p:set>
                                    <p:animEffect transition="in" filter="wipe(down)">
                                      <p:cBhvr>
                                        <p:cTn id="183" dur="500"/>
                                        <p:tgtEl>
                                          <p:spTgt spid="85"/>
                                        </p:tgtEl>
                                      </p:cBhvr>
                                    </p:animEffect>
                                  </p:childTnLst>
                                  <p:subTnLst>
                                    <p:audio>
                                      <p:cMediaNode>
                                        <p:cTn display="0" masterRel="sameClick">
                                          <p:stCondLst>
                                            <p:cond evt="begin" delay="0">
                                              <p:tn val="181"/>
                                            </p:cond>
                                          </p:stCondLst>
                                          <p:endCondLst>
                                            <p:cond evt="onStopAudio" delay="0">
                                              <p:tgtEl>
                                                <p:sldTgt/>
                                              </p:tgtEl>
                                            </p:cond>
                                          </p:endCondLst>
                                        </p:cTn>
                                        <p:tgtEl>
                                          <p:sndTgt r:embed="rId4" name="applause.wav"/>
                                        </p:tgtEl>
                                      </p:cMediaNode>
                                    </p:audio>
                                  </p:subTnLst>
                                </p:cTn>
                              </p:par>
                              <p:par>
                                <p:cTn id="184" presetID="10" presetClass="entr" presetSubtype="0" fill="hold" nodeType="withEffect">
                                  <p:stCondLst>
                                    <p:cond delay="0"/>
                                  </p:stCondLst>
                                  <p:childTnLst>
                                    <p:set>
                                      <p:cBhvr>
                                        <p:cTn id="185" dur="1" fill="hold">
                                          <p:stCondLst>
                                            <p:cond delay="0"/>
                                          </p:stCondLst>
                                        </p:cTn>
                                        <p:tgtEl>
                                          <p:spTgt spid="86"/>
                                        </p:tgtEl>
                                        <p:attrNameLst>
                                          <p:attrName>style.visibility</p:attrName>
                                        </p:attrNameLst>
                                      </p:cBhvr>
                                      <p:to>
                                        <p:strVal val="visible"/>
                                      </p:to>
                                    </p:set>
                                    <p:animEffect transition="in" filter="fade">
                                      <p:cBhvr>
                                        <p:cTn id="186" dur="500"/>
                                        <p:tgtEl>
                                          <p:spTgt spid="86"/>
                                        </p:tgtEl>
                                      </p:cBhvr>
                                    </p:animEffect>
                                  </p:childTnLst>
                                </p:cTn>
                              </p:par>
                              <p:par>
                                <p:cTn id="187" presetID="10" presetClass="entr" presetSubtype="0" fill="hold" nodeType="withEffect">
                                  <p:stCondLst>
                                    <p:cond delay="0"/>
                                  </p:stCondLst>
                                  <p:childTnLst>
                                    <p:set>
                                      <p:cBhvr>
                                        <p:cTn id="188" dur="1" fill="hold">
                                          <p:stCondLst>
                                            <p:cond delay="0"/>
                                          </p:stCondLst>
                                        </p:cTn>
                                        <p:tgtEl>
                                          <p:spTgt spid="87"/>
                                        </p:tgtEl>
                                        <p:attrNameLst>
                                          <p:attrName>style.visibility</p:attrName>
                                        </p:attrNameLst>
                                      </p:cBhvr>
                                      <p:to>
                                        <p:strVal val="visible"/>
                                      </p:to>
                                    </p:set>
                                    <p:animEffect transition="in" filter="fade">
                                      <p:cBhvr>
                                        <p:cTn id="189" dur="500"/>
                                        <p:tgtEl>
                                          <p:spTgt spid="87"/>
                                        </p:tgtEl>
                                      </p:cBhvr>
                                    </p:animEffect>
                                  </p:childTnLst>
                                </p:cTn>
                              </p:par>
                            </p:childTnLst>
                          </p:cTn>
                        </p:par>
                        <p:par>
                          <p:cTn id="190" fill="hold">
                            <p:stCondLst>
                              <p:cond delay="2500"/>
                            </p:stCondLst>
                            <p:childTnLst>
                              <p:par>
                                <p:cTn id="191" presetID="32" presetClass="emph" presetSubtype="0" repeatCount="indefinite" fill="hold" grpId="1" nodeType="afterEffect">
                                  <p:stCondLst>
                                    <p:cond delay="0"/>
                                  </p:stCondLst>
                                  <p:childTnLst>
                                    <p:animRot by="120000">
                                      <p:cBhvr>
                                        <p:cTn id="192" dur="100" fill="hold">
                                          <p:stCondLst>
                                            <p:cond delay="0"/>
                                          </p:stCondLst>
                                        </p:cTn>
                                        <p:tgtEl>
                                          <p:spTgt spid="85"/>
                                        </p:tgtEl>
                                        <p:attrNameLst>
                                          <p:attrName>r</p:attrName>
                                        </p:attrNameLst>
                                      </p:cBhvr>
                                    </p:animRot>
                                    <p:animRot by="-240000">
                                      <p:cBhvr>
                                        <p:cTn id="193" dur="200" fill="hold">
                                          <p:stCondLst>
                                            <p:cond delay="200"/>
                                          </p:stCondLst>
                                        </p:cTn>
                                        <p:tgtEl>
                                          <p:spTgt spid="85"/>
                                        </p:tgtEl>
                                        <p:attrNameLst>
                                          <p:attrName>r</p:attrName>
                                        </p:attrNameLst>
                                      </p:cBhvr>
                                    </p:animRot>
                                    <p:animRot by="240000">
                                      <p:cBhvr>
                                        <p:cTn id="194" dur="200" fill="hold">
                                          <p:stCondLst>
                                            <p:cond delay="400"/>
                                          </p:stCondLst>
                                        </p:cTn>
                                        <p:tgtEl>
                                          <p:spTgt spid="85"/>
                                        </p:tgtEl>
                                        <p:attrNameLst>
                                          <p:attrName>r</p:attrName>
                                        </p:attrNameLst>
                                      </p:cBhvr>
                                    </p:animRot>
                                    <p:animRot by="-240000">
                                      <p:cBhvr>
                                        <p:cTn id="195" dur="200" fill="hold">
                                          <p:stCondLst>
                                            <p:cond delay="600"/>
                                          </p:stCondLst>
                                        </p:cTn>
                                        <p:tgtEl>
                                          <p:spTgt spid="85"/>
                                        </p:tgtEl>
                                        <p:attrNameLst>
                                          <p:attrName>r</p:attrName>
                                        </p:attrNameLst>
                                      </p:cBhvr>
                                    </p:animRot>
                                    <p:animRot by="120000">
                                      <p:cBhvr>
                                        <p:cTn id="196" dur="200" fill="hold">
                                          <p:stCondLst>
                                            <p:cond delay="800"/>
                                          </p:stCondLst>
                                        </p:cTn>
                                        <p:tgtEl>
                                          <p:spTgt spid="85"/>
                                        </p:tgtEl>
                                        <p:attrNameLst>
                                          <p:attrName>r</p:attrName>
                                        </p:attrNameLst>
                                      </p:cBhvr>
                                    </p:animRot>
                                  </p:childTnLst>
                                </p:cTn>
                              </p:par>
                            </p:childTnLst>
                          </p:cTn>
                        </p:par>
                      </p:childTnLst>
                    </p:cTn>
                  </p:par>
                </p:childTnLst>
              </p:cTn>
              <p:nextCondLst>
                <p:cond evt="onClick" delay="0">
                  <p:tgtEl>
                    <p:spTgt spid="84"/>
                  </p:tgtEl>
                </p:cond>
              </p:nextCondLst>
            </p:seq>
            <p:seq concurrent="1" nextAc="seek">
              <p:cTn id="197" restart="whenNotActive" fill="hold" evtFilter="cancelBubble" nodeType="interactiveSeq">
                <p:stCondLst>
                  <p:cond evt="onClick" delay="0">
                    <p:tgtEl>
                      <p:spTgt spid="92"/>
                    </p:tgtEl>
                  </p:cond>
                </p:stCondLst>
                <p:endSync evt="end" delay="0">
                  <p:rtn val="all"/>
                </p:endSync>
                <p:childTnLst>
                  <p:par>
                    <p:cTn id="198" fill="hold">
                      <p:stCondLst>
                        <p:cond delay="0"/>
                      </p:stCondLst>
                      <p:childTnLst>
                        <p:par>
                          <p:cTn id="199" fill="hold">
                            <p:stCondLst>
                              <p:cond delay="0"/>
                            </p:stCondLst>
                            <p:childTnLst>
                              <p:par>
                                <p:cTn id="200" presetID="64" presetClass="path" presetSubtype="0" accel="50000" decel="50000" fill="hold" nodeType="clickEffect">
                                  <p:stCondLst>
                                    <p:cond delay="0"/>
                                  </p:stCondLst>
                                  <p:childTnLst>
                                    <p:animMotion origin="layout" path="M -1.66667E-6 -3.7037E-6 L -1.66667E-6 -0.22476 " pathEditMode="relative" rAng="0" ptsTypes="AA">
                                      <p:cBhvr>
                                        <p:cTn id="201" dur="2000" fill="hold"/>
                                        <p:tgtEl>
                                          <p:spTgt spid="92"/>
                                        </p:tgtEl>
                                        <p:attrNameLst>
                                          <p:attrName>ppt_x</p:attrName>
                                          <p:attrName>ppt_y</p:attrName>
                                        </p:attrNameLst>
                                      </p:cBhvr>
                                      <p:rCtr x="0" y="-11250"/>
                                    </p:animMotion>
                                  </p:childTnLst>
                                  <p:subTnLst>
                                    <p:audio>
                                      <p:cMediaNode>
                                        <p:cTn display="0" masterRel="sameClick">
                                          <p:stCondLst>
                                            <p:cond evt="begin" delay="0">
                                              <p:tn val="200"/>
                                            </p:cond>
                                          </p:stCondLst>
                                          <p:endCondLst>
                                            <p:cond evt="onStopAudio" delay="0">
                                              <p:tgtEl>
                                                <p:sldTgt/>
                                              </p:tgtEl>
                                            </p:cond>
                                          </p:endCondLst>
                                        </p:cTn>
                                        <p:tgtEl>
                                          <p:sndTgt r:embed="rId3" name="chimes.wav"/>
                                        </p:tgtEl>
                                      </p:cMediaNode>
                                    </p:audio>
                                  </p:subTnLst>
                                </p:cTn>
                              </p:par>
                            </p:childTnLst>
                          </p:cTn>
                        </p:par>
                        <p:par>
                          <p:cTn id="202" fill="hold">
                            <p:stCondLst>
                              <p:cond delay="2000"/>
                            </p:stCondLst>
                            <p:childTnLst>
                              <p:par>
                                <p:cTn id="203" presetID="22" presetClass="entr" presetSubtype="4" fill="hold" grpId="0" nodeType="afterEffect">
                                  <p:stCondLst>
                                    <p:cond delay="0"/>
                                  </p:stCondLst>
                                  <p:childTnLst>
                                    <p:set>
                                      <p:cBhvr>
                                        <p:cTn id="204" dur="1" fill="hold">
                                          <p:stCondLst>
                                            <p:cond delay="0"/>
                                          </p:stCondLst>
                                        </p:cTn>
                                        <p:tgtEl>
                                          <p:spTgt spid="93"/>
                                        </p:tgtEl>
                                        <p:attrNameLst>
                                          <p:attrName>style.visibility</p:attrName>
                                        </p:attrNameLst>
                                      </p:cBhvr>
                                      <p:to>
                                        <p:strVal val="visible"/>
                                      </p:to>
                                    </p:set>
                                    <p:animEffect transition="in" filter="wipe(down)">
                                      <p:cBhvr>
                                        <p:cTn id="205" dur="500"/>
                                        <p:tgtEl>
                                          <p:spTgt spid="93"/>
                                        </p:tgtEl>
                                      </p:cBhvr>
                                    </p:animEffect>
                                  </p:childTnLst>
                                  <p:subTnLst>
                                    <p:audio>
                                      <p:cMediaNode>
                                        <p:cTn display="0" masterRel="sameClick">
                                          <p:stCondLst>
                                            <p:cond evt="begin" delay="0">
                                              <p:tn val="203"/>
                                            </p:cond>
                                          </p:stCondLst>
                                          <p:endCondLst>
                                            <p:cond evt="onStopAudio" delay="0">
                                              <p:tgtEl>
                                                <p:sldTgt/>
                                              </p:tgtEl>
                                            </p:cond>
                                          </p:endCondLst>
                                        </p:cTn>
                                        <p:tgtEl>
                                          <p:sndTgt r:embed="rId4" name="applause.wav"/>
                                        </p:tgtEl>
                                      </p:cMediaNode>
                                    </p:audio>
                                  </p:subTnLst>
                                </p:cTn>
                              </p:par>
                              <p:par>
                                <p:cTn id="206" presetID="10" presetClass="entr" presetSubtype="0" fill="hold" nodeType="withEffect">
                                  <p:stCondLst>
                                    <p:cond delay="0"/>
                                  </p:stCondLst>
                                  <p:childTnLst>
                                    <p:set>
                                      <p:cBhvr>
                                        <p:cTn id="207" dur="1" fill="hold">
                                          <p:stCondLst>
                                            <p:cond delay="0"/>
                                          </p:stCondLst>
                                        </p:cTn>
                                        <p:tgtEl>
                                          <p:spTgt spid="94"/>
                                        </p:tgtEl>
                                        <p:attrNameLst>
                                          <p:attrName>style.visibility</p:attrName>
                                        </p:attrNameLst>
                                      </p:cBhvr>
                                      <p:to>
                                        <p:strVal val="visible"/>
                                      </p:to>
                                    </p:set>
                                    <p:animEffect transition="in" filter="fade">
                                      <p:cBhvr>
                                        <p:cTn id="208" dur="500"/>
                                        <p:tgtEl>
                                          <p:spTgt spid="94"/>
                                        </p:tgtEl>
                                      </p:cBhvr>
                                    </p:animEffect>
                                  </p:childTnLst>
                                </p:cTn>
                              </p:par>
                            </p:childTnLst>
                          </p:cTn>
                        </p:par>
                        <p:par>
                          <p:cTn id="209" fill="hold">
                            <p:stCondLst>
                              <p:cond delay="2500"/>
                            </p:stCondLst>
                            <p:childTnLst>
                              <p:par>
                                <p:cTn id="210" presetID="32" presetClass="emph" presetSubtype="0" repeatCount="indefinite" fill="hold" grpId="1" nodeType="afterEffect">
                                  <p:stCondLst>
                                    <p:cond delay="0"/>
                                  </p:stCondLst>
                                  <p:childTnLst>
                                    <p:animRot by="120000">
                                      <p:cBhvr>
                                        <p:cTn id="211" dur="100" fill="hold">
                                          <p:stCondLst>
                                            <p:cond delay="0"/>
                                          </p:stCondLst>
                                        </p:cTn>
                                        <p:tgtEl>
                                          <p:spTgt spid="93"/>
                                        </p:tgtEl>
                                        <p:attrNameLst>
                                          <p:attrName>r</p:attrName>
                                        </p:attrNameLst>
                                      </p:cBhvr>
                                    </p:animRot>
                                    <p:animRot by="-240000">
                                      <p:cBhvr>
                                        <p:cTn id="212" dur="200" fill="hold">
                                          <p:stCondLst>
                                            <p:cond delay="200"/>
                                          </p:stCondLst>
                                        </p:cTn>
                                        <p:tgtEl>
                                          <p:spTgt spid="93"/>
                                        </p:tgtEl>
                                        <p:attrNameLst>
                                          <p:attrName>r</p:attrName>
                                        </p:attrNameLst>
                                      </p:cBhvr>
                                    </p:animRot>
                                    <p:animRot by="240000">
                                      <p:cBhvr>
                                        <p:cTn id="213" dur="200" fill="hold">
                                          <p:stCondLst>
                                            <p:cond delay="400"/>
                                          </p:stCondLst>
                                        </p:cTn>
                                        <p:tgtEl>
                                          <p:spTgt spid="93"/>
                                        </p:tgtEl>
                                        <p:attrNameLst>
                                          <p:attrName>r</p:attrName>
                                        </p:attrNameLst>
                                      </p:cBhvr>
                                    </p:animRot>
                                    <p:animRot by="-240000">
                                      <p:cBhvr>
                                        <p:cTn id="214" dur="200" fill="hold">
                                          <p:stCondLst>
                                            <p:cond delay="600"/>
                                          </p:stCondLst>
                                        </p:cTn>
                                        <p:tgtEl>
                                          <p:spTgt spid="93"/>
                                        </p:tgtEl>
                                        <p:attrNameLst>
                                          <p:attrName>r</p:attrName>
                                        </p:attrNameLst>
                                      </p:cBhvr>
                                    </p:animRot>
                                    <p:animRot by="120000">
                                      <p:cBhvr>
                                        <p:cTn id="215" dur="200" fill="hold">
                                          <p:stCondLst>
                                            <p:cond delay="800"/>
                                          </p:stCondLst>
                                        </p:cTn>
                                        <p:tgtEl>
                                          <p:spTgt spid="93"/>
                                        </p:tgtEl>
                                        <p:attrNameLst>
                                          <p:attrName>r</p:attrName>
                                        </p:attrNameLst>
                                      </p:cBhvr>
                                    </p:animRot>
                                  </p:childTnLst>
                                </p:cTn>
                              </p:par>
                            </p:childTnLst>
                          </p:cTn>
                        </p:par>
                      </p:childTnLst>
                    </p:cTn>
                  </p:par>
                </p:childTnLst>
              </p:cTn>
              <p:nextCondLst>
                <p:cond evt="onClick" delay="0">
                  <p:tgtEl>
                    <p:spTgt spid="92"/>
                  </p:tgtEl>
                </p:cond>
              </p:nextCondLst>
            </p:seq>
          </p:childTnLst>
        </p:cTn>
      </p:par>
    </p:tnLst>
    <p:bldLst>
      <p:bldP spid="46" grpId="0" animBg="1"/>
      <p:bldP spid="46" grpId="1" animBg="1"/>
      <p:bldP spid="51" grpId="0" animBg="1"/>
      <p:bldP spid="51" grpId="1" animBg="1"/>
      <p:bldP spid="56" grpId="0" animBg="1"/>
      <p:bldP spid="56" grpId="1" animBg="1"/>
      <p:bldP spid="61" grpId="0" animBg="1"/>
      <p:bldP spid="61" grpId="1" animBg="1"/>
      <p:bldP spid="65" grpId="0" animBg="1"/>
      <p:bldP spid="65" grpId="1" animBg="1"/>
      <p:bldP spid="70" grpId="0" animBg="1"/>
      <p:bldP spid="70" grpId="1" animBg="1"/>
      <p:bldP spid="75" grpId="0" animBg="1"/>
      <p:bldP spid="75" grpId="1" animBg="1"/>
      <p:bldP spid="80" grpId="0" animBg="1"/>
      <p:bldP spid="80" grpId="1" animBg="1"/>
      <p:bldP spid="85" grpId="0" animBg="1"/>
      <p:bldP spid="85" grpId="1" animBg="1"/>
      <p:bldP spid="93" grpId="0" animBg="1"/>
      <p:bldP spid="9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59003" y="989202"/>
            <a:ext cx="9003416" cy="2185143"/>
            <a:chOff x="1359003" y="989202"/>
            <a:chExt cx="9003416" cy="2185143"/>
          </a:xfrm>
        </p:grpSpPr>
        <p:pic>
          <p:nvPicPr>
            <p:cNvPr id="16" name="Picture 1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7" name="Rectangle 16"/>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tên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4800" dirty="0" err="1">
                  <a:solidFill>
                    <a:srgbClr val="002060"/>
                  </a:solidFill>
                  <a:latin typeface="Calibri" panose="020F0502020204030204"/>
                </a:rPr>
                <a:t>quan</a:t>
              </a:r>
              <a:r>
                <a:rPr lang="en-US" sz="4800" dirty="0">
                  <a:solidFill>
                    <a:srgbClr val="002060"/>
                  </a:solidFill>
                  <a:latin typeface="Calibri" panose="020F0502020204030204"/>
                </a:rPr>
                <a:t> </a:t>
              </a:r>
              <a:r>
                <a:rPr lang="en-US" sz="4800" dirty="0" err="1">
                  <a:solidFill>
                    <a:srgbClr val="002060"/>
                  </a:solidFill>
                  <a:latin typeface="Calibri" panose="020F0502020204030204"/>
                </a:rPr>
                <a:t>thiên</a:t>
              </a:r>
              <a:r>
                <a:rPr lang="en-US" sz="4800" dirty="0">
                  <a:solidFill>
                    <a:srgbClr val="002060"/>
                  </a:solidFill>
                  <a:latin typeface="Calibri" panose="020F0502020204030204"/>
                </a:rPr>
                <a:t> </a:t>
              </a:r>
              <a:r>
                <a:rPr lang="en-US" sz="4800" dirty="0" err="1">
                  <a:solidFill>
                    <a:srgbClr val="002060"/>
                  </a:solidFill>
                  <a:latin typeface="Calibri" panose="020F0502020204030204"/>
                </a:rPr>
                <a:t>nhiên</a:t>
              </a:r>
              <a:r>
                <a:rPr lang="en-US" sz="4800" dirty="0">
                  <a:solidFill>
                    <a:srgbClr val="002060"/>
                  </a:solidFill>
                  <a:latin typeface="Calibri" panose="020F0502020204030204"/>
                </a:rPr>
                <a:t> ở </a:t>
              </a:r>
              <a:r>
                <a:rPr lang="en-US" sz="4800" dirty="0" err="1">
                  <a:solidFill>
                    <a:srgbClr val="002060"/>
                  </a:solidFill>
                  <a:latin typeface="Calibri" panose="020F0502020204030204"/>
                </a:rPr>
                <a:t>địa</a:t>
              </a:r>
              <a:r>
                <a:rPr lang="en-US" sz="4800" dirty="0">
                  <a:solidFill>
                    <a:srgbClr val="002060"/>
                  </a:solidFill>
                  <a:latin typeface="Calibri" panose="020F0502020204030204"/>
                </a:rPr>
                <a:t> </a:t>
              </a:r>
              <a:r>
                <a:rPr lang="en-US" sz="4800" dirty="0" err="1">
                  <a:solidFill>
                    <a:srgbClr val="002060"/>
                  </a:solidFill>
                  <a:latin typeface="Calibri" panose="020F0502020204030204"/>
                </a:rPr>
                <a:t>phương</a:t>
              </a:r>
              <a:r>
                <a:rPr lang="en-US" sz="4800" dirty="0">
                  <a:solidFill>
                    <a:srgbClr val="002060"/>
                  </a:solidFill>
                  <a:latin typeface="Calibri" panose="020F0502020204030204"/>
                </a:rPr>
                <a:t> </a:t>
              </a:r>
              <a:r>
                <a:rPr lang="en-US" sz="4800" dirty="0" err="1">
                  <a:solidFill>
                    <a:srgbClr val="002060"/>
                  </a:solidFill>
                  <a:latin typeface="Calibri" panose="020F0502020204030204"/>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pic>
        <p:nvPicPr>
          <p:cNvPr id="19" name="Picture 18">
            <a:extLst>
              <a:ext uri="{FF2B5EF4-FFF2-40B4-BE49-F238E27FC236}">
                <a16:creationId xmlns:a16="http://schemas.microsoft.com/office/drawing/2014/main" id="{714CDEBD-A514-41CB-B791-2EF52E3CD5FD}"/>
              </a:ext>
            </a:extLst>
          </p:cNvPr>
          <p:cNvPicPr>
            <a:picLocks noChangeAspect="1"/>
          </p:cNvPicPr>
          <p:nvPr/>
        </p:nvPicPr>
        <p:blipFill>
          <a:blip r:embed="rId4"/>
          <a:stretch>
            <a:fillRect/>
          </a:stretch>
        </p:blipFill>
        <p:spPr>
          <a:xfrm>
            <a:off x="8731959" y="2560221"/>
            <a:ext cx="2315654" cy="3345161"/>
          </a:xfrm>
          <a:prstGeom prst="rect">
            <a:avLst/>
          </a:prstGeom>
        </p:spPr>
      </p:pic>
      <p:sp>
        <p:nvSpPr>
          <p:cNvPr id="2" name="Left Arrow 1">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3" name="Oval 2"/>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1</a:t>
            </a:r>
          </a:p>
        </p:txBody>
      </p:sp>
    </p:spTree>
    <p:extLst>
      <p:ext uri="{BB962C8B-B14F-4D97-AF65-F5344CB8AC3E}">
        <p14:creationId xmlns:p14="http://schemas.microsoft.com/office/powerpoint/2010/main" val="1720299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Cảnh quan ấy nằm ở đâu?</a:t>
              </a:r>
              <a:endParaRPr kumimoji="0" lang="vi-VN"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3"/>
          <a:stretch>
            <a:fillRect/>
          </a:stretch>
        </p:blipFill>
        <p:spPr>
          <a:xfrm>
            <a:off x="8589470" y="2687782"/>
            <a:ext cx="2554049" cy="3282905"/>
          </a:xfrm>
          <a:prstGeom prst="rect">
            <a:avLst/>
          </a:prstGeom>
        </p:spPr>
      </p:pic>
      <p:sp>
        <p:nvSpPr>
          <p:cNvPr id="7" name="Left Arrow 6">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2</a:t>
            </a:r>
          </a:p>
        </p:txBody>
      </p:sp>
    </p:spTree>
    <p:extLst>
      <p:ext uri="{BB962C8B-B14F-4D97-AF65-F5344CB8AC3E}">
        <p14:creationId xmlns:p14="http://schemas.microsoft.com/office/powerpoint/2010/main" val="3257286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290E64E-DD12-4BBB-AD73-ECA8FD836689}"/>
              </a:ext>
            </a:extLst>
          </p:cNvPr>
          <p:cNvGrpSpPr/>
          <p:nvPr/>
        </p:nvGrpSpPr>
        <p:grpSpPr>
          <a:xfrm>
            <a:off x="1359003" y="989202"/>
            <a:ext cx="9003416" cy="2185143"/>
            <a:chOff x="1359003" y="989202"/>
            <a:chExt cx="9003416" cy="2185143"/>
          </a:xfrm>
        </p:grpSpPr>
        <p:pic>
          <p:nvPicPr>
            <p:cNvPr id="13" name="Picture 12">
              <a:extLst>
                <a:ext uri="{FF2B5EF4-FFF2-40B4-BE49-F238E27FC236}">
                  <a16:creationId xmlns:a16="http://schemas.microsoft.com/office/drawing/2014/main" id="{BD959659-70CA-4DF2-9645-2460D1F44B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4" name="Rectangle 13">
              <a:extLst>
                <a:ext uri="{FF2B5EF4-FFF2-40B4-BE49-F238E27FC236}">
                  <a16:creationId xmlns:a16="http://schemas.microsoft.com/office/drawing/2014/main" id="{455CA8F2-74D2-4B01-939A-0C43AAA950D2}"/>
                </a:ext>
              </a:extLst>
            </p:cNvPr>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Từ đây đi tới đó bằng những phương tiện gì?</a:t>
              </a:r>
              <a:endParaRPr lang="en-US"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5" name="Picture 14">
            <a:extLst>
              <a:ext uri="{FF2B5EF4-FFF2-40B4-BE49-F238E27FC236}">
                <a16:creationId xmlns:a16="http://schemas.microsoft.com/office/drawing/2014/main" id="{1ACA9559-B7F9-449E-B4D1-4E9DD4FD2A77}"/>
              </a:ext>
            </a:extLst>
          </p:cNvPr>
          <p:cNvPicPr>
            <a:picLocks noChangeAspect="1"/>
          </p:cNvPicPr>
          <p:nvPr/>
        </p:nvPicPr>
        <p:blipFill>
          <a:blip r:embed="rId3"/>
          <a:stretch>
            <a:fillRect/>
          </a:stretch>
        </p:blipFill>
        <p:spPr>
          <a:xfrm>
            <a:off x="8731959" y="2560221"/>
            <a:ext cx="2315654" cy="3345161"/>
          </a:xfrm>
          <a:prstGeom prst="rect">
            <a:avLst/>
          </a:prstGeom>
        </p:spPr>
      </p:pic>
      <p:sp>
        <p:nvSpPr>
          <p:cNvPr id="16" name="Left Arrow 1">
            <a:hlinkClick r:id="rId4" action="ppaction://hlinksldjump"/>
            <a:extLst>
              <a:ext uri="{FF2B5EF4-FFF2-40B4-BE49-F238E27FC236}">
                <a16:creationId xmlns:a16="http://schemas.microsoft.com/office/drawing/2014/main" id="{2376E9B3-AB3C-4A5B-A01B-F4FA6CFC5A9D}"/>
              </a:ext>
            </a:extLst>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17" name="Oval 16">
            <a:extLst>
              <a:ext uri="{FF2B5EF4-FFF2-40B4-BE49-F238E27FC236}">
                <a16:creationId xmlns:a16="http://schemas.microsoft.com/office/drawing/2014/main" id="{3D8B68BF-9511-4CC1-A0EC-BBB94CC3B654}"/>
              </a:ext>
            </a:extLst>
          </p:cNvPr>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3</a:t>
            </a:r>
          </a:p>
        </p:txBody>
      </p:sp>
    </p:spTree>
    <p:extLst>
      <p:ext uri="{BB962C8B-B14F-4D97-AF65-F5344CB8AC3E}">
        <p14:creationId xmlns:p14="http://schemas.microsoft.com/office/powerpoint/2010/main" val="53869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9192" y="1093027"/>
            <a:ext cx="9003416" cy="2185143"/>
          </a:xfrm>
          <a:prstGeom prst="rect">
            <a:avLst/>
          </a:prstGeom>
        </p:spPr>
      </p:pic>
      <p:pic>
        <p:nvPicPr>
          <p:cNvPr id="9" name="Picture 8">
            <a:extLst>
              <a:ext uri="{FF2B5EF4-FFF2-40B4-BE49-F238E27FC236}">
                <a16:creationId xmlns:a16="http://schemas.microsoft.com/office/drawing/2014/main" id="{C0F61DFF-DA5C-4F9C-A167-987487BEA67B}"/>
              </a:ext>
            </a:extLst>
          </p:cNvPr>
          <p:cNvPicPr>
            <a:picLocks noChangeAspect="1"/>
          </p:cNvPicPr>
          <p:nvPr/>
        </p:nvPicPr>
        <p:blipFill>
          <a:blip r:embed="rId5"/>
          <a:stretch>
            <a:fillRect/>
          </a:stretch>
        </p:blipFill>
        <p:spPr>
          <a:xfrm>
            <a:off x="8603325" y="2812472"/>
            <a:ext cx="2554049" cy="3282905"/>
          </a:xfrm>
          <a:prstGeom prst="rect">
            <a:avLst/>
          </a:prstGeom>
        </p:spPr>
      </p:pic>
      <p:sp>
        <p:nvSpPr>
          <p:cNvPr id="10" name="Rectangle 9"/>
          <p:cNvSpPr/>
          <p:nvPr/>
        </p:nvSpPr>
        <p:spPr>
          <a:xfrm>
            <a:off x="1620982" y="1268371"/>
            <a:ext cx="8237393"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srgbClr val="002060"/>
                </a:solidFill>
                <a:latin typeface="Calibri" panose="020F0502020204030204"/>
              </a:rPr>
              <a:t>Đến</a:t>
            </a:r>
            <a:r>
              <a:rPr lang="en-US" sz="4800" dirty="0">
                <a:solidFill>
                  <a:srgbClr val="002060"/>
                </a:solidFill>
                <a:latin typeface="Calibri" panose="020F0502020204030204"/>
              </a:rPr>
              <a:t> </a:t>
            </a:r>
            <a:r>
              <a:rPr lang="en-US" sz="4800" dirty="0" err="1">
                <a:solidFill>
                  <a:srgbClr val="002060"/>
                </a:solidFill>
                <a:latin typeface="Calibri" panose="020F0502020204030204"/>
              </a:rPr>
              <a:t>đó</a:t>
            </a:r>
            <a:r>
              <a:rPr lang="en-US" sz="4800" dirty="0">
                <a:solidFill>
                  <a:srgbClr val="002060"/>
                </a:solidFill>
                <a:latin typeface="Calibri" panose="020F0502020204030204"/>
              </a:rPr>
              <a:t> </a:t>
            </a:r>
            <a:r>
              <a:rPr lang="en-US" sz="4800" dirty="0" err="1">
                <a:solidFill>
                  <a:srgbClr val="002060"/>
                </a:solidFill>
                <a:latin typeface="Calibri" panose="020F0502020204030204"/>
              </a:rPr>
              <a:t>có</a:t>
            </a:r>
            <a:r>
              <a:rPr lang="en-US" sz="4800" dirty="0">
                <a:solidFill>
                  <a:srgbClr val="002060"/>
                </a:solidFill>
                <a:latin typeface="Calibri" panose="020F0502020204030204"/>
              </a:rPr>
              <a:t> </a:t>
            </a:r>
            <a:r>
              <a:rPr lang="en-US" sz="4800" dirty="0" err="1">
                <a:solidFill>
                  <a:srgbClr val="002060"/>
                </a:solidFill>
                <a:latin typeface="Calibri" panose="020F0502020204030204"/>
              </a:rPr>
              <a:t>thể</a:t>
            </a:r>
            <a:r>
              <a:rPr lang="en-US" sz="4800" dirty="0">
                <a:solidFill>
                  <a:srgbClr val="002060"/>
                </a:solidFill>
                <a:latin typeface="Calibri" panose="020F0502020204030204"/>
              </a:rPr>
              <a:t> </a:t>
            </a:r>
            <a:r>
              <a:rPr lang="en-US" sz="4800" dirty="0" err="1">
                <a:solidFill>
                  <a:srgbClr val="002060"/>
                </a:solidFill>
                <a:latin typeface="Calibri" panose="020F0502020204030204"/>
              </a:rPr>
              <a:t>xem</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những</a:t>
            </a:r>
            <a:r>
              <a:rPr lang="en-US" sz="4800" dirty="0">
                <a:solidFill>
                  <a:srgbClr val="002060"/>
                </a:solidFill>
                <a:latin typeface="Calibri" panose="020F0502020204030204"/>
              </a:rPr>
              <a:t> </a:t>
            </a:r>
            <a:r>
              <a:rPr lang="en-US" sz="4800" dirty="0" err="1">
                <a:solidFill>
                  <a:srgbClr val="002060"/>
                </a:solidFill>
                <a:latin typeface="Calibri" panose="020F0502020204030204"/>
              </a:rPr>
              <a:t>gì</a:t>
            </a:r>
            <a:r>
              <a:rPr lang="en-US" sz="4800" dirty="0">
                <a:solidFill>
                  <a:srgbClr val="002060"/>
                </a:solidFill>
                <a:latin typeface="Calibri" panose="020F0502020204030204"/>
              </a:rPr>
              <a:t>? </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Left Arrow 4">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4</a:t>
            </a:r>
          </a:p>
        </p:txBody>
      </p:sp>
    </p:spTree>
    <p:extLst>
      <p:ext uri="{BB962C8B-B14F-4D97-AF65-F5344CB8AC3E}">
        <p14:creationId xmlns:p14="http://schemas.microsoft.com/office/powerpoint/2010/main" val="24883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7018" y="1269473"/>
            <a:ext cx="9003416" cy="2185143"/>
            <a:chOff x="1427018" y="1269473"/>
            <a:chExt cx="9003416" cy="2185143"/>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27018" y="1269473"/>
              <a:ext cx="9003416" cy="2185143"/>
            </a:xfrm>
            <a:prstGeom prst="rect">
              <a:avLst/>
            </a:prstGeom>
          </p:spPr>
        </p:pic>
        <p:sp>
          <p:nvSpPr>
            <p:cNvPr id="7" name="Rectangle 6"/>
            <p:cNvSpPr/>
            <p:nvPr/>
          </p:nvSpPr>
          <p:spPr>
            <a:xfrm>
              <a:off x="1759527" y="1444815"/>
              <a:ext cx="778579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Vẻ đẹp đặc trưng của cảnh quan nơi này là gì?</a:t>
              </a:r>
            </a:p>
          </p:txBody>
        </p:sp>
      </p:grpSp>
      <p:pic>
        <p:nvPicPr>
          <p:cNvPr id="10" name="Picture 9">
            <a:extLst>
              <a:ext uri="{FF2B5EF4-FFF2-40B4-BE49-F238E27FC236}">
                <a16:creationId xmlns:a16="http://schemas.microsoft.com/office/drawing/2014/main" id="{714CDEBD-A514-41CB-B791-2EF52E3CD5FD}"/>
              </a:ext>
            </a:extLst>
          </p:cNvPr>
          <p:cNvPicPr>
            <a:picLocks noChangeAspect="1"/>
          </p:cNvPicPr>
          <p:nvPr/>
        </p:nvPicPr>
        <p:blipFill>
          <a:blip r:embed="rId3"/>
          <a:stretch>
            <a:fillRect/>
          </a:stretch>
        </p:blipFill>
        <p:spPr>
          <a:xfrm>
            <a:off x="8797636" y="2794495"/>
            <a:ext cx="2302234" cy="3325773"/>
          </a:xfrm>
          <a:prstGeom prst="rect">
            <a:avLst/>
          </a:prstGeom>
        </p:spPr>
      </p:pic>
      <p:sp>
        <p:nvSpPr>
          <p:cNvPr id="8" name="Left Arrow 7">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5</a:t>
            </a:r>
          </a:p>
        </p:txBody>
      </p:sp>
    </p:spTree>
    <p:extLst>
      <p:ext uri="{BB962C8B-B14F-4D97-AF65-F5344CB8AC3E}">
        <p14:creationId xmlns:p14="http://schemas.microsoft.com/office/powerpoint/2010/main" val="3439989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Chia sẻ cảm xúc của em khi được đến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3"/>
          <a:stretch>
            <a:fillRect/>
          </a:stretch>
        </p:blipFill>
        <p:spPr>
          <a:xfrm>
            <a:off x="8589470" y="2687782"/>
            <a:ext cx="2554049" cy="3282905"/>
          </a:xfrm>
          <a:prstGeom prst="rect">
            <a:avLst/>
          </a:prstGeom>
        </p:spPr>
      </p:pic>
      <p:sp>
        <p:nvSpPr>
          <p:cNvPr id="7" name="Left Arrow 6">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6</a:t>
            </a:r>
          </a:p>
        </p:txBody>
      </p:sp>
    </p:spTree>
    <p:extLst>
      <p:ext uri="{BB962C8B-B14F-4D97-AF65-F5344CB8AC3E}">
        <p14:creationId xmlns:p14="http://schemas.microsoft.com/office/powerpoint/2010/main" val="3558424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819400" y="1114146"/>
            <a:ext cx="6609833"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9425" y="1347936"/>
            <a:ext cx="616827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9322005" y="2671986"/>
            <a:ext cx="2253611" cy="41920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9BD064A-A33A-41A3-89F5-55FDB4F19CA1}"/>
              </a:ext>
            </a:extLst>
          </p:cNvPr>
          <p:cNvSpPr/>
          <p:nvPr/>
        </p:nvSpPr>
        <p:spPr>
          <a:xfrm>
            <a:off x="3067050" y="1422328"/>
            <a:ext cx="6076950" cy="31620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Mỗi cảnh quan đều có nét đặc trưng riêng thú vị. Trong các chuyến đi tham quan, chúng ta nên quan sát, tìm hiểu kĩ về những nét riêng ấy để giới thiệu với bạn bè, du khách từ nơi khác tới.</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4438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428624" y="2216935"/>
            <a:ext cx="9286875" cy="2402690"/>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899885" y="4939483"/>
              <a:ext cx="5049029" cy="1081739"/>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latin typeface="+mj-lt"/>
                  <a:ea typeface="Times New Roman" panose="02020603050405020304" pitchFamily="18" charset="0"/>
                </a:rPr>
                <a:t>- V</a:t>
              </a:r>
              <a:r>
                <a:rPr lang="nl-NL" sz="2800" b="1" dirty="0">
                  <a:effectLst/>
                  <a:latin typeface="+mj-lt"/>
                  <a:ea typeface="Times New Roman" panose="02020603050405020304" pitchFamily="18" charset="0"/>
                </a:rPr>
                <a:t>ề nhà hãy cùng người thân trò chuyện, tìm hiểu thêm về những cảnh đẹp ở địa phương mình.</a:t>
              </a:r>
              <a:endParaRPr lang="en-US" sz="2800" b="1" dirty="0">
                <a:effectLst/>
                <a:latin typeface="+mj-lt"/>
                <a:ea typeface="Times New Roman" panose="02020603050405020304" pitchFamily="18" charset="0"/>
              </a:endParaRPr>
            </a:p>
            <a:p>
              <a:pPr marL="0" marR="0" algn="just">
                <a:lnSpc>
                  <a:spcPct val="120000"/>
                </a:lnSpc>
                <a:spcBef>
                  <a:spcPts val="0"/>
                </a:spcBef>
                <a:spcAft>
                  <a:spcPts val="0"/>
                </a:spcAft>
              </a:pPr>
              <a:r>
                <a:rPr lang="nl-NL" sz="2800" b="1" dirty="0">
                  <a:effectLst/>
                  <a:latin typeface="+mj-lt"/>
                  <a:ea typeface="Times New Roman" panose="02020603050405020304" pitchFamily="18" charset="0"/>
                </a:rPr>
                <a:t>- Lên kế hoạch đến thăm một trong những thắng cảnh đó.</a:t>
              </a:r>
              <a:endParaRPr lang="en-US" sz="2800" b="1" dirty="0">
                <a:effectLst/>
                <a:latin typeface="+mj-lt"/>
                <a:ea typeface="Times New Roman" panose="02020603050405020304" pitchFamily="18" charset="0"/>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16A2E2E2-D99F-4819-8747-6806337171A3}"/>
              </a:ext>
            </a:extLst>
          </p:cNvPr>
          <p:cNvPicPr>
            <a:picLocks noChangeAspect="1"/>
          </p:cNvPicPr>
          <p:nvPr/>
        </p:nvPicPr>
        <p:blipFill>
          <a:blip r:embed="rId4"/>
          <a:stretch>
            <a:fillRect/>
          </a:stretch>
        </p:blipFill>
        <p:spPr>
          <a:xfrm>
            <a:off x="2187411" y="1777988"/>
            <a:ext cx="8166264" cy="3901412"/>
          </a:xfrm>
          <a:prstGeom prst="rect">
            <a:avLst/>
          </a:prstGeom>
        </p:spPr>
      </p:pic>
    </p:spTree>
    <p:extLst>
      <p:ext uri="{BB962C8B-B14F-4D97-AF65-F5344CB8AC3E}">
        <p14:creationId xmlns:p14="http://schemas.microsoft.com/office/powerpoint/2010/main" val="3213140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sp>
        <p:nvSpPr>
          <p:cNvPr id="149" name="矩形 148"/>
          <p:cNvSpPr/>
          <p:nvPr/>
        </p:nvSpPr>
        <p:spPr>
          <a:xfrm>
            <a:off x="-13970" y="7620"/>
            <a:ext cx="6245225" cy="6866255"/>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720725" y="606425"/>
            <a:ext cx="10751185" cy="56457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3175" y="0"/>
            <a:ext cx="12192000" cy="6490335"/>
            <a:chOff x="-5" y="0"/>
            <a:chExt cx="19200" cy="10221"/>
          </a:xfrm>
        </p:grpSpPr>
        <p:pic>
          <p:nvPicPr>
            <p:cNvPr id="150" name="图片 149" descr="矢量智能对象"/>
            <p:cNvPicPr>
              <a:picLocks noChangeAspect="1"/>
            </p:cNvPicPr>
            <p:nvPr/>
          </p:nvPicPr>
          <p:blipFill>
            <a:blip r:embed="rId3"/>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3"/>
            <a:srcRect l="1252" t="4482" r="50009" b="52806"/>
            <a:stretch>
              <a:fillRect/>
            </a:stretch>
          </p:blipFill>
          <p:spPr>
            <a:xfrm>
              <a:off x="-5" y="5"/>
              <a:ext cx="6206" cy="10217"/>
            </a:xfrm>
            <a:prstGeom prst="rect">
              <a:avLst/>
            </a:prstGeom>
          </p:spPr>
        </p:pic>
      </p:grpSp>
      <p:grpSp>
        <p:nvGrpSpPr>
          <p:cNvPr id="173" name="组合 172"/>
          <p:cNvGrpSpPr/>
          <p:nvPr/>
        </p:nvGrpSpPr>
        <p:grpSpPr>
          <a:xfrm>
            <a:off x="1035685" y="2644775"/>
            <a:ext cx="1424940" cy="2961640"/>
            <a:chOff x="8239" y="2524"/>
            <a:chExt cx="2244" cy="4664"/>
          </a:xfrm>
        </p:grpSpPr>
        <p:grpSp>
          <p:nvGrpSpPr>
            <p:cNvPr id="163" name="组合 162"/>
            <p:cNvGrpSpPr/>
            <p:nvPr/>
          </p:nvGrpSpPr>
          <p:grpSpPr>
            <a:xfrm>
              <a:off x="9193" y="3351"/>
              <a:ext cx="1290" cy="3543"/>
              <a:chOff x="8299" y="2524"/>
              <a:chExt cx="1590" cy="4365"/>
            </a:xfrm>
          </p:grpSpPr>
          <p:sp>
            <p:nvSpPr>
              <p:cNvPr id="164" name="矩形 163"/>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5" name="等腰三角形 164"/>
              <p:cNvSpPr/>
              <p:nvPr/>
            </p:nvSpPr>
            <p:spPr>
              <a:xfrm>
                <a:off x="8299" y="2524"/>
                <a:ext cx="1590" cy="3270"/>
              </a:xfrm>
              <a:prstGeom prst="triangle">
                <a:avLst/>
              </a:prstGeom>
              <a:solidFill>
                <a:srgbClr val="458D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72" name="组合 171"/>
            <p:cNvGrpSpPr/>
            <p:nvPr/>
          </p:nvGrpSpPr>
          <p:grpSpPr>
            <a:xfrm>
              <a:off x="8239" y="2524"/>
              <a:ext cx="2024" cy="4664"/>
              <a:chOff x="8239" y="2524"/>
              <a:chExt cx="2024" cy="4664"/>
            </a:xfrm>
          </p:grpSpPr>
          <p:grpSp>
            <p:nvGrpSpPr>
              <p:cNvPr id="162" name="组合 161"/>
              <p:cNvGrpSpPr/>
              <p:nvPr/>
            </p:nvGrpSpPr>
            <p:grpSpPr>
              <a:xfrm>
                <a:off x="8299" y="2524"/>
                <a:ext cx="1590" cy="4365"/>
                <a:chOff x="8299" y="2524"/>
                <a:chExt cx="1590" cy="4365"/>
              </a:xfrm>
            </p:grpSpPr>
            <p:sp>
              <p:nvSpPr>
                <p:cNvPr id="161" name="矩形 160"/>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0" name="等腰三角形 159"/>
                <p:cNvSpPr/>
                <p:nvPr/>
              </p:nvSpPr>
              <p:spPr>
                <a:xfrm>
                  <a:off x="8299" y="2524"/>
                  <a:ext cx="1590" cy="3270"/>
                </a:xfrm>
                <a:prstGeom prst="triangle">
                  <a:avLst/>
                </a:prstGeom>
                <a:solidFill>
                  <a:srgbClr val="5C9F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69" name="组合 168"/>
              <p:cNvGrpSpPr/>
              <p:nvPr/>
            </p:nvGrpSpPr>
            <p:grpSpPr>
              <a:xfrm>
                <a:off x="8239" y="6754"/>
                <a:ext cx="2024" cy="434"/>
                <a:chOff x="8239" y="6814"/>
                <a:chExt cx="2024" cy="434"/>
              </a:xfrm>
            </p:grpSpPr>
            <p:sp>
              <p:nvSpPr>
                <p:cNvPr id="170" name="矩形 169"/>
                <p:cNvSpPr/>
                <p:nvPr/>
              </p:nvSpPr>
              <p:spPr>
                <a:xfrm>
                  <a:off x="8239" y="6814"/>
                  <a:ext cx="1620" cy="210"/>
                </a:xfrm>
                <a:prstGeom prst="rect">
                  <a:avLst/>
                </a:prstGeom>
                <a:solidFill>
                  <a:srgbClr val="734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1" name="矩形 170"/>
                <p:cNvSpPr/>
                <p:nvPr/>
              </p:nvSpPr>
              <p:spPr>
                <a:xfrm>
                  <a:off x="8239" y="7024"/>
                  <a:ext cx="2025" cy="225"/>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grpSp>
        <p:nvGrpSpPr>
          <p:cNvPr id="176" name="组合 175"/>
          <p:cNvGrpSpPr/>
          <p:nvPr/>
        </p:nvGrpSpPr>
        <p:grpSpPr>
          <a:xfrm>
            <a:off x="9063355" y="3371215"/>
            <a:ext cx="3308350" cy="1364615"/>
            <a:chOff x="1691" y="4165"/>
            <a:chExt cx="2184" cy="3270"/>
          </a:xfrm>
        </p:grpSpPr>
        <p:sp>
          <p:nvSpPr>
            <p:cNvPr id="174" name="等腰三角形 173"/>
            <p:cNvSpPr/>
            <p:nvPr/>
          </p:nvSpPr>
          <p:spPr>
            <a:xfrm>
              <a:off x="2585" y="4781"/>
              <a:ext cx="1290" cy="2654"/>
            </a:xfrm>
            <a:prstGeom prst="triangle">
              <a:avLst/>
            </a:prstGeom>
            <a:solidFill>
              <a:srgbClr val="7797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5" name="等腰三角形 174"/>
            <p:cNvSpPr/>
            <p:nvPr/>
          </p:nvSpPr>
          <p:spPr>
            <a:xfrm>
              <a:off x="1691" y="4165"/>
              <a:ext cx="1590" cy="3270"/>
            </a:xfrm>
            <a:prstGeom prst="triangle">
              <a:avLst/>
            </a:prstGeom>
            <a:solidFill>
              <a:srgbClr val="ACCC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2" name="TextBox 1">
            <a:extLst>
              <a:ext uri="{FF2B5EF4-FFF2-40B4-BE49-F238E27FC236}">
                <a16:creationId xmlns:a16="http://schemas.microsoft.com/office/drawing/2014/main" id="{AB96FDF7-05FF-4D91-9CBF-1A5539AB72AF}"/>
              </a:ext>
            </a:extLst>
          </p:cNvPr>
          <p:cNvSpPr txBox="1"/>
          <p:nvPr/>
        </p:nvSpPr>
        <p:spPr>
          <a:xfrm>
            <a:off x="2619375" y="2333625"/>
            <a:ext cx="773430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 Tìm hiểu về những cảnh quan thiên nhiên ở địa phương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5 cảnh đẹp Hà Nội không thể bỏ lỡ cho tín đồ du lịch">
            <a:extLst>
              <a:ext uri="{FF2B5EF4-FFF2-40B4-BE49-F238E27FC236}">
                <a16:creationId xmlns:a16="http://schemas.microsoft.com/office/drawing/2014/main" id="{3DFD2F73-65D1-421D-84B5-4B82D352A9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 r="2" b="2"/>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op 100+] Cảnh đẹp Việt Nam nên đi &quot;ít nhất 1 lần trong đời&quot;">
            <a:extLst>
              <a:ext uri="{FF2B5EF4-FFF2-40B4-BE49-F238E27FC236}">
                <a16:creationId xmlns:a16="http://schemas.microsoft.com/office/drawing/2014/main" id="{D4AB9351-ACE1-47A1-9C60-1C0E0658D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22" r="2" b="2"/>
          <a:stretch/>
        </p:blipFill>
        <p:spPr bwMode="auto">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Xây dựng Hà Nội là thành phố tuyệt tác và đáng sống">
            <a:extLst>
              <a:ext uri="{FF2B5EF4-FFF2-40B4-BE49-F238E27FC236}">
                <a16:creationId xmlns:a16="http://schemas.microsoft.com/office/drawing/2014/main" id="{19EA7212-30EE-4610-8CCE-EF279DF4A9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3" r="2" b="6653"/>
          <a:stretch/>
        </p:blipFill>
        <p:spPr bwMode="auto">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15 danh lam thắng cảnh Hà Nội nổi tiếng, lâu đời nhất hiện nay">
            <a:extLst>
              <a:ext uri="{FF2B5EF4-FFF2-40B4-BE49-F238E27FC236}">
                <a16:creationId xmlns:a16="http://schemas.microsoft.com/office/drawing/2014/main" id="{DCCCC490-E2B8-4F59-83C4-9FB30E15C9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99" r="2" b="2"/>
          <a:stretch/>
        </p:blipFill>
        <p:spPr bwMode="auto">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Trải nghiệm thú vị với 5 cảnh đẹp Hà Nội về đêm">
            <a:extLst>
              <a:ext uri="{FF2B5EF4-FFF2-40B4-BE49-F238E27FC236}">
                <a16:creationId xmlns:a16="http://schemas.microsoft.com/office/drawing/2014/main" id="{17E88B32-5D09-411A-8E81-24F4223D7C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34" r="-3" b="-3"/>
          <a:stretch/>
        </p:blipFill>
        <p:spPr bwMode="auto">
          <a:xfrm>
            <a:off x="3983736" y="1918638"/>
            <a:ext cx="4224528" cy="3020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47C892F-0B9D-45F5-8C8F-6C5BB9108447}"/>
              </a:ext>
            </a:extLst>
          </p:cNvPr>
          <p:cNvSpPr/>
          <p:nvPr/>
        </p:nvSpPr>
        <p:spPr>
          <a:xfrm>
            <a:off x="3676650" y="3048000"/>
            <a:ext cx="5514975" cy="1057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Thầy</a:t>
            </a:r>
            <a:r>
              <a:rPr lang="en-US" dirty="0"/>
              <a:t> </a:t>
            </a:r>
            <a:r>
              <a:rPr lang="en-US" dirty="0" err="1"/>
              <a:t>cô</a:t>
            </a:r>
            <a:r>
              <a:rPr lang="en-US" dirty="0"/>
              <a:t> </a:t>
            </a:r>
            <a:r>
              <a:rPr lang="en-US" dirty="0" err="1"/>
              <a:t>thay</a:t>
            </a:r>
            <a:r>
              <a:rPr lang="en-US" dirty="0"/>
              <a:t> </a:t>
            </a:r>
            <a:r>
              <a:rPr lang="en-US" dirty="0" err="1"/>
              <a:t>ảnh</a:t>
            </a:r>
            <a:r>
              <a:rPr lang="en-US" dirty="0"/>
              <a:t> </a:t>
            </a:r>
            <a:r>
              <a:rPr lang="en-US" dirty="0" err="1"/>
              <a:t>cảnh</a:t>
            </a:r>
            <a:r>
              <a:rPr lang="en-US" dirty="0"/>
              <a:t> </a:t>
            </a:r>
            <a:r>
              <a:rPr lang="en-US" dirty="0" err="1"/>
              <a:t>đẹp</a:t>
            </a:r>
            <a:r>
              <a:rPr lang="en-US" dirty="0"/>
              <a:t> </a:t>
            </a:r>
            <a:r>
              <a:rPr lang="en-US" dirty="0" err="1"/>
              <a:t>địa</a:t>
            </a:r>
            <a:r>
              <a:rPr lang="en-US" dirty="0"/>
              <a:t> </a:t>
            </a:r>
            <a:r>
              <a:rPr lang="en-US" dirty="0" err="1"/>
              <a:t>phương</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đây</a:t>
            </a:r>
            <a:r>
              <a:rPr lang="en-US" dirty="0"/>
              <a:t> </a:t>
            </a:r>
            <a:r>
              <a:rPr lang="en-US" dirty="0" err="1"/>
              <a:t>nhé</a:t>
            </a:r>
            <a:r>
              <a:rPr lang="en-US" dirty="0"/>
              <a:t>.</a:t>
            </a:r>
          </a:p>
        </p:txBody>
      </p:sp>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3C7EC1A-0999-46E1-A70C-928558B02D37}"/>
              </a:ext>
            </a:extLst>
          </p:cNvPr>
          <p:cNvPicPr>
            <a:picLocks noChangeAspect="1"/>
          </p:cNvPicPr>
          <p:nvPr/>
        </p:nvPicPr>
        <p:blipFill>
          <a:blip r:embed="rId2"/>
          <a:stretch>
            <a:fillRect/>
          </a:stretch>
        </p:blipFill>
        <p:spPr>
          <a:xfrm>
            <a:off x="1300050" y="1023620"/>
            <a:ext cx="9316746" cy="2167255"/>
          </a:xfrm>
          <a:prstGeom prst="rect">
            <a:avLst/>
          </a:prstGeom>
        </p:spPr>
      </p:pic>
      <p:sp>
        <p:nvSpPr>
          <p:cNvPr id="50" name="TextBox 49">
            <a:extLst>
              <a:ext uri="{FF2B5EF4-FFF2-40B4-BE49-F238E27FC236}">
                <a16:creationId xmlns:a16="http://schemas.microsoft.com/office/drawing/2014/main" id="{9D9F48BB-D7B8-4B62-B6F6-E40AFAAA9244}"/>
              </a:ext>
            </a:extLst>
          </p:cNvPr>
          <p:cNvSpPr txBox="1"/>
          <p:nvPr/>
        </p:nvSpPr>
        <p:spPr>
          <a:xfrm>
            <a:off x="1778000" y="1213203"/>
            <a:ext cx="8178800" cy="182255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ea typeface="Times New Roman" panose="02020603050405020304" pitchFamily="18" charset="0"/>
                <a:cs typeface="Arial" panose="020B0604020202020204" pitchFamily="34" charset="0"/>
              </a:rPr>
              <a:t>N</a:t>
            </a:r>
            <a:r>
              <a:rPr lang="vi-VN" sz="3200" b="1" dirty="0">
                <a:ea typeface="Times New Roman" panose="02020603050405020304" pitchFamily="18" charset="0"/>
                <a:cs typeface="Arial" panose="020B0604020202020204" pitchFamily="34" charset="0"/>
              </a:rPr>
              <a:t>hận xét những cảnh quan </a:t>
            </a:r>
            <a:r>
              <a:rPr lang="en-US" sz="3200" b="1" dirty="0" err="1">
                <a:ea typeface="Times New Roman" panose="02020603050405020304" pitchFamily="18" charset="0"/>
                <a:cs typeface="Arial" panose="020B0604020202020204" pitchFamily="34" charset="0"/>
              </a:rPr>
              <a:t>vừa</a:t>
            </a:r>
            <a:r>
              <a:rPr lang="en-US" sz="3200" b="1" dirty="0">
                <a:ea typeface="Times New Roman" panose="02020603050405020304" pitchFamily="18" charset="0"/>
                <a:cs typeface="Arial" panose="020B0604020202020204" pitchFamily="34" charset="0"/>
              </a:rPr>
              <a:t> </a:t>
            </a:r>
            <a:r>
              <a:rPr lang="en-US" sz="3200" b="1" dirty="0" err="1">
                <a:ea typeface="Times New Roman" panose="02020603050405020304" pitchFamily="18" charset="0"/>
                <a:cs typeface="Arial" panose="020B0604020202020204" pitchFamily="34" charset="0"/>
              </a:rPr>
              <a:t>xem</a:t>
            </a:r>
            <a:r>
              <a:rPr lang="vi-VN" sz="3200" b="1" dirty="0">
                <a:ea typeface="Times New Roman" panose="02020603050405020304" pitchFamily="18" charset="0"/>
                <a:cs typeface="Arial" panose="020B0604020202020204" pitchFamily="34" charset="0"/>
              </a:rPr>
              <a:t> là do thiên nhiên tạo ra hay có bàn tay sửa sang của con người</a:t>
            </a:r>
            <a:r>
              <a:rPr lang="en-US" sz="3200" b="1" dirty="0">
                <a:ea typeface="Times New Roman" panose="02020603050405020304" pitchFamily="18" charset="0"/>
                <a:cs typeface="Arial" panose="020B0604020202020204" pitchFamily="34" charset="0"/>
              </a:rPr>
              <a:t>?</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51" name="Group 50">
            <a:extLst>
              <a:ext uri="{FF2B5EF4-FFF2-40B4-BE49-F238E27FC236}">
                <a16:creationId xmlns:a16="http://schemas.microsoft.com/office/drawing/2014/main" id="{B1A81980-7E1A-4F76-A419-1F8AAD695A31}"/>
              </a:ext>
            </a:extLst>
          </p:cNvPr>
          <p:cNvGrpSpPr/>
          <p:nvPr/>
        </p:nvGrpSpPr>
        <p:grpSpPr>
          <a:xfrm>
            <a:off x="4278653" y="3392922"/>
            <a:ext cx="3916499" cy="2746185"/>
            <a:chOff x="1197026" y="4232126"/>
            <a:chExt cx="3751815" cy="2630711"/>
          </a:xfrm>
        </p:grpSpPr>
        <p:pic>
          <p:nvPicPr>
            <p:cNvPr id="52" name="Picture 51">
              <a:extLst>
                <a:ext uri="{FF2B5EF4-FFF2-40B4-BE49-F238E27FC236}">
                  <a16:creationId xmlns:a16="http://schemas.microsoft.com/office/drawing/2014/main" id="{8C77868F-9DF7-42B4-8D6D-D75FE05EAD92}"/>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53" name="Picture 52">
              <a:extLst>
                <a:ext uri="{FF2B5EF4-FFF2-40B4-BE49-F238E27FC236}">
                  <a16:creationId xmlns:a16="http://schemas.microsoft.com/office/drawing/2014/main" id="{AC4220D7-DE79-4229-B071-05310ABDCECC}"/>
                </a:ext>
              </a:extLst>
            </p:cNvPr>
            <p:cNvPicPr>
              <a:picLocks noChangeAspect="1"/>
            </p:cNvPicPr>
            <p:nvPr/>
          </p:nvPicPr>
          <p:blipFill>
            <a:blip r:embed="rId4"/>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Cảnh quan quê hương chúng ta, dù là cảnh quan do thiên nhiên tạo ra hay do bàn tay con người xây dựng, đều rất đẹp và đáng tự hào.</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34067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68E3AC34-1A50-4122-9940-C50BCA32F992}"/>
              </a:ext>
            </a:extLst>
          </p:cNvPr>
          <p:cNvPicPr>
            <a:picLocks noChangeAspect="1"/>
          </p:cNvPicPr>
          <p:nvPr/>
        </p:nvPicPr>
        <p:blipFill>
          <a:blip r:embed="rId4"/>
          <a:stretch>
            <a:fillRect/>
          </a:stretch>
        </p:blipFill>
        <p:spPr>
          <a:xfrm>
            <a:off x="2447214" y="2023770"/>
            <a:ext cx="7602371" cy="2353260"/>
          </a:xfrm>
          <a:prstGeom prst="rect">
            <a:avLst/>
          </a:prstGeom>
        </p:spPr>
      </p:pic>
    </p:spTree>
    <p:extLst>
      <p:ext uri="{BB962C8B-B14F-4D97-AF65-F5344CB8AC3E}">
        <p14:creationId xmlns:p14="http://schemas.microsoft.com/office/powerpoint/2010/main" val="2430719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270;p29">
            <a:extLst>
              <a:ext uri="{FF2B5EF4-FFF2-40B4-BE49-F238E27FC236}">
                <a16:creationId xmlns:a16="http://schemas.microsoft.com/office/drawing/2014/main" id="{DA4979B2-C854-48DA-A320-4A75BA07752C}"/>
              </a:ext>
            </a:extLst>
          </p:cNvPr>
          <p:cNvSpPr txBox="1"/>
          <p:nvPr/>
        </p:nvSpPr>
        <p:spPr>
          <a:xfrm>
            <a:off x="314325" y="366896"/>
            <a:ext cx="11677650" cy="72387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vi-VN"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rPr>
              <a:t>2. Thảo luận về cảnh quan thiên nhiên ở địa phương em. </a:t>
            </a:r>
            <a:endPar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endParaRPr>
          </a:p>
        </p:txBody>
      </p:sp>
      <p:sp>
        <p:nvSpPr>
          <p:cNvPr id="8" name="TextBox 7">
            <a:extLst>
              <a:ext uri="{FF2B5EF4-FFF2-40B4-BE49-F238E27FC236}">
                <a16:creationId xmlns:a16="http://schemas.microsoft.com/office/drawing/2014/main" id="{4C93DDEF-A31C-49A9-B055-C6002F5E4B73}"/>
              </a:ext>
            </a:extLst>
          </p:cNvPr>
          <p:cNvSpPr txBox="1">
            <a:spLocks noChangeArrowheads="1"/>
          </p:cNvSpPr>
          <p:nvPr/>
        </p:nvSpPr>
        <p:spPr bwMode="auto">
          <a:xfrm>
            <a:off x="1076325" y="1164037"/>
            <a:ext cx="11258550"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0B3F172E-4E45-453D-A180-0E23B8055550}"/>
              </a:ext>
            </a:extLst>
          </p:cNvPr>
          <p:cNvGrpSpPr/>
          <p:nvPr/>
        </p:nvGrpSpPr>
        <p:grpSpPr>
          <a:xfrm>
            <a:off x="6966569" y="3778706"/>
            <a:ext cx="4558681" cy="2441119"/>
            <a:chOff x="5876916" y="975793"/>
            <a:chExt cx="4684259" cy="2171892"/>
          </a:xfrm>
        </p:grpSpPr>
        <p:grpSp>
          <p:nvGrpSpPr>
            <p:cNvPr id="10" name="Group 9">
              <a:extLst>
                <a:ext uri="{FF2B5EF4-FFF2-40B4-BE49-F238E27FC236}">
                  <a16:creationId xmlns:a16="http://schemas.microsoft.com/office/drawing/2014/main" id="{003B132D-03DF-4663-B974-60FED580FFBE}"/>
                </a:ext>
              </a:extLst>
            </p:cNvPr>
            <p:cNvGrpSpPr/>
            <p:nvPr/>
          </p:nvGrpSpPr>
          <p:grpSpPr>
            <a:xfrm>
              <a:off x="5876916" y="975793"/>
              <a:ext cx="4684259" cy="2113916"/>
              <a:chOff x="2387762" y="551055"/>
              <a:chExt cx="7051289" cy="3182111"/>
            </a:xfrm>
          </p:grpSpPr>
          <p:pic>
            <p:nvPicPr>
              <p:cNvPr id="12" name="图片 2" descr="2">
                <a:extLst>
                  <a:ext uri="{FF2B5EF4-FFF2-40B4-BE49-F238E27FC236}">
                    <a16:creationId xmlns:a16="http://schemas.microsoft.com/office/drawing/2014/main" id="{9579FD23-5859-4422-8A5C-E8693FBD6E5D}"/>
                  </a:ext>
                </a:extLst>
              </p:cNvPr>
              <p:cNvPicPr>
                <a:picLocks noChangeAspect="1"/>
              </p:cNvPicPr>
              <p:nvPr/>
            </p:nvPicPr>
            <p:blipFill>
              <a:blip r:embed="rId2"/>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B1A066EF-CF7A-4DE5-8421-6FD5E567F48A}"/>
                  </a:ext>
                </a:extLst>
              </p:cNvPr>
              <p:cNvPicPr>
                <a:picLocks noChangeAspect="1"/>
              </p:cNvPicPr>
              <p:nvPr/>
            </p:nvPicPr>
            <p:blipFill>
              <a:blip r:embed="rId3"/>
              <a:stretch>
                <a:fillRect/>
              </a:stretch>
            </p:blipFill>
            <p:spPr>
              <a:xfrm>
                <a:off x="5999058" y="790165"/>
                <a:ext cx="3439993" cy="2915633"/>
              </a:xfrm>
              <a:prstGeom prst="rect">
                <a:avLst/>
              </a:prstGeom>
            </p:spPr>
          </p:pic>
          <p:pic>
            <p:nvPicPr>
              <p:cNvPr id="14" name="图片 2" descr="3">
                <a:extLst>
                  <a:ext uri="{FF2B5EF4-FFF2-40B4-BE49-F238E27FC236}">
                    <a16:creationId xmlns:a16="http://schemas.microsoft.com/office/drawing/2014/main" id="{AEEA18CC-5A2F-4364-B688-0BA2D366F10C}"/>
                  </a:ext>
                </a:extLst>
              </p:cNvPr>
              <p:cNvPicPr>
                <a:picLocks noChangeAspect="1"/>
              </p:cNvPicPr>
              <p:nvPr/>
            </p:nvPicPr>
            <p:blipFill>
              <a:blip r:embed="rId4"/>
              <a:stretch>
                <a:fillRect/>
              </a:stretch>
            </p:blipFill>
            <p:spPr>
              <a:xfrm flipH="1">
                <a:off x="2387762" y="872971"/>
                <a:ext cx="3374585" cy="2860195"/>
              </a:xfrm>
              <a:prstGeom prst="rect">
                <a:avLst/>
              </a:prstGeom>
            </p:spPr>
          </p:pic>
        </p:grpSp>
        <p:sp>
          <p:nvSpPr>
            <p:cNvPr id="11" name="Rounded Rectangle 20">
              <a:extLst>
                <a:ext uri="{FF2B5EF4-FFF2-40B4-BE49-F238E27FC236}">
                  <a16:creationId xmlns:a16="http://schemas.microsoft.com/office/drawing/2014/main" id="{721FF763-1556-4E2D-8A2E-AE0CFCA41472}"/>
                </a:ext>
              </a:extLst>
            </p:cNvPr>
            <p:cNvSpPr/>
            <p:nvPr/>
          </p:nvSpPr>
          <p:spPr>
            <a:xfrm>
              <a:off x="6366833" y="2519276"/>
              <a:ext cx="3818223" cy="628409"/>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Hoạt</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động</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nhóm</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4</a:t>
              </a:r>
            </a:p>
          </p:txBody>
        </p:sp>
      </p:grpSp>
      <p:sp>
        <p:nvSpPr>
          <p:cNvPr id="15" name="Google Shape;1270;p29">
            <a:extLst>
              <a:ext uri="{FF2B5EF4-FFF2-40B4-BE49-F238E27FC236}">
                <a16:creationId xmlns:a16="http://schemas.microsoft.com/office/drawing/2014/main" id="{6640C9A0-B5BA-4D31-95FA-9B3A99B44949}"/>
              </a:ext>
            </a:extLst>
          </p:cNvPr>
          <p:cNvSpPr txBox="1"/>
          <p:nvPr/>
        </p:nvSpPr>
        <p:spPr>
          <a:xfrm>
            <a:off x="1076325" y="1167658"/>
            <a:ext cx="10458450" cy="2618625"/>
          </a:xfrm>
          <a:prstGeom prst="rect">
            <a:avLst/>
          </a:prstGeom>
          <a:noFill/>
          <a:ln>
            <a:noFill/>
          </a:ln>
        </p:spPr>
        <p:txBody>
          <a:bodyPr spcFirstLastPara="1" wrap="square" lIns="91425" tIns="45700" rIns="91425" bIns="45700" anchor="t" anchorCtr="0">
            <a:spAutoFit/>
          </a:bodyPr>
          <a:lstStyle/>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Cảnh quan ấy nằm ở đâu?</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Từ đây đi tới đó bằng những phương tiện gì?</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Đến đó có thể xem những gì?</a:t>
            </a:r>
            <a:endParaRPr lang="en-US" sz="3600" b="1" kern="0" dirty="0">
              <a:solidFill>
                <a:srgbClr val="000000"/>
              </a:solidFill>
              <a:latin typeface="Calibri" panose="020F0502020204030204" pitchFamily="34" charset="0"/>
              <a:ea typeface="Arial"/>
              <a:cs typeface="Calibri" panose="020F0502020204030204" pitchFamily="34" charset="0"/>
              <a:sym typeface="Arial"/>
            </a:endParaRP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Vẻ đẹp đặc trưng của cảnh quan nơi này là gì?</a:t>
            </a:r>
          </a:p>
        </p:txBody>
      </p:sp>
    </p:spTree>
    <p:extLst>
      <p:ext uri="{BB962C8B-B14F-4D97-AF65-F5344CB8AC3E}">
        <p14:creationId xmlns:p14="http://schemas.microsoft.com/office/powerpoint/2010/main" val="1253068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96</TotalTime>
  <Words>602</Words>
  <Application>Microsoft Office PowerPoint</Application>
  <PresentationFormat>Widescreen</PresentationFormat>
  <Paragraphs>68</Paragraphs>
  <Slides>19</Slides>
  <Notes>9</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19</vt:i4>
      </vt:variant>
    </vt:vector>
  </HeadingPairs>
  <TitlesOfParts>
    <vt:vector size="41" baseType="lpstr">
      <vt:lpstr>等线</vt:lpstr>
      <vt:lpstr>等线 Light</vt:lpstr>
      <vt:lpstr>Arial</vt:lpstr>
      <vt:lpstr>Bebas Neue</vt:lpstr>
      <vt:lpstr>Calibri</vt:lpstr>
      <vt:lpstr>Calibri Light</vt:lpstr>
      <vt:lpstr>Cambria</vt:lpstr>
      <vt:lpstr>Chau Philomene One</vt:lpstr>
      <vt:lpstr>Coiny</vt:lpstr>
      <vt:lpstr>Didact Gothic</vt:lpstr>
      <vt:lpstr>Georgia</vt:lpstr>
      <vt:lpstr>Tahoma</vt:lpstr>
      <vt:lpstr>Times New Roman</vt:lpstr>
      <vt:lpstr>Wingdings</vt:lpstr>
      <vt:lpstr>庞门正道标题体</vt:lpstr>
      <vt:lpstr>千图网海量PPT模板www.58pic.com​​</vt:lpstr>
      <vt:lpstr>1_Office 主题​​</vt:lpstr>
      <vt:lpstr>2_Office 主题​​</vt:lpstr>
      <vt:lpstr>1_Simple Light</vt:lpstr>
      <vt:lpstr>1_Eco-Friendly School Center by Slidesgo</vt:lpstr>
      <vt:lpstr>2_Office Theme</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24</cp:revision>
  <dcterms:created xsi:type="dcterms:W3CDTF">2022-12-30T10:37:52Z</dcterms:created>
  <dcterms:modified xsi:type="dcterms:W3CDTF">2023-06-05T18:00:39Z</dcterms:modified>
</cp:coreProperties>
</file>