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02" r:id="rId2"/>
    <p:sldId id="304" r:id="rId3"/>
    <p:sldId id="284" r:id="rId4"/>
    <p:sldId id="286" r:id="rId5"/>
    <p:sldId id="261" r:id="rId6"/>
    <p:sldId id="270" r:id="rId7"/>
    <p:sldId id="260" r:id="rId8"/>
    <p:sldId id="288" r:id="rId9"/>
    <p:sldId id="291" r:id="rId10"/>
    <p:sldId id="292" r:id="rId11"/>
    <p:sldId id="294" r:id="rId12"/>
    <p:sldId id="297" r:id="rId13"/>
    <p:sldId id="301" r:id="rId14"/>
    <p:sldId id="303" r:id="rId15"/>
    <p:sldId id="305" r:id="rId16"/>
    <p:sldId id="306" r:id="rId17"/>
    <p:sldId id="307"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4660"/>
  </p:normalViewPr>
  <p:slideViewPr>
    <p:cSldViewPr snapToGrid="0">
      <p:cViewPr varScale="1">
        <p:scale>
          <a:sx n="82" d="100"/>
          <a:sy n="82" d="100"/>
        </p:scale>
        <p:origin x="23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9/20/2023</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9/20/2023</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30.emf"/></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8.png"/><Relationship Id="rId4" Type="http://schemas.openxmlformats.org/officeDocument/2006/relationships/notesSlide" Target="../notesSlides/notesSlide17.xm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audio" Target="../media/audio1.wav"/><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387367" y="3707880"/>
            <a:ext cx="31869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2 – </a:t>
            </a: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lang="en-US" sz="4000" b="1" dirty="0">
                <a:solidFill>
                  <a:srgbClr val="B207B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a16="http://schemas.microsoft.com/office/drawing/2014/main"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điểm:Những</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trải</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nghiệm</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thú</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vị</a:t>
            </a:r>
            <a:endPar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 name="TextBox 1"/>
          <p:cNvSpPr txBox="1"/>
          <p:nvPr/>
        </p:nvSpPr>
        <p:spPr>
          <a:xfrm>
            <a:off x="4616824" y="4636433"/>
            <a:ext cx="7082117"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LUYỆN VIẾT TIN NHẮN</a:t>
            </a:r>
          </a:p>
        </p:txBody>
      </p:sp>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5" presetClass="entr" presetSubtype="1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heckerboard(across)">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anim calcmode="lin" valueType="num">
                                      <p:cBhvr>
                                        <p:cTn id="52" dur="500" fill="hold"/>
                                        <p:tgtEl>
                                          <p:spTgt spid="35"/>
                                        </p:tgtEl>
                                        <p:attrNameLst>
                                          <p:attrName>ppt_x</p:attrName>
                                        </p:attrNameLst>
                                      </p:cBhvr>
                                      <p:tavLst>
                                        <p:tav tm="0">
                                          <p:val>
                                            <p:strVal val="#ppt_x"/>
                                          </p:val>
                                        </p:tav>
                                        <p:tav tm="100000">
                                          <p:val>
                                            <p:strVal val="#ppt_x"/>
                                          </p:val>
                                        </p:tav>
                                      </p:tavLst>
                                    </p:anim>
                                    <p:anim calcmode="lin" valueType="num">
                                      <p:cBhvr>
                                        <p:cTn id="5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mj-lt"/>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mj-lt"/>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148171" y="406228"/>
            <a:ext cx="8972550" cy="1200329"/>
          </a:xfrm>
          <a:prstGeom prst="rect">
            <a:avLst/>
          </a:prstGeom>
          <a:noFill/>
        </p:spPr>
        <p:txBody>
          <a:bodyPr wrap="square" rtlCol="0">
            <a:spAutoFit/>
          </a:bodyPr>
          <a:lstStyle/>
          <a:p>
            <a:pPr algn="ctr"/>
            <a:r>
              <a:rPr lang="en-US" sz="36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soạn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tin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nhắn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mj-lt"/>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đã</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đúng</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yêu</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cầu</a:t>
              </a:r>
              <a:endPar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nhiều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câu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văn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en-US" sz="3200" b="1" dirty="0">
                <a:solidFill>
                  <a:srgbClr val="002060"/>
                </a:solidFill>
                <a:latin typeface="+mj-lt"/>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en-US" sz="3200" b="1" dirty="0">
                <a:solidFill>
                  <a:srgbClr val="002060"/>
                </a:solidFill>
                <a:latin typeface="+mj-lt"/>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48430" y="1295906"/>
            <a:ext cx="6758908" cy="4524315"/>
          </a:xfrm>
          <a:prstGeom prst="rect">
            <a:avLst/>
          </a:prstGeom>
          <a:noFill/>
        </p:spPr>
        <p:txBody>
          <a:bodyPr wrap="square">
            <a:spAutoFit/>
          </a:bodyPr>
          <a:lstStyle/>
          <a:p>
            <a:pPr lvl="0" algn="just">
              <a:defRPr/>
            </a:pPr>
            <a:r>
              <a:rPr lang="en-US" sz="3200" b="1" dirty="0">
                <a:solidFill>
                  <a:srgbClr val="002060"/>
                </a:solidFill>
                <a:latin typeface="+mj-lt"/>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en-US" sz="3200" b="1" dirty="0">
                <a:solidFill>
                  <a:srgbClr val="002060"/>
                </a:solidFill>
                <a:latin typeface="+mj-lt"/>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Vận</a:t>
              </a:r>
              <a:r>
                <a:rPr kumimoji="0" lang="en-US" sz="80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sz="80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dụng</a:t>
              </a:r>
              <a:endParaRPr kumimoji="0" lang="en-US" sz="80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mj-lt"/>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6479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Viết</a:t>
              </a:r>
              <a:r>
                <a:rPr lang="en-US" sz="8800" b="1" dirty="0">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 tin </a:t>
              </a:r>
              <a:r>
                <a:rPr lang="en-US" sz="88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nhắn</a:t>
              </a:r>
              <a:endParaRPr kumimoji="0" lang="en-US" sz="8800" b="1"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1347297" y="2041009"/>
            <a:ext cx="12778013" cy="1015663"/>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Lời</a:t>
            </a:r>
            <a:r>
              <a:rPr kumimoji="0" lang="en-US" altLang="zh-CN" sz="60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nhắn</a:t>
            </a:r>
            <a:r>
              <a:rPr kumimoji="0" lang="en-US" altLang="zh-CN" sz="6000" b="1" i="0" u="none" strike="noStrike" kern="1200" cap="none" spc="0" normalizeH="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yêu</a:t>
            </a:r>
            <a:r>
              <a:rPr kumimoji="0" lang="en-US" altLang="zh-CN" sz="6000" b="1" i="0" u="none" strike="noStrike" kern="1200" cap="none" spc="0" normalizeH="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thương</a:t>
            </a:r>
            <a:endParaRPr kumimoji="0" lang="zh-CN" altLang="en-US" sz="60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4743800" y="696952"/>
            <a:ext cx="4759179" cy="120032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Trò</a:t>
            </a:r>
            <a:r>
              <a:rPr kumimoji="0" lang="en-US" altLang="zh-CN" sz="72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72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chơi</a:t>
            </a:r>
            <a:endParaRPr kumimoji="0" lang="zh-CN" altLang="en-US" sz="72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hoàn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hai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chúng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chuẩn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xinh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xắn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tặng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Trước</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tiên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hái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một</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đã</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nở</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trong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vườn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mj-lt"/>
                <a:ea typeface="Arial-Rounded" panose="020B0500000000000000" pitchFamily="34" charset="0"/>
                <a:cs typeface="Arial-Rounded" panose="020B0500000000000000" pitchFamily="34" charset="0"/>
              </a:rPr>
              <a:t>n</a:t>
            </a:r>
            <a:endParaRPr lang="vi-VN" sz="32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A1FD4D47-EB2D-4116-B9C8-3D792BA05E53}"/>
              </a:ext>
            </a:extLst>
          </p:cNvPr>
          <p:cNvSpPr txBox="1"/>
          <p:nvPr/>
        </p:nvSpPr>
        <p:spPr>
          <a:xfrm>
            <a:off x="1926993" y="246983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Cùng</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nhau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thảo</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luận</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để</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trả</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lời</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câu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hỏi</a:t>
            </a:r>
            <a:endParaRPr kumimoji="0" lang="en-US" sz="44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7"/>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mj-lt"/>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b.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dung tin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nhắn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09409"/>
            <a:ext cx="4879977"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c.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thực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hiện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a:t>
            </a:r>
            <a:r>
              <a:rPr lang="en-US" sz="2400" dirty="0" err="1">
                <a:solidFill>
                  <a:srgbClr val="FF0000"/>
                </a:solidFill>
                <a:latin typeface="+mj-lt"/>
                <a:ea typeface="Arial-Rounded" panose="020B0500000000000000" pitchFamily="34" charset="0"/>
                <a:cs typeface="Arial-Rounded" panose="020B0500000000000000" pitchFamily="34" charset="0"/>
              </a:rPr>
              <a:t>viết</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thư</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tay</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cầm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này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tặng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mẹ</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487</Words>
  <Application>Microsoft Office PowerPoint</Application>
  <PresentationFormat>Widescreen</PresentationFormat>
  <Paragraphs>73</Paragraphs>
  <Slides>18</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等线</vt: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31</cp:revision>
  <dcterms:created xsi:type="dcterms:W3CDTF">2022-05-22T07:45:41Z</dcterms:created>
  <dcterms:modified xsi:type="dcterms:W3CDTF">2023-09-20T07:55:32Z</dcterms:modified>
</cp:coreProperties>
</file>