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7"/>
  </p:notesMasterIdLst>
  <p:sldIdLst>
    <p:sldId id="334" r:id="rId2"/>
    <p:sldId id="358" r:id="rId3"/>
    <p:sldId id="359" r:id="rId4"/>
    <p:sldId id="360" r:id="rId5"/>
    <p:sldId id="349" r:id="rId6"/>
    <p:sldId id="374" r:id="rId7"/>
    <p:sldId id="385" r:id="rId8"/>
    <p:sldId id="361" r:id="rId9"/>
    <p:sldId id="428" r:id="rId10"/>
    <p:sldId id="404" r:id="rId11"/>
    <p:sldId id="405" r:id="rId12"/>
    <p:sldId id="352" r:id="rId13"/>
    <p:sldId id="388" r:id="rId14"/>
    <p:sldId id="351" r:id="rId15"/>
    <p:sldId id="345" r:id="rId16"/>
    <p:sldId id="391" r:id="rId17"/>
    <p:sldId id="392" r:id="rId18"/>
    <p:sldId id="393" r:id="rId19"/>
    <p:sldId id="394" r:id="rId20"/>
    <p:sldId id="430" r:id="rId21"/>
    <p:sldId id="363" r:id="rId22"/>
    <p:sldId id="362" r:id="rId23"/>
    <p:sldId id="387" r:id="rId24"/>
    <p:sldId id="406" r:id="rId25"/>
    <p:sldId id="407" r:id="rId26"/>
    <p:sldId id="408" r:id="rId27"/>
    <p:sldId id="409" r:id="rId28"/>
    <p:sldId id="410" r:id="rId29"/>
    <p:sldId id="431" r:id="rId30"/>
    <p:sldId id="433" r:id="rId31"/>
    <p:sldId id="411" r:id="rId32"/>
    <p:sldId id="412" r:id="rId33"/>
    <p:sldId id="413" r:id="rId34"/>
    <p:sldId id="414" r:id="rId35"/>
    <p:sldId id="386" r:id="rId36"/>
  </p:sldIdLst>
  <p:sldSz cx="12192000" cy="6858000"/>
  <p:notesSz cx="6858000" cy="9144000"/>
  <p:custDataLst>
    <p:tags r:id="rId38"/>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51">
          <p15:clr>
            <a:srgbClr val="A4A3A4"/>
          </p15:clr>
        </p15:guide>
        <p15:guide id="2" pos="38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3300"/>
    <a:srgbClr val="6600FF"/>
    <a:srgbClr val="FFFF00"/>
    <a:srgbClr val="CC3300"/>
    <a:srgbClr val="99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58" autoAdjust="0"/>
  </p:normalViewPr>
  <p:slideViewPr>
    <p:cSldViewPr>
      <p:cViewPr varScale="1">
        <p:scale>
          <a:sx n="62" d="100"/>
          <a:sy n="62" d="100"/>
        </p:scale>
        <p:origin x="804" y="52"/>
      </p:cViewPr>
      <p:guideLst>
        <p:guide orient="horz" pos="2451"/>
        <p:guide pos="38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9A1660-CB66-4249-8195-B0014FB31743}" type="doc">
      <dgm:prSet loTypeId="urn:microsoft.com/office/officeart/2005/8/layout/chevron2" loCatId="list" qsTypeId="urn:microsoft.com/office/officeart/2005/8/quickstyle/simple1#9" qsCatId="simple" csTypeId="urn:microsoft.com/office/officeart/2005/8/colors/colorful1#1" csCatId="colorful" phldr="1"/>
      <dgm:spPr/>
      <dgm:t>
        <a:bodyPr/>
        <a:lstStyle/>
        <a:p>
          <a:endParaRPr lang="en-US"/>
        </a:p>
      </dgm:t>
    </dgm:pt>
    <dgm:pt modelId="{30E4168B-404A-4D0D-AA42-C18981F207E2}">
      <dgm:prSet phldrT="[Text]" custT="1"/>
      <dgm:spPr/>
      <dgm:t>
        <a:bodyPr/>
        <a:lstStyle/>
        <a:p>
          <a:r>
            <a:rPr lang="en-US" sz="2800" b="1">
              <a:latin typeface="Times New Roman" panose="02020603050405020304" pitchFamily="18" charset="0"/>
              <a:cs typeface="Times New Roman" panose="02020603050405020304" pitchFamily="18" charset="0"/>
            </a:rPr>
            <a:t>1</a:t>
          </a:r>
        </a:p>
      </dgm:t>
    </dgm:pt>
    <dgm:pt modelId="{A0D32393-ECC2-4A63-B23D-DBCBC800A4F6}" type="par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282D0D77-C0A9-4871-B21E-E9907368E673}" type="sib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D83AEFBB-71F5-4359-9B18-46B5FC051DE5}">
      <dgm:prSet phldrT="[Text]" phldr="0" custT="1"/>
      <dgm:spPr/>
      <dgm:t>
        <a:bodyPr vert="horz" wrap="square"/>
        <a:lstStyle/>
        <a:p>
          <a:pPr>
            <a:lnSpc>
              <a:spcPct val="100000"/>
            </a:lnSpc>
            <a:spcBef>
              <a:spcPct val="0"/>
            </a:spcBef>
            <a:spcAft>
              <a:spcPct val="15000"/>
            </a:spcAft>
          </a:pPr>
          <a:r>
            <a:rPr lang="en-US" sz="2800" dirty="0" err="1">
              <a:sym typeface="+mn-ea"/>
            </a:rPr>
            <a:t>Chỉ</a:t>
          </a:r>
          <a:r>
            <a:rPr lang="en-US" sz="2800" dirty="0">
              <a:sym typeface="+mn-ea"/>
            </a:rPr>
            <a:t> </a:t>
          </a:r>
          <a:r>
            <a:rPr lang="en-US" sz="2800" dirty="0" err="1">
              <a:sym typeface="+mn-ea"/>
            </a:rPr>
            <a:t>được</a:t>
          </a:r>
          <a:r>
            <a:rPr lang="en-US" sz="2800" dirty="0">
              <a:sym typeface="+mn-ea"/>
            </a:rPr>
            <a:t> </a:t>
          </a:r>
          <a:r>
            <a:rPr lang="en-US" sz="2800" dirty="0" err="1">
              <a:sym typeface="+mn-ea"/>
            </a:rPr>
            <a:t>trên</a:t>
          </a:r>
          <a:r>
            <a:rPr lang="en-US" sz="2800" dirty="0">
              <a:sym typeface="+mn-ea"/>
            </a:rPr>
            <a:t> </a:t>
          </a:r>
          <a:r>
            <a:rPr lang="en-US" sz="2800" dirty="0" err="1">
              <a:sym typeface="+mn-ea"/>
            </a:rPr>
            <a:t>bản</a:t>
          </a:r>
          <a:r>
            <a:rPr lang="en-US" sz="2800" dirty="0">
              <a:sym typeface="+mn-ea"/>
            </a:rPr>
            <a:t> </a:t>
          </a:r>
          <a:r>
            <a:rPr lang="en-US" sz="2800" dirty="0" err="1">
              <a:sym typeface="+mn-ea"/>
            </a:rPr>
            <a:t>đồ</a:t>
          </a:r>
          <a:r>
            <a:rPr lang="en-US" sz="2800" dirty="0">
              <a:sym typeface="+mn-ea"/>
            </a:rPr>
            <a:t> (</a:t>
          </a:r>
          <a:r>
            <a:rPr lang="en-US" sz="2800" dirty="0" err="1">
              <a:sym typeface="+mn-ea"/>
            </a:rPr>
            <a:t>lược</a:t>
          </a:r>
          <a:r>
            <a:rPr lang="en-US" sz="2800" dirty="0">
              <a:sym typeface="+mn-ea"/>
            </a:rPr>
            <a:t> </a:t>
          </a:r>
          <a:r>
            <a:rPr lang="en-US" sz="2800" dirty="0" err="1">
              <a:sym typeface="+mn-ea"/>
            </a:rPr>
            <a:t>đồ</a:t>
          </a:r>
          <a:r>
            <a:rPr lang="en-US" sz="2800" dirty="0">
              <a:sym typeface="+mn-ea"/>
            </a:rPr>
            <a:t>) </a:t>
          </a:r>
          <a:r>
            <a:rPr lang="en-US" sz="2800" dirty="0" err="1">
              <a:sym typeface="+mn-ea"/>
            </a:rPr>
            <a:t>một</a:t>
          </a:r>
          <a:r>
            <a:rPr lang="en-US" sz="2800" dirty="0">
              <a:sym typeface="+mn-ea"/>
            </a:rPr>
            <a:t> </a:t>
          </a:r>
          <a:r>
            <a:rPr lang="en-US" sz="2800" dirty="0" err="1">
              <a:sym typeface="+mn-ea"/>
            </a:rPr>
            <a:t>số</a:t>
          </a:r>
          <a:r>
            <a:rPr lang="en-US" sz="2800" dirty="0">
              <a:sym typeface="+mn-ea"/>
            </a:rPr>
            <a:t> </a:t>
          </a:r>
          <a:r>
            <a:rPr lang="en-US" sz="2800" dirty="0" err="1">
              <a:sym typeface="+mn-ea"/>
            </a:rPr>
            <a:t>sông</a:t>
          </a:r>
          <a:r>
            <a:rPr lang="en-US" sz="2800" dirty="0">
              <a:sym typeface="+mn-ea"/>
            </a:rPr>
            <a:t> </a:t>
          </a:r>
          <a:r>
            <a:rPr lang="en-US" sz="2800" dirty="0" err="1">
              <a:sym typeface="+mn-ea"/>
            </a:rPr>
            <a:t>chính</a:t>
          </a:r>
          <a:r>
            <a:rPr lang="en-US" sz="2800" dirty="0">
              <a:sym typeface="+mn-ea"/>
            </a:rPr>
            <a:t> </a:t>
          </a:r>
          <a:r>
            <a:rPr lang="en-US" sz="2800" dirty="0" err="1">
              <a:sym typeface="+mn-ea"/>
            </a:rPr>
            <a:t>của</a:t>
          </a:r>
          <a:r>
            <a:rPr lang="en-US" sz="2800" dirty="0">
              <a:sym typeface="+mn-ea"/>
            </a:rPr>
            <a:t> </a:t>
          </a:r>
          <a:r>
            <a:rPr lang="en-US" sz="2800" dirty="0" err="1">
              <a:sym typeface="+mn-ea"/>
            </a:rPr>
            <a:t>Việt</a:t>
          </a:r>
          <a:r>
            <a:rPr lang="en-US" sz="2800" dirty="0">
              <a:sym typeface="+mn-ea"/>
            </a:rPr>
            <a:t> Nam.</a:t>
          </a:r>
          <a:endParaRPr lang="en-US" sz="2800" dirty="0">
            <a:latin typeface="Times New Roman" panose="02020603050405020304" pitchFamily="18" charset="0"/>
            <a:cs typeface="Times New Roman" panose="02020603050405020304" pitchFamily="18" charset="0"/>
          </a:endParaRPr>
        </a:p>
      </dgm:t>
    </dgm:pt>
    <dgm:pt modelId="{9DBCBD01-22C7-44C1-A916-435ACE309345}" type="par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D2AC43C1-8469-40B7-86A5-F9C7825F7458}" type="sib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63E00C86-CBE4-420B-B96C-83216AD112C9}">
      <dgm:prSet phldrT="[Text]" custT="1"/>
      <dgm:spPr/>
      <dgm:t>
        <a:bodyPr/>
        <a:lstStyle/>
        <a:p>
          <a:r>
            <a:rPr lang="en-US" sz="2800" b="1">
              <a:latin typeface="Times New Roman" panose="02020603050405020304" pitchFamily="18" charset="0"/>
              <a:cs typeface="Times New Roman" panose="02020603050405020304" pitchFamily="18" charset="0"/>
            </a:rPr>
            <a:t>2</a:t>
          </a:r>
        </a:p>
      </dgm:t>
    </dgm:pt>
    <dgm:pt modelId="{B563B946-A7A0-4529-A807-030E2731954D}" type="par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69675B8E-6589-431C-8C3B-990D2A263FE2}" type="sib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C0192EBD-304C-4FA6-AB66-D9E96E1D35BD}">
      <dgm:prSet phldrT="[Text]" phldr="0" custT="1"/>
      <dgm:spPr/>
      <dgm:t>
        <a:bodyPr vert="horz" wrap="square"/>
        <a:lstStyle/>
        <a:p>
          <a:pPr>
            <a:lnSpc>
              <a:spcPct val="100000"/>
            </a:lnSpc>
            <a:spcBef>
              <a:spcPct val="0"/>
            </a:spcBef>
            <a:spcAft>
              <a:spcPct val="15000"/>
            </a:spcAft>
          </a:pPr>
          <a:r>
            <a:rPr lang="en-US" sz="2800">
              <a:sym typeface="+mn-ea"/>
            </a:rPr>
            <a:t>Trình bày được một số đặc điểm của sông ngòi Việt Nam. Hiểu được mối quan hệ địa lí đơn giản giữa khí hậu với sông ngòi. </a:t>
          </a:r>
          <a:endParaRPr lang="en-US" sz="2800">
            <a:latin typeface="Times New Roman" panose="02020603050405020304" pitchFamily="18" charset="0"/>
            <a:cs typeface="Times New Roman" panose="02020603050405020304" pitchFamily="18" charset="0"/>
          </a:endParaRPr>
        </a:p>
      </dgm:t>
    </dgm:pt>
    <dgm:pt modelId="{31A327C5-CE13-4651-8A90-D7D74C72EFCF}" type="par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86D1AA20-2E85-4C86-959E-BD08BF47EFC6}" type="sib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CD2B9FC5-BD9B-4C95-871D-688394EDB14D}">
      <dgm:prSet phldrT="[Text]" custT="1"/>
      <dgm:spPr/>
      <dgm:t>
        <a:bodyPr/>
        <a:lstStyle/>
        <a:p>
          <a:r>
            <a:rPr lang="en-US" sz="2800" b="1">
              <a:latin typeface="Times New Roman" panose="02020603050405020304" pitchFamily="18" charset="0"/>
              <a:cs typeface="Times New Roman" panose="02020603050405020304" pitchFamily="18" charset="0"/>
            </a:rPr>
            <a:t>3</a:t>
          </a:r>
        </a:p>
      </dgm:t>
    </dgm:pt>
    <dgm:pt modelId="{94E7596F-D7B6-40F3-9804-9D2291690DC5}" type="par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A83F1AEE-DD5B-47B5-B561-81C5DFE6500C}" type="sib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0AB78A55-19F5-416F-A253-C5DDC260A8B4}">
      <dgm:prSet phldrT="[Text]" phldr="0" custT="1"/>
      <dgm:spPr/>
      <dgm:t>
        <a:bodyPr vert="horz" wrap="square"/>
        <a:lstStyle/>
        <a:p>
          <a:pPr>
            <a:lnSpc>
              <a:spcPct val="100000"/>
            </a:lnSpc>
            <a:spcBef>
              <a:spcPct val="0"/>
            </a:spcBef>
            <a:spcAft>
              <a:spcPct val="15000"/>
            </a:spcAft>
          </a:pPr>
          <a:r>
            <a:rPr lang="en-US" sz="2800" dirty="0" err="1">
              <a:sym typeface="+mn-ea"/>
            </a:rPr>
            <a:t>Biết</a:t>
          </a:r>
          <a:r>
            <a:rPr lang="en-US" sz="2800" dirty="0">
              <a:sym typeface="+mn-ea"/>
            </a:rPr>
            <a:t> </a:t>
          </a:r>
          <a:r>
            <a:rPr lang="en-US" sz="2800" dirty="0" err="1">
              <a:sym typeface="+mn-ea"/>
            </a:rPr>
            <a:t>được</a:t>
          </a:r>
          <a:r>
            <a:rPr lang="en-US" sz="2800" dirty="0">
              <a:sym typeface="+mn-ea"/>
            </a:rPr>
            <a:t> </a:t>
          </a:r>
          <a:r>
            <a:rPr lang="en-US" sz="2800" dirty="0" err="1">
              <a:sym typeface="+mn-ea"/>
            </a:rPr>
            <a:t>vai</a:t>
          </a:r>
          <a:r>
            <a:rPr lang="en-US" sz="2800" dirty="0">
              <a:sym typeface="+mn-ea"/>
            </a:rPr>
            <a:t> </a:t>
          </a:r>
          <a:r>
            <a:rPr lang="en-US" sz="2800" dirty="0" err="1">
              <a:sym typeface="+mn-ea"/>
            </a:rPr>
            <a:t>trò</a:t>
          </a:r>
          <a:r>
            <a:rPr lang="en-US" sz="2800" dirty="0">
              <a:sym typeface="+mn-ea"/>
            </a:rPr>
            <a:t> </a:t>
          </a:r>
          <a:r>
            <a:rPr lang="en-US" sz="2800" dirty="0" err="1">
              <a:sym typeface="+mn-ea"/>
            </a:rPr>
            <a:t>của</a:t>
          </a:r>
          <a:r>
            <a:rPr lang="en-US" sz="2800" dirty="0">
              <a:sym typeface="+mn-ea"/>
            </a:rPr>
            <a:t> </a:t>
          </a:r>
          <a:r>
            <a:rPr lang="en-US" sz="2800" dirty="0" err="1">
              <a:sym typeface="+mn-ea"/>
            </a:rPr>
            <a:t>sông</a:t>
          </a:r>
          <a:r>
            <a:rPr lang="en-US" sz="2800" dirty="0">
              <a:sym typeface="+mn-ea"/>
            </a:rPr>
            <a:t> </a:t>
          </a:r>
          <a:r>
            <a:rPr lang="en-US" sz="2800" dirty="0" err="1">
              <a:sym typeface="+mn-ea"/>
            </a:rPr>
            <a:t>ngòi</a:t>
          </a:r>
          <a:r>
            <a:rPr lang="en-US" sz="2800" dirty="0">
              <a:sym typeface="+mn-ea"/>
            </a:rPr>
            <a:t> </a:t>
          </a:r>
          <a:r>
            <a:rPr lang="en-US" sz="2800" dirty="0" err="1">
              <a:sym typeface="+mn-ea"/>
            </a:rPr>
            <a:t>đối</a:t>
          </a:r>
          <a:r>
            <a:rPr lang="en-US" sz="2800" dirty="0">
              <a:sym typeface="+mn-ea"/>
            </a:rPr>
            <a:t> </a:t>
          </a:r>
          <a:r>
            <a:rPr lang="en-US" sz="2800" dirty="0" err="1">
              <a:sym typeface="+mn-ea"/>
            </a:rPr>
            <a:t>với</a:t>
          </a:r>
          <a:r>
            <a:rPr lang="en-US" sz="2800" dirty="0">
              <a:sym typeface="+mn-ea"/>
            </a:rPr>
            <a:t> </a:t>
          </a:r>
          <a:r>
            <a:rPr lang="en-US" sz="2800" dirty="0" err="1">
              <a:sym typeface="+mn-ea"/>
            </a:rPr>
            <a:t>đời</a:t>
          </a:r>
          <a:r>
            <a:rPr lang="en-US" sz="2800" dirty="0">
              <a:sym typeface="+mn-ea"/>
            </a:rPr>
            <a:t> </a:t>
          </a:r>
          <a:r>
            <a:rPr lang="en-US" sz="2800" dirty="0" err="1">
              <a:sym typeface="+mn-ea"/>
            </a:rPr>
            <a:t>sống</a:t>
          </a:r>
          <a:r>
            <a:rPr lang="en-US" sz="2800" dirty="0">
              <a:sym typeface="+mn-ea"/>
            </a:rPr>
            <a:t> </a:t>
          </a:r>
          <a:r>
            <a:rPr lang="en-US" sz="2800" dirty="0" err="1">
              <a:sym typeface="+mn-ea"/>
            </a:rPr>
            <a:t>và</a:t>
          </a:r>
          <a:r>
            <a:rPr lang="en-US" sz="2800" dirty="0">
              <a:sym typeface="+mn-ea"/>
            </a:rPr>
            <a:t> </a:t>
          </a:r>
          <a:r>
            <a:rPr lang="en-US" sz="2800" dirty="0" err="1">
              <a:sym typeface="+mn-ea"/>
            </a:rPr>
            <a:t>sản</a:t>
          </a:r>
          <a:r>
            <a:rPr lang="en-US" sz="2800" dirty="0">
              <a:sym typeface="+mn-ea"/>
            </a:rPr>
            <a:t> </a:t>
          </a:r>
          <a:r>
            <a:rPr lang="en-US" sz="2800" dirty="0" err="1">
              <a:sym typeface="+mn-ea"/>
            </a:rPr>
            <a:t>xuất</a:t>
          </a:r>
          <a:r>
            <a:rPr lang="en-US" sz="2800" dirty="0">
              <a:sym typeface="+mn-ea"/>
            </a:rPr>
            <a:t>. </a:t>
          </a:r>
          <a:r>
            <a:rPr lang="en-US" sz="2800" dirty="0" err="1">
              <a:solidFill>
                <a:srgbClr val="FF0000"/>
              </a:solidFill>
              <a:sym typeface="+mn-ea"/>
            </a:rPr>
            <a:t>Nêu</a:t>
          </a:r>
          <a:r>
            <a:rPr lang="en-US" sz="2800" dirty="0">
              <a:solidFill>
                <a:srgbClr val="FF0000"/>
              </a:solidFill>
              <a:sym typeface="+mn-ea"/>
            </a:rPr>
            <a:t> </a:t>
          </a:r>
          <a:r>
            <a:rPr lang="en-US" sz="2800" dirty="0" err="1">
              <a:solidFill>
                <a:srgbClr val="FF0000"/>
              </a:solidFill>
              <a:sym typeface="+mn-ea"/>
            </a:rPr>
            <a:t>được</a:t>
          </a:r>
          <a:r>
            <a:rPr lang="en-US" sz="2800" dirty="0">
              <a:solidFill>
                <a:srgbClr val="FF0000"/>
              </a:solidFill>
              <a:sym typeface="+mn-ea"/>
            </a:rPr>
            <a:t> </a:t>
          </a:r>
          <a:r>
            <a:rPr lang="en-US" sz="2800" dirty="0" err="1">
              <a:solidFill>
                <a:srgbClr val="FF0000"/>
              </a:solidFill>
              <a:sym typeface="+mn-ea"/>
            </a:rPr>
            <a:t>vai</a:t>
          </a:r>
          <a:r>
            <a:rPr lang="en-US" sz="2800" dirty="0">
              <a:solidFill>
                <a:srgbClr val="FF0000"/>
              </a:solidFill>
              <a:sym typeface="+mn-ea"/>
            </a:rPr>
            <a:t> </a:t>
          </a:r>
          <a:r>
            <a:rPr lang="en-US" sz="2800" dirty="0" err="1">
              <a:solidFill>
                <a:srgbClr val="FF0000"/>
              </a:solidFill>
              <a:sym typeface="+mn-ea"/>
            </a:rPr>
            <a:t>trò</a:t>
          </a:r>
          <a:r>
            <a:rPr lang="en-US" sz="2800" dirty="0">
              <a:solidFill>
                <a:srgbClr val="FF0000"/>
              </a:solidFill>
              <a:sym typeface="+mn-ea"/>
            </a:rPr>
            <a:t> </a:t>
          </a:r>
          <a:r>
            <a:rPr lang="en-US" sz="2800" dirty="0" err="1">
              <a:solidFill>
                <a:srgbClr val="FF0000"/>
              </a:solidFill>
              <a:sym typeface="+mn-ea"/>
            </a:rPr>
            <a:t>của</a:t>
          </a:r>
          <a:r>
            <a:rPr lang="en-US" sz="2800" dirty="0">
              <a:solidFill>
                <a:srgbClr val="FF0000"/>
              </a:solidFill>
              <a:sym typeface="+mn-ea"/>
            </a:rPr>
            <a:t> </a:t>
          </a:r>
          <a:r>
            <a:rPr lang="en-US" sz="2800" dirty="0" err="1">
              <a:solidFill>
                <a:srgbClr val="FF0000"/>
              </a:solidFill>
              <a:sym typeface="+mn-ea"/>
            </a:rPr>
            <a:t>thiên</a:t>
          </a:r>
          <a:r>
            <a:rPr lang="en-US" sz="2800" dirty="0">
              <a:solidFill>
                <a:srgbClr val="FF0000"/>
              </a:solidFill>
              <a:sym typeface="+mn-ea"/>
            </a:rPr>
            <a:t> </a:t>
          </a:r>
          <a:r>
            <a:rPr lang="en-US" sz="2800" dirty="0" err="1">
              <a:solidFill>
                <a:srgbClr val="FF0000"/>
              </a:solidFill>
              <a:sym typeface="+mn-ea"/>
            </a:rPr>
            <a:t>nhiên</a:t>
          </a:r>
          <a:r>
            <a:rPr lang="en-US" sz="2800" dirty="0">
              <a:solidFill>
                <a:srgbClr val="FF0000"/>
              </a:solidFill>
              <a:sym typeface="+mn-ea"/>
            </a:rPr>
            <a:t> </a:t>
          </a:r>
          <a:r>
            <a:rPr lang="en-US" sz="2800" dirty="0" err="1">
              <a:solidFill>
                <a:srgbClr val="FF0000"/>
              </a:solidFill>
              <a:sym typeface="+mn-ea"/>
            </a:rPr>
            <a:t>đối</a:t>
          </a:r>
          <a:r>
            <a:rPr lang="en-US" sz="2800" dirty="0">
              <a:solidFill>
                <a:srgbClr val="FF0000"/>
              </a:solidFill>
              <a:sym typeface="+mn-ea"/>
            </a:rPr>
            <a:t> </a:t>
          </a:r>
          <a:r>
            <a:rPr lang="en-US" sz="2800" dirty="0" err="1">
              <a:solidFill>
                <a:srgbClr val="FF0000"/>
              </a:solidFill>
              <a:sym typeface="+mn-ea"/>
            </a:rPr>
            <a:t>với</a:t>
          </a:r>
          <a:r>
            <a:rPr lang="en-US" sz="2800" dirty="0">
              <a:solidFill>
                <a:srgbClr val="FF0000"/>
              </a:solidFill>
              <a:sym typeface="+mn-ea"/>
            </a:rPr>
            <a:t> con </a:t>
          </a:r>
          <a:r>
            <a:rPr lang="en-US" sz="2800" dirty="0" err="1">
              <a:solidFill>
                <a:srgbClr val="FF0000"/>
              </a:solidFill>
              <a:sym typeface="+mn-ea"/>
            </a:rPr>
            <a:t>người</a:t>
          </a:r>
          <a:r>
            <a:rPr lang="en-US" sz="2800" dirty="0">
              <a:solidFill>
                <a:srgbClr val="FF0000"/>
              </a:solidFill>
              <a:sym typeface="+mn-ea"/>
            </a:rPr>
            <a:t>. </a:t>
          </a:r>
          <a:r>
            <a:rPr lang="en-US" sz="2800" dirty="0" err="1">
              <a:solidFill>
                <a:srgbClr val="FF0000"/>
              </a:solidFill>
              <a:sym typeface="+mn-ea"/>
            </a:rPr>
            <a:t>Đề</a:t>
          </a:r>
          <a:r>
            <a:rPr lang="en-US" sz="2800" dirty="0">
              <a:solidFill>
                <a:srgbClr val="FF0000"/>
              </a:solidFill>
              <a:sym typeface="+mn-ea"/>
            </a:rPr>
            <a:t> </a:t>
          </a:r>
          <a:r>
            <a:rPr lang="en-US" sz="2800" dirty="0" err="1">
              <a:solidFill>
                <a:srgbClr val="FF0000"/>
              </a:solidFill>
              <a:sym typeface="+mn-ea"/>
            </a:rPr>
            <a:t>xuất</a:t>
          </a:r>
          <a:r>
            <a:rPr lang="en-US" sz="2800" dirty="0">
              <a:solidFill>
                <a:srgbClr val="FF0000"/>
              </a:solidFill>
              <a:sym typeface="+mn-ea"/>
            </a:rPr>
            <a:t> </a:t>
          </a:r>
          <a:r>
            <a:rPr lang="en-US" sz="2800" dirty="0" err="1">
              <a:solidFill>
                <a:srgbClr val="FF0000"/>
              </a:solidFill>
              <a:sym typeface="+mn-ea"/>
            </a:rPr>
            <a:t>một</a:t>
          </a:r>
          <a:r>
            <a:rPr lang="en-US" sz="2800" dirty="0">
              <a:solidFill>
                <a:srgbClr val="FF0000"/>
              </a:solidFill>
              <a:sym typeface="+mn-ea"/>
            </a:rPr>
            <a:t> </a:t>
          </a:r>
          <a:r>
            <a:rPr lang="en-US" sz="2800" dirty="0" err="1">
              <a:solidFill>
                <a:srgbClr val="FF0000"/>
              </a:solidFill>
              <a:sym typeface="+mn-ea"/>
            </a:rPr>
            <a:t>số</a:t>
          </a:r>
          <a:r>
            <a:rPr lang="en-US" sz="2800" dirty="0">
              <a:solidFill>
                <a:srgbClr val="FF0000"/>
              </a:solidFill>
              <a:sym typeface="+mn-ea"/>
            </a:rPr>
            <a:t> </a:t>
          </a:r>
          <a:r>
            <a:rPr lang="en-US" sz="2800" dirty="0" err="1">
              <a:solidFill>
                <a:srgbClr val="FF0000"/>
              </a:solidFill>
              <a:sym typeface="+mn-ea"/>
            </a:rPr>
            <a:t>biện</a:t>
          </a:r>
          <a:r>
            <a:rPr lang="en-US" sz="2800" dirty="0">
              <a:solidFill>
                <a:srgbClr val="FF0000"/>
              </a:solidFill>
              <a:sym typeface="+mn-ea"/>
            </a:rPr>
            <a:t> </a:t>
          </a:r>
          <a:r>
            <a:rPr lang="en-US" sz="2800" dirty="0" err="1">
              <a:solidFill>
                <a:srgbClr val="FF0000"/>
              </a:solidFill>
              <a:sym typeface="+mn-ea"/>
            </a:rPr>
            <a:t>pháp</a:t>
          </a:r>
          <a:r>
            <a:rPr lang="en-US" sz="2800" dirty="0">
              <a:solidFill>
                <a:srgbClr val="FF0000"/>
              </a:solidFill>
              <a:sym typeface="+mn-ea"/>
            </a:rPr>
            <a:t> </a:t>
          </a:r>
          <a:r>
            <a:rPr lang="en-US" sz="2800" dirty="0" err="1">
              <a:solidFill>
                <a:srgbClr val="FF0000"/>
              </a:solidFill>
              <a:sym typeface="+mn-ea"/>
            </a:rPr>
            <a:t>xây</a:t>
          </a:r>
          <a:r>
            <a:rPr lang="en-US" sz="2800" dirty="0">
              <a:solidFill>
                <a:srgbClr val="FF0000"/>
              </a:solidFill>
              <a:sym typeface="+mn-ea"/>
            </a:rPr>
            <a:t> </a:t>
          </a:r>
          <a:r>
            <a:rPr lang="en-US" sz="2800" dirty="0" err="1">
              <a:solidFill>
                <a:srgbClr val="FF0000"/>
              </a:solidFill>
              <a:sym typeface="+mn-ea"/>
            </a:rPr>
            <a:t>dựng</a:t>
          </a:r>
          <a:r>
            <a:rPr lang="en-US" sz="2800" dirty="0">
              <a:solidFill>
                <a:srgbClr val="FF0000"/>
              </a:solidFill>
              <a:sym typeface="+mn-ea"/>
            </a:rPr>
            <a:t> </a:t>
          </a:r>
          <a:r>
            <a:rPr lang="en-US" sz="2800" dirty="0" err="1">
              <a:solidFill>
                <a:srgbClr val="FF0000"/>
              </a:solidFill>
              <a:sym typeface="+mn-ea"/>
            </a:rPr>
            <a:t>môi</a:t>
          </a:r>
          <a:r>
            <a:rPr lang="en-US" sz="2800" dirty="0">
              <a:solidFill>
                <a:srgbClr val="FF0000"/>
              </a:solidFill>
              <a:sym typeface="+mn-ea"/>
            </a:rPr>
            <a:t> </a:t>
          </a:r>
          <a:r>
            <a:rPr lang="en-US" sz="2800" dirty="0" err="1">
              <a:solidFill>
                <a:srgbClr val="FF0000"/>
              </a:solidFill>
              <a:sym typeface="+mn-ea"/>
            </a:rPr>
            <a:t>trường</a:t>
          </a:r>
          <a:r>
            <a:rPr lang="en-US" sz="2800" dirty="0">
              <a:solidFill>
                <a:srgbClr val="FF0000"/>
              </a:solidFill>
              <a:sym typeface="+mn-ea"/>
            </a:rPr>
            <a:t> </a:t>
          </a:r>
          <a:r>
            <a:rPr lang="en-US" sz="2800" dirty="0" err="1">
              <a:solidFill>
                <a:srgbClr val="FF0000"/>
              </a:solidFill>
              <a:sym typeface="+mn-ea"/>
            </a:rPr>
            <a:t>xanh</a:t>
          </a:r>
          <a:r>
            <a:rPr lang="en-US" sz="2800" dirty="0">
              <a:solidFill>
                <a:srgbClr val="FF0000"/>
              </a:solidFill>
              <a:sym typeface="+mn-ea"/>
            </a:rPr>
            <a:t> – </a:t>
          </a:r>
          <a:r>
            <a:rPr lang="en-US" sz="2800" dirty="0" err="1">
              <a:solidFill>
                <a:srgbClr val="FF0000"/>
              </a:solidFill>
              <a:sym typeface="+mn-ea"/>
            </a:rPr>
            <a:t>sạch</a:t>
          </a:r>
          <a:r>
            <a:rPr lang="en-US" sz="2800" dirty="0">
              <a:solidFill>
                <a:srgbClr val="FF0000"/>
              </a:solidFill>
              <a:sym typeface="+mn-ea"/>
            </a:rPr>
            <a:t> – </a:t>
          </a:r>
          <a:r>
            <a:rPr lang="en-US" sz="2800" dirty="0" err="1">
              <a:solidFill>
                <a:srgbClr val="FF0000"/>
              </a:solidFill>
              <a:sym typeface="+mn-ea"/>
            </a:rPr>
            <a:t>đẹp</a:t>
          </a:r>
          <a:r>
            <a:rPr lang="en-US" sz="2800" dirty="0">
              <a:solidFill>
                <a:srgbClr val="FF0000"/>
              </a:solidFill>
              <a:sym typeface="+mn-ea"/>
            </a:rPr>
            <a:t>.</a:t>
          </a:r>
          <a:endParaRPr lang="en-US" sz="2800" dirty="0">
            <a:solidFill>
              <a:srgbClr val="FF0000"/>
            </a:solidFill>
            <a:latin typeface="Times New Roman" panose="02020603050405020304" pitchFamily="18" charset="0"/>
            <a:cs typeface="Times New Roman" panose="02020603050405020304" pitchFamily="18" charset="0"/>
          </a:endParaRPr>
        </a:p>
      </dgm:t>
    </dgm:pt>
    <dgm:pt modelId="{3429CFE5-5222-4AF2-9516-6CC11950A756}" type="par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D0D4FEC6-6073-44BE-854C-3CDAFBD8364D}" type="sib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90546A63-0D5C-4DB4-8CC1-D15CCA79AC96}" type="pres">
      <dgm:prSet presAssocID="{DC9A1660-CB66-4249-8195-B0014FB31743}" presName="linearFlow" presStyleCnt="0">
        <dgm:presLayoutVars>
          <dgm:dir/>
          <dgm:animLvl val="lvl"/>
          <dgm:resizeHandles val="exact"/>
        </dgm:presLayoutVars>
      </dgm:prSet>
      <dgm:spPr/>
    </dgm:pt>
    <dgm:pt modelId="{B55280F5-F379-4F76-9C97-ED415A71E38C}" type="pres">
      <dgm:prSet presAssocID="{30E4168B-404A-4D0D-AA42-C18981F207E2}" presName="composite" presStyleCnt="0"/>
      <dgm:spPr/>
    </dgm:pt>
    <dgm:pt modelId="{75970AF7-8B0F-494E-9097-6CBDC67A65E2}" type="pres">
      <dgm:prSet presAssocID="{30E4168B-404A-4D0D-AA42-C18981F207E2}" presName="parentText" presStyleLbl="alignNode1" presStyleIdx="0" presStyleCnt="3">
        <dgm:presLayoutVars>
          <dgm:chMax val="1"/>
          <dgm:bulletEnabled val="1"/>
        </dgm:presLayoutVars>
      </dgm:prSet>
      <dgm:spPr/>
    </dgm:pt>
    <dgm:pt modelId="{FA4E9B0E-5F4F-40CE-A72C-E4A392C95CFA}" type="pres">
      <dgm:prSet presAssocID="{30E4168B-404A-4D0D-AA42-C18981F207E2}" presName="descendantText" presStyleLbl="alignAcc1" presStyleIdx="0" presStyleCnt="3">
        <dgm:presLayoutVars>
          <dgm:bulletEnabled val="1"/>
        </dgm:presLayoutVars>
      </dgm:prSet>
      <dgm:spPr/>
    </dgm:pt>
    <dgm:pt modelId="{E040675D-5B65-45F1-8D28-6C8ACEF7C285}" type="pres">
      <dgm:prSet presAssocID="{282D0D77-C0A9-4871-B21E-E9907368E673}" presName="sp" presStyleCnt="0"/>
      <dgm:spPr/>
    </dgm:pt>
    <dgm:pt modelId="{6BF56EEE-4339-42FF-85AD-F4125D0B21DD}" type="pres">
      <dgm:prSet presAssocID="{63E00C86-CBE4-420B-B96C-83216AD112C9}" presName="composite" presStyleCnt="0"/>
      <dgm:spPr/>
    </dgm:pt>
    <dgm:pt modelId="{6E64BDD3-EC23-4E21-A6B0-8591E09663BF}" type="pres">
      <dgm:prSet presAssocID="{63E00C86-CBE4-420B-B96C-83216AD112C9}" presName="parentText" presStyleLbl="alignNode1" presStyleIdx="1" presStyleCnt="3">
        <dgm:presLayoutVars>
          <dgm:chMax val="1"/>
          <dgm:bulletEnabled val="1"/>
        </dgm:presLayoutVars>
      </dgm:prSet>
      <dgm:spPr/>
    </dgm:pt>
    <dgm:pt modelId="{823044E2-75A5-4D6F-A857-B680E922E095}" type="pres">
      <dgm:prSet presAssocID="{63E00C86-CBE4-420B-B96C-83216AD112C9}" presName="descendantText" presStyleLbl="alignAcc1" presStyleIdx="1" presStyleCnt="3">
        <dgm:presLayoutVars>
          <dgm:bulletEnabled val="1"/>
        </dgm:presLayoutVars>
      </dgm:prSet>
      <dgm:spPr/>
    </dgm:pt>
    <dgm:pt modelId="{EE1216D3-27E4-468A-8BAB-3E7323E85467}" type="pres">
      <dgm:prSet presAssocID="{69675B8E-6589-431C-8C3B-990D2A263FE2}" presName="sp" presStyleCnt="0"/>
      <dgm:spPr/>
    </dgm:pt>
    <dgm:pt modelId="{8E388844-DC9E-47B7-A87E-279DA1C84454}" type="pres">
      <dgm:prSet presAssocID="{CD2B9FC5-BD9B-4C95-871D-688394EDB14D}" presName="composite" presStyleCnt="0"/>
      <dgm:spPr/>
    </dgm:pt>
    <dgm:pt modelId="{469DAFAB-5A7D-4AE9-A623-0A429BB90F90}" type="pres">
      <dgm:prSet presAssocID="{CD2B9FC5-BD9B-4C95-871D-688394EDB14D}" presName="parentText" presStyleLbl="alignNode1" presStyleIdx="2" presStyleCnt="3">
        <dgm:presLayoutVars>
          <dgm:chMax val="1"/>
          <dgm:bulletEnabled val="1"/>
        </dgm:presLayoutVars>
      </dgm:prSet>
      <dgm:spPr/>
    </dgm:pt>
    <dgm:pt modelId="{946310EB-BB3D-4594-B616-8B87090D04B6}" type="pres">
      <dgm:prSet presAssocID="{CD2B9FC5-BD9B-4C95-871D-688394EDB14D}" presName="descendantText" presStyleLbl="alignAcc1" presStyleIdx="2" presStyleCnt="3" custScaleY="187139" custLinFactNeighborX="111">
        <dgm:presLayoutVars>
          <dgm:bulletEnabled val="1"/>
        </dgm:presLayoutVars>
      </dgm:prSet>
      <dgm:spPr/>
    </dgm:pt>
  </dgm:ptLst>
  <dgm:cxnLst>
    <dgm:cxn modelId="{10975C06-D019-4B05-B600-3389093762CA}" type="presOf" srcId="{69675B8E-6589-431C-8C3B-990D2A263FE2}" destId="{EE1216D3-27E4-468A-8BAB-3E7323E85467}" srcOrd="0" destOrd="0" presId="urn:microsoft.com/office/officeart/2005/8/layout/chevron2"/>
    <dgm:cxn modelId="{5031EF1B-1F39-4F7A-94C1-350B83799235}" srcId="{DC9A1660-CB66-4249-8195-B0014FB31743}" destId="{30E4168B-404A-4D0D-AA42-C18981F207E2}" srcOrd="0" destOrd="0" parTransId="{A0D32393-ECC2-4A63-B23D-DBCBC800A4F6}" sibTransId="{282D0D77-C0A9-4871-B21E-E9907368E673}"/>
    <dgm:cxn modelId="{A6EE2F28-85CD-4ED4-B00B-66CEA1CB3DBC}" srcId="{30E4168B-404A-4D0D-AA42-C18981F207E2}" destId="{D83AEFBB-71F5-4359-9B18-46B5FC051DE5}" srcOrd="0" destOrd="0" parTransId="{9DBCBD01-22C7-44C1-A916-435ACE309345}" sibTransId="{D2AC43C1-8469-40B7-86A5-F9C7825F7458}"/>
    <dgm:cxn modelId="{02AAF228-4C45-4194-926A-CCC27C65EF88}" type="presOf" srcId="{D83AEFBB-71F5-4359-9B18-46B5FC051DE5}" destId="{FA4E9B0E-5F4F-40CE-A72C-E4A392C95CFA}" srcOrd="0" destOrd="0" presId="urn:microsoft.com/office/officeart/2005/8/layout/chevron2"/>
    <dgm:cxn modelId="{4F203B2C-961B-42B4-AAE2-5D92EF4D83BF}" type="presOf" srcId="{0AB78A55-19F5-416F-A253-C5DDC260A8B4}" destId="{946310EB-BB3D-4594-B616-8B87090D04B6}" srcOrd="0" destOrd="0" presId="urn:microsoft.com/office/officeart/2005/8/layout/chevron2"/>
    <dgm:cxn modelId="{1669313D-2625-4088-BD8C-AD3BDB46B958}" type="presOf" srcId="{C0192EBD-304C-4FA6-AB66-D9E96E1D35BD}" destId="{823044E2-75A5-4D6F-A857-B680E922E095}" srcOrd="0" destOrd="0" presId="urn:microsoft.com/office/officeart/2005/8/layout/chevron2"/>
    <dgm:cxn modelId="{4CCC975D-1C3D-4435-8365-F67D09726616}" srcId="{DC9A1660-CB66-4249-8195-B0014FB31743}" destId="{63E00C86-CBE4-420B-B96C-83216AD112C9}" srcOrd="1" destOrd="0" parTransId="{B563B946-A7A0-4529-A807-030E2731954D}" sibTransId="{69675B8E-6589-431C-8C3B-990D2A263FE2}"/>
    <dgm:cxn modelId="{191B4E50-0F2D-40BA-B517-E52C7B7ED4A3}" srcId="{CD2B9FC5-BD9B-4C95-871D-688394EDB14D}" destId="{0AB78A55-19F5-416F-A253-C5DDC260A8B4}" srcOrd="0" destOrd="0" parTransId="{3429CFE5-5222-4AF2-9516-6CC11950A756}" sibTransId="{D0D4FEC6-6073-44BE-854C-3CDAFBD8364D}"/>
    <dgm:cxn modelId="{7949CC83-85D0-442C-BB70-C5FE7A05E01C}" type="presOf" srcId="{DC9A1660-CB66-4249-8195-B0014FB31743}" destId="{90546A63-0D5C-4DB4-8CC1-D15CCA79AC96}" srcOrd="0" destOrd="0" presId="urn:microsoft.com/office/officeart/2005/8/layout/chevron2"/>
    <dgm:cxn modelId="{E48B3987-ADB5-4BCD-B7D1-F6CAFB4936EA}" type="presOf" srcId="{63E00C86-CBE4-420B-B96C-83216AD112C9}" destId="{6E64BDD3-EC23-4E21-A6B0-8591E09663BF}" srcOrd="0" destOrd="0" presId="urn:microsoft.com/office/officeart/2005/8/layout/chevron2"/>
    <dgm:cxn modelId="{8F61DD99-852D-4939-8FAC-C6E5C679A8B6}" srcId="{63E00C86-CBE4-420B-B96C-83216AD112C9}" destId="{C0192EBD-304C-4FA6-AB66-D9E96E1D35BD}" srcOrd="0" destOrd="0" parTransId="{31A327C5-CE13-4651-8A90-D7D74C72EFCF}" sibTransId="{86D1AA20-2E85-4C86-959E-BD08BF47EFC6}"/>
    <dgm:cxn modelId="{451F1BA4-1565-4377-B23A-671284817138}" type="presOf" srcId="{CD2B9FC5-BD9B-4C95-871D-688394EDB14D}" destId="{469DAFAB-5A7D-4AE9-A623-0A429BB90F90}" srcOrd="0" destOrd="0" presId="urn:microsoft.com/office/officeart/2005/8/layout/chevron2"/>
    <dgm:cxn modelId="{CA47C0BA-51F9-4CBC-B46D-509A1D426FBD}" type="presOf" srcId="{282D0D77-C0A9-4871-B21E-E9907368E673}" destId="{E040675D-5B65-45F1-8D28-6C8ACEF7C285}" srcOrd="0" destOrd="0" presId="urn:microsoft.com/office/officeart/2005/8/layout/chevron2"/>
    <dgm:cxn modelId="{677C85BF-A959-4095-9E84-103D1C62FEDD}" type="presOf" srcId="{30E4168B-404A-4D0D-AA42-C18981F207E2}" destId="{75970AF7-8B0F-494E-9097-6CBDC67A65E2}" srcOrd="0" destOrd="0" presId="urn:microsoft.com/office/officeart/2005/8/layout/chevron2"/>
    <dgm:cxn modelId="{01E5FED2-1F0A-4BCF-944B-B27F408B3CB7}" srcId="{DC9A1660-CB66-4249-8195-B0014FB31743}" destId="{CD2B9FC5-BD9B-4C95-871D-688394EDB14D}" srcOrd="2" destOrd="0" parTransId="{94E7596F-D7B6-40F3-9804-9D2291690DC5}" sibTransId="{A83F1AEE-DD5B-47B5-B561-81C5DFE6500C}"/>
    <dgm:cxn modelId="{7CAE42B4-A61D-4795-BC8D-01F61ADFE4EF}" type="presParOf" srcId="{90546A63-0D5C-4DB4-8CC1-D15CCA79AC96}" destId="{B55280F5-F379-4F76-9C97-ED415A71E38C}" srcOrd="0" destOrd="0" presId="urn:microsoft.com/office/officeart/2005/8/layout/chevron2"/>
    <dgm:cxn modelId="{5B70E297-BB14-441B-82DE-53F6AE350792}" type="presParOf" srcId="{B55280F5-F379-4F76-9C97-ED415A71E38C}" destId="{75970AF7-8B0F-494E-9097-6CBDC67A65E2}" srcOrd="0" destOrd="0" presId="urn:microsoft.com/office/officeart/2005/8/layout/chevron2"/>
    <dgm:cxn modelId="{A83BB00E-601D-4D48-BC97-0AB29180568A}" type="presParOf" srcId="{B55280F5-F379-4F76-9C97-ED415A71E38C}" destId="{FA4E9B0E-5F4F-40CE-A72C-E4A392C95CFA}" srcOrd="1" destOrd="0" presId="urn:microsoft.com/office/officeart/2005/8/layout/chevron2"/>
    <dgm:cxn modelId="{62AD1648-82BF-4A23-8DE1-5A526351C479}" type="presParOf" srcId="{90546A63-0D5C-4DB4-8CC1-D15CCA79AC96}" destId="{E040675D-5B65-45F1-8D28-6C8ACEF7C285}" srcOrd="1" destOrd="0" presId="urn:microsoft.com/office/officeart/2005/8/layout/chevron2"/>
    <dgm:cxn modelId="{0E764449-D7FF-46DB-A62B-4F1F85344D6C}" type="presParOf" srcId="{90546A63-0D5C-4DB4-8CC1-D15CCA79AC96}" destId="{6BF56EEE-4339-42FF-85AD-F4125D0B21DD}" srcOrd="2" destOrd="0" presId="urn:microsoft.com/office/officeart/2005/8/layout/chevron2"/>
    <dgm:cxn modelId="{34D60148-7F57-4C89-841C-3D4B00DF073A}" type="presParOf" srcId="{6BF56EEE-4339-42FF-85AD-F4125D0B21DD}" destId="{6E64BDD3-EC23-4E21-A6B0-8591E09663BF}" srcOrd="0" destOrd="0" presId="urn:microsoft.com/office/officeart/2005/8/layout/chevron2"/>
    <dgm:cxn modelId="{40EF1321-2B3E-4D21-B046-DB13E684DB34}" type="presParOf" srcId="{6BF56EEE-4339-42FF-85AD-F4125D0B21DD}" destId="{823044E2-75A5-4D6F-A857-B680E922E095}" srcOrd="1" destOrd="0" presId="urn:microsoft.com/office/officeart/2005/8/layout/chevron2"/>
    <dgm:cxn modelId="{AD58AC58-0D60-4711-BFFB-408A0C6833E9}" type="presParOf" srcId="{90546A63-0D5C-4DB4-8CC1-D15CCA79AC96}" destId="{EE1216D3-27E4-468A-8BAB-3E7323E85467}" srcOrd="3" destOrd="0" presId="urn:microsoft.com/office/officeart/2005/8/layout/chevron2"/>
    <dgm:cxn modelId="{3EF375EF-A7D4-434A-B71A-B1F6B5C9F1EA}" type="presParOf" srcId="{90546A63-0D5C-4DB4-8CC1-D15CCA79AC96}" destId="{8E388844-DC9E-47B7-A87E-279DA1C84454}" srcOrd="4" destOrd="0" presId="urn:microsoft.com/office/officeart/2005/8/layout/chevron2"/>
    <dgm:cxn modelId="{B5D72905-8B25-4A78-98C6-761D1E9BB84A}" type="presParOf" srcId="{8E388844-DC9E-47B7-A87E-279DA1C84454}" destId="{469DAFAB-5A7D-4AE9-A623-0A429BB90F90}" srcOrd="0" destOrd="0" presId="urn:microsoft.com/office/officeart/2005/8/layout/chevron2"/>
    <dgm:cxn modelId="{7013B3A6-CD0B-45F4-AF3E-6B04BEA7B2A4}" type="presParOf" srcId="{8E388844-DC9E-47B7-A87E-279DA1C84454}" destId="{946310EB-BB3D-4594-B616-8B87090D04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5" loCatId="list" qsTypeId="urn:microsoft.com/office/officeart/2005/8/quickstyle/simple1#10" qsCatId="simple" csTypeId="urn:microsoft.com/office/officeart/2005/8/colors/colorful5#5" csCatId="accent1" phldr="0"/>
      <dgm:spPr/>
      <dgm:t>
        <a:bodyPr/>
        <a:lstStyle/>
        <a:p>
          <a:endParaRPr lang="en-US"/>
        </a:p>
      </dgm:t>
    </dgm:pt>
    <dgm:pt modelId="{79F64CC5-B0A0-473A-A647-A8DB6562D23B}">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gm:t>
    </dgm:pt>
    <dgm:pt modelId="{702F6268-E14C-45D5-8115-297DAA4B759C}" type="parTrans" cxnId="{FC303D29-EFF5-4815-8E20-190986EE3163}">
      <dgm:prSet/>
      <dgm:spPr/>
      <dgm:t>
        <a:bodyPr/>
        <a:lstStyle/>
        <a:p>
          <a:endParaRPr lang="en-US"/>
        </a:p>
      </dgm:t>
    </dgm:pt>
    <dgm:pt modelId="{981E424B-A63B-4DF7-BC97-1D5B2B7044B1}" type="sibTrans" cxnId="{FC303D29-EFF5-4815-8E20-190986EE3163}">
      <dgm:prSet/>
      <dgm:spPr/>
      <dgm:t>
        <a:bodyPr/>
        <a:lstStyle/>
        <a:p>
          <a:endParaRPr lang="en-US"/>
        </a:p>
      </dgm:t>
    </dgm:pt>
    <dgm:pt modelId="{0D62FA8D-5C18-4D50-AF6E-628A3AC732E1}">
      <dgm:prSet phldr="0" custT="0"/>
      <dgm:spPr/>
      <dgm:t>
        <a:bodyPr vert="horz" wrap="square"/>
        <a:lstStyle/>
        <a:p>
          <a:endParaRPr/>
        </a:p>
      </dgm:t>
    </dgm:pt>
    <dgm:pt modelId="{33EE9D28-F10C-4653-8963-AB47045A8B7E}" type="parTrans" cxnId="{357A549A-D90B-4A41-933A-3E643627D4DE}">
      <dgm:prSet/>
      <dgm:spPr/>
      <dgm:t>
        <a:bodyPr/>
        <a:lstStyle/>
        <a:p>
          <a:endParaRPr lang="en-US"/>
        </a:p>
      </dgm:t>
    </dgm:pt>
    <dgm:pt modelId="{B5F34C26-F3F6-4459-8B13-63749AAFDB50}" type="sibTrans" cxnId="{357A549A-D90B-4A41-933A-3E643627D4DE}">
      <dgm:prSet/>
      <dgm:spPr/>
      <dgm:t>
        <a:bodyPr/>
        <a:lstStyle/>
        <a:p>
          <a:endParaRPr lang="en-US"/>
        </a:p>
      </dgm:t>
    </dgm:pt>
    <dgm:pt modelId="{D4AB1542-9F74-4E45-B615-57F5DFDC43E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gm:t>
    </dgm:pt>
    <dgm:pt modelId="{DCA1BD93-FD98-4A06-8ECE-28E6935BECED}" type="parTrans" cxnId="{E17C6474-119D-445A-B009-42FF494C524E}">
      <dgm:prSet/>
      <dgm:spPr/>
      <dgm:t>
        <a:bodyPr/>
        <a:lstStyle/>
        <a:p>
          <a:endParaRPr lang="en-US"/>
        </a:p>
      </dgm:t>
    </dgm:pt>
    <dgm:pt modelId="{69748832-ECC5-4F63-A6AC-8504A7E906B9}" type="sibTrans" cxnId="{E17C6474-119D-445A-B009-42FF494C524E}">
      <dgm:prSet/>
      <dgm:spPr/>
      <dgm:t>
        <a:bodyPr/>
        <a:lstStyle/>
        <a:p>
          <a:endParaRPr lang="en-US"/>
        </a:p>
      </dgm:t>
    </dgm:pt>
    <dgm:pt modelId="{D1CEBEEA-CA9D-4CF7-817E-494E39A915E9}">
      <dgm:prSet phldr="0" custT="0"/>
      <dgm:spPr/>
      <dgm:t>
        <a:bodyPr vert="horz" wrap="square"/>
        <a:lstStyle/>
        <a:p>
          <a:endParaRPr/>
        </a:p>
      </dgm:t>
    </dgm:pt>
    <dgm:pt modelId="{3A5FC3FA-C453-42BA-B06E-20D2A0AAF656}" type="parTrans" cxnId="{1EE6625A-3BE5-4E5F-96B0-1DC6E47212F1}">
      <dgm:prSet/>
      <dgm:spPr/>
      <dgm:t>
        <a:bodyPr/>
        <a:lstStyle/>
        <a:p>
          <a:endParaRPr lang="en-US"/>
        </a:p>
      </dgm:t>
    </dgm:pt>
    <dgm:pt modelId="{D5DA8E6F-7164-49BC-A740-7F47EB8A19A8}" type="sibTrans" cxnId="{1EE6625A-3BE5-4E5F-96B0-1DC6E47212F1}">
      <dgm:prSet/>
      <dgm:spPr/>
      <dgm:t>
        <a:bodyPr/>
        <a:lstStyle/>
        <a:p>
          <a:endParaRPr lang="en-US"/>
        </a:p>
      </dgm:t>
    </dgm:pt>
    <dgm:pt modelId="{E484A0DB-ADE2-41BB-B1F9-A397557174F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gm:t>
    </dgm:pt>
    <dgm:pt modelId="{0D3844BD-A934-4ADF-8CEC-4B7101CACCC9}" type="parTrans" cxnId="{04CDAC94-3931-46DC-9EED-E2EE1ECCFC2D}">
      <dgm:prSet/>
      <dgm:spPr/>
      <dgm:t>
        <a:bodyPr/>
        <a:lstStyle/>
        <a:p>
          <a:endParaRPr lang="en-US"/>
        </a:p>
      </dgm:t>
    </dgm:pt>
    <dgm:pt modelId="{FC59B45A-A616-4E16-B98F-7EBC1D5DDF85}" type="sibTrans" cxnId="{04CDAC94-3931-46DC-9EED-E2EE1ECCFC2D}">
      <dgm:prSet/>
      <dgm:spPr/>
      <dgm:t>
        <a:bodyPr/>
        <a:lstStyle/>
        <a:p>
          <a:endParaRPr lang="en-US"/>
        </a:p>
      </dgm:t>
    </dgm:pt>
    <dgm:pt modelId="{EEC87160-8D8A-4D5E-BA36-811553558C9F}">
      <dgm:prSet phldr="0" custT="0"/>
      <dgm:spPr/>
      <dgm:t>
        <a:bodyPr vert="horz" wrap="square"/>
        <a:lstStyle/>
        <a:p>
          <a:endParaRPr/>
        </a:p>
      </dgm:t>
    </dgm:pt>
    <dgm:pt modelId="{313F0055-2E96-46C3-A276-B273EA222227}" type="parTrans" cxnId="{34926ED6-5F46-4AED-91BB-E3A08BA32F32}">
      <dgm:prSet/>
      <dgm:spPr/>
      <dgm:t>
        <a:bodyPr/>
        <a:lstStyle/>
        <a:p>
          <a:endParaRPr lang="en-US"/>
        </a:p>
      </dgm:t>
    </dgm:pt>
    <dgm:pt modelId="{FF6511BE-E71E-4E9C-A6BA-94F198E94904}" type="sibTrans" cxnId="{34926ED6-5F46-4AED-91BB-E3A08BA32F32}">
      <dgm:prSet/>
      <dgm:spPr/>
      <dgm:t>
        <a:bodyPr/>
        <a:lstStyle/>
        <a:p>
          <a:endParaRPr lang="en-US"/>
        </a:p>
      </dgm:t>
    </dgm:pt>
    <dgm:pt modelId="{8530936E-4133-4EED-BE04-8CDB2BBA76AF}">
      <dgm:prSet phldr="0" custT="0"/>
      <dgm:spPr/>
      <dgm:t>
        <a:bodyPr vert="horz" wrap="square"/>
        <a:lstStyle/>
        <a:p>
          <a:pPr>
            <a:lnSpc>
              <a:spcPct val="100000"/>
            </a:lnSpc>
            <a:spcBef>
              <a:spcPct val="0"/>
            </a:spcBef>
            <a:spcAft>
              <a:spcPct val="35000"/>
            </a:spcAft>
          </a:pPr>
          <a:r>
            <a:rPr>
              <a:solidFill>
                <a:schemeClr val="tx1">
                  <a:lumMod val="95000"/>
                  <a:lumOff val="5000"/>
                </a:schemeClr>
              </a:solidFill>
              <a:sym typeface="+mn-ea"/>
            </a:rPr>
            <a:t>C</a:t>
          </a:r>
          <a:r>
            <a:rPr lang="en-US">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gm:t>
    </dgm:pt>
    <dgm:pt modelId="{FAAA8DAB-2DE4-4ADB-9D77-EF57B644B6CC}" type="parTrans" cxnId="{585D489B-6046-4605-8B5F-436AD6562028}">
      <dgm:prSet/>
      <dgm:spPr/>
      <dgm:t>
        <a:bodyPr/>
        <a:lstStyle/>
        <a:p>
          <a:endParaRPr lang="en-US"/>
        </a:p>
      </dgm:t>
    </dgm:pt>
    <dgm:pt modelId="{56BC49EE-A34D-45A5-AD6D-13C5A62D8BA0}" type="sibTrans" cxnId="{585D489B-6046-4605-8B5F-436AD6562028}">
      <dgm:prSet/>
      <dgm:spPr/>
      <dgm:t>
        <a:bodyPr/>
        <a:lstStyle/>
        <a:p>
          <a:endParaRPr lang="en-US"/>
        </a:p>
      </dgm:t>
    </dgm:pt>
    <dgm:pt modelId="{2992CFC0-BCAB-4CE8-A294-AD0DED618A6D}">
      <dgm:prSet phldr="0" custT="0"/>
      <dgm:spPr/>
      <dgm:t>
        <a:bodyPr vert="horz" wrap="square"/>
        <a:lstStyle/>
        <a:p>
          <a:endParaRPr/>
        </a:p>
      </dgm:t>
    </dgm:pt>
    <dgm:pt modelId="{1E53E6BF-522B-404C-8563-FB7782199D0A}" type="parTrans" cxnId="{8595A9BE-20EB-46E5-8E8B-2B0874265C5C}">
      <dgm:prSet/>
      <dgm:spPr/>
      <dgm:t>
        <a:bodyPr/>
        <a:lstStyle/>
        <a:p>
          <a:endParaRPr lang="en-US"/>
        </a:p>
      </dgm:t>
    </dgm:pt>
    <dgm:pt modelId="{7D33300C-382F-47DF-933B-73596E8AE721}" type="sibTrans" cxnId="{8595A9BE-20EB-46E5-8E8B-2B0874265C5C}">
      <dgm:prSet/>
      <dgm:spPr/>
      <dgm:t>
        <a:bodyPr/>
        <a:lstStyle/>
        <a:p>
          <a:endParaRPr lang="en-US"/>
        </a:p>
      </dgm:t>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pt>
    <dgm:pt modelId="{2968AA41-C1D3-4EDF-9DB3-378F66B2FD39}" type="pres">
      <dgm:prSet presAssocID="{79F64CC5-B0A0-473A-A647-A8DB6562D23B}" presName="parentText" presStyleLbl="node1" presStyleIdx="0" presStyleCnt="4" custLinFactNeighborX="-11648" custLinFactNeighborY="6365">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pt>
    <dgm:pt modelId="{48FABA9F-C289-434B-8864-E8FC1B5C2F60}" type="pres">
      <dgm:prSet presAssocID="{D4AB1542-9F74-4E45-B615-57F5DFDC43EE}" presName="parentText" presStyleLbl="node1" presStyleIdx="1" presStyleCnt="4" custLinFactNeighborX="-11648" custLinFactNeighborY="12925">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pt>
    <dgm:pt modelId="{E2F3FA2F-E1C7-4C05-8B05-C32B42A9A930}" type="pres">
      <dgm:prSet presAssocID="{E484A0DB-ADE2-41BB-B1F9-A397557174FE}" presName="parentText" presStyleLbl="node1" presStyleIdx="2" presStyleCnt="4">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pt>
    <dgm:pt modelId="{5B8BD966-0479-4CE2-AF97-B63EB3FED5D4}" type="pres">
      <dgm:prSet presAssocID="{FC59B45A-A616-4E16-B98F-7EBC1D5DDF85}" presName="spaceBetweenRectangles" presStyleCnt="0"/>
      <dgm:spPr/>
    </dgm:pt>
    <dgm:pt modelId="{2B6E9BA7-6B33-45F2-8B9E-6B25A0369765}" type="pres">
      <dgm:prSet presAssocID="{8530936E-4133-4EED-BE04-8CDB2BBA76AF}" presName="parentLin" presStyleCnt="0"/>
      <dgm:spPr/>
    </dgm:pt>
    <dgm:pt modelId="{358BA882-D9E1-41EA-8C75-59F44BF2D1AF}" type="pres">
      <dgm:prSet presAssocID="{8530936E-4133-4EED-BE04-8CDB2BBA76AF}" presName="parentLeftMargin" presStyleLbl="node1" presStyleIdx="2" presStyleCnt="4"/>
      <dgm:spPr/>
    </dgm:pt>
    <dgm:pt modelId="{62270035-7CDB-4F1F-9D46-9507791F25C7}" type="pres">
      <dgm:prSet presAssocID="{8530936E-4133-4EED-BE04-8CDB2BBA76AF}" presName="parentText" presStyleLbl="node1" presStyleIdx="3" presStyleCnt="4">
        <dgm:presLayoutVars>
          <dgm:chMax val="0"/>
          <dgm:bulletEnabled val="1"/>
        </dgm:presLayoutVars>
      </dgm:prSet>
      <dgm:spPr/>
    </dgm:pt>
    <dgm:pt modelId="{CAC9C098-BF06-4315-BD13-159BB2016578}" type="pres">
      <dgm:prSet presAssocID="{8530936E-4133-4EED-BE04-8CDB2BBA76AF}" presName="negativeSpace" presStyleCnt="0"/>
      <dgm:spPr/>
    </dgm:pt>
    <dgm:pt modelId="{4DECEB5E-93DE-484B-8957-FEEAF93733DA}" type="pres">
      <dgm:prSet presAssocID="{8530936E-4133-4EED-BE04-8CDB2BBA76AF}" presName="childText" presStyleLbl="conFgAcc1" presStyleIdx="3" presStyleCnt="4">
        <dgm:presLayoutVars>
          <dgm:bulletEnabled val="1"/>
        </dgm:presLayoutVars>
      </dgm:prSet>
      <dgm:spPr/>
    </dgm:pt>
  </dgm:ptLst>
  <dgm:cxnLst>
    <dgm:cxn modelId="{CED7CF09-A8FB-4DE0-B16F-B5389018A89E}" type="presOf" srcId="{0D62FA8D-5C18-4D50-AF6E-628A3AC732E1}" destId="{D167D85B-ED5F-4134-9F18-E6B4BAE0C614}" srcOrd="0" destOrd="0" presId="urn:microsoft.com/office/officeart/2005/8/layout/list1#5"/>
    <dgm:cxn modelId="{AA2CF012-ED2D-4B1C-86AD-ACDDDB024FA5}" type="presOf" srcId="{8530936E-4133-4EED-BE04-8CDB2BBA76AF}" destId="{358BA882-D9E1-41EA-8C75-59F44BF2D1AF}" srcOrd="0" destOrd="0" presId="urn:microsoft.com/office/officeart/2005/8/layout/list1#5"/>
    <dgm:cxn modelId="{FC303D29-EFF5-4815-8E20-190986EE3163}" srcId="{501C80C4-3C37-4B06-AC2A-25F05322FDE0}" destId="{79F64CC5-B0A0-473A-A647-A8DB6562D23B}" srcOrd="0" destOrd="0" parTransId="{702F6268-E14C-45D5-8115-297DAA4B759C}" sibTransId="{981E424B-A63B-4DF7-BC97-1D5B2B7044B1}"/>
    <dgm:cxn modelId="{99EE0B5E-61B5-41A4-91F7-4358766AB8F7}" type="presOf" srcId="{D1CEBEEA-CA9D-4CF7-817E-494E39A915E9}" destId="{6B4B0D2A-F76A-4881-A678-1599A9C1764F}" srcOrd="0" destOrd="0" presId="urn:microsoft.com/office/officeart/2005/8/layout/list1#5"/>
    <dgm:cxn modelId="{E17C6474-119D-445A-B009-42FF494C524E}" srcId="{501C80C4-3C37-4B06-AC2A-25F05322FDE0}" destId="{D4AB1542-9F74-4E45-B615-57F5DFDC43EE}" srcOrd="1" destOrd="0" parTransId="{DCA1BD93-FD98-4A06-8ECE-28E6935BECED}" sibTransId="{69748832-ECC5-4F63-A6AC-8504A7E906B9}"/>
    <dgm:cxn modelId="{27F7EA77-84CD-45A6-A77D-85F12A9A6154}" type="presOf" srcId="{501C80C4-3C37-4B06-AC2A-25F05322FDE0}" destId="{EE3CB678-3AF3-48EB-A9A3-4C9B3B638DF4}" srcOrd="0" destOrd="0" presId="urn:microsoft.com/office/officeart/2005/8/layout/list1#5"/>
    <dgm:cxn modelId="{1EE6625A-3BE5-4E5F-96B0-1DC6E47212F1}" srcId="{D4AB1542-9F74-4E45-B615-57F5DFDC43EE}" destId="{D1CEBEEA-CA9D-4CF7-817E-494E39A915E9}" srcOrd="0" destOrd="0" parTransId="{3A5FC3FA-C453-42BA-B06E-20D2A0AAF656}" sibTransId="{D5DA8E6F-7164-49BC-A740-7F47EB8A19A8}"/>
    <dgm:cxn modelId="{FCF84A84-867C-4082-871A-97E99AEA3961}" type="presOf" srcId="{79F64CC5-B0A0-473A-A647-A8DB6562D23B}" destId="{2968AA41-C1D3-4EDF-9DB3-378F66B2FD39}" srcOrd="1" destOrd="0" presId="urn:microsoft.com/office/officeart/2005/8/layout/list1#5"/>
    <dgm:cxn modelId="{3D156C86-9736-4528-AABC-6E947F99E866}" type="presOf" srcId="{8530936E-4133-4EED-BE04-8CDB2BBA76AF}" destId="{62270035-7CDB-4F1F-9D46-9507791F25C7}" srcOrd="1" destOrd="0" presId="urn:microsoft.com/office/officeart/2005/8/layout/list1#5"/>
    <dgm:cxn modelId="{68EA6991-CB79-473D-99F2-C7CD48D47A18}" type="presOf" srcId="{D4AB1542-9F74-4E45-B615-57F5DFDC43EE}" destId="{3559B5A5-3E91-49F5-A868-297DBB575668}" srcOrd="0" destOrd="0" presId="urn:microsoft.com/office/officeart/2005/8/layout/list1#5"/>
    <dgm:cxn modelId="{D81AE891-8F55-435C-80AD-EB5F13F5162C}" type="presOf" srcId="{E484A0DB-ADE2-41BB-B1F9-A397557174FE}" destId="{E2F3FA2F-E1C7-4C05-8B05-C32B42A9A930}" srcOrd="1" destOrd="0" presId="urn:microsoft.com/office/officeart/2005/8/layout/list1#5"/>
    <dgm:cxn modelId="{04CDAC94-3931-46DC-9EED-E2EE1ECCFC2D}" srcId="{501C80C4-3C37-4B06-AC2A-25F05322FDE0}" destId="{E484A0DB-ADE2-41BB-B1F9-A397557174FE}" srcOrd="2" destOrd="0" parTransId="{0D3844BD-A934-4ADF-8CEC-4B7101CACCC9}" sibTransId="{FC59B45A-A616-4E16-B98F-7EBC1D5DDF85}"/>
    <dgm:cxn modelId="{357A549A-D90B-4A41-933A-3E643627D4DE}" srcId="{79F64CC5-B0A0-473A-A647-A8DB6562D23B}" destId="{0D62FA8D-5C18-4D50-AF6E-628A3AC732E1}" srcOrd="0" destOrd="0" parTransId="{33EE9D28-F10C-4653-8963-AB47045A8B7E}" sibTransId="{B5F34C26-F3F6-4459-8B13-63749AAFDB50}"/>
    <dgm:cxn modelId="{585D489B-6046-4605-8B5F-436AD6562028}" srcId="{501C80C4-3C37-4B06-AC2A-25F05322FDE0}" destId="{8530936E-4133-4EED-BE04-8CDB2BBA76AF}" srcOrd="3" destOrd="0" parTransId="{FAAA8DAB-2DE4-4ADB-9D77-EF57B644B6CC}" sibTransId="{56BC49EE-A34D-45A5-AD6D-13C5A62D8BA0}"/>
    <dgm:cxn modelId="{F49080BA-F375-41F0-9C09-5B97116A70A8}" type="presOf" srcId="{EEC87160-8D8A-4D5E-BA36-811553558C9F}" destId="{F2D507D6-5CB7-4C81-896F-18FAF0126329}" srcOrd="0" destOrd="0" presId="urn:microsoft.com/office/officeart/2005/8/layout/list1#5"/>
    <dgm:cxn modelId="{8595A9BE-20EB-46E5-8E8B-2B0874265C5C}" srcId="{8530936E-4133-4EED-BE04-8CDB2BBA76AF}" destId="{2992CFC0-BCAB-4CE8-A294-AD0DED618A6D}" srcOrd="0" destOrd="0" parTransId="{1E53E6BF-522B-404C-8563-FB7782199D0A}" sibTransId="{7D33300C-382F-47DF-933B-73596E8AE721}"/>
    <dgm:cxn modelId="{41FAF7CC-EC0E-407B-805F-A98438BACD83}" type="presOf" srcId="{2992CFC0-BCAB-4CE8-A294-AD0DED618A6D}" destId="{4DECEB5E-93DE-484B-8957-FEEAF93733DA}" srcOrd="0" destOrd="0" presId="urn:microsoft.com/office/officeart/2005/8/layout/list1#5"/>
    <dgm:cxn modelId="{552DFFD2-83E9-4026-955A-188C73130FA6}" type="presOf" srcId="{E484A0DB-ADE2-41BB-B1F9-A397557174FE}" destId="{06AA40BB-9886-4B46-8ECB-F4B42996D2E4}" srcOrd="0" destOrd="0" presId="urn:microsoft.com/office/officeart/2005/8/layout/list1#5"/>
    <dgm:cxn modelId="{34926ED6-5F46-4AED-91BB-E3A08BA32F32}" srcId="{E484A0DB-ADE2-41BB-B1F9-A397557174FE}" destId="{EEC87160-8D8A-4D5E-BA36-811553558C9F}" srcOrd="0" destOrd="0" parTransId="{313F0055-2E96-46C3-A276-B273EA222227}" sibTransId="{FF6511BE-E71E-4E9C-A6BA-94F198E94904}"/>
    <dgm:cxn modelId="{204F4FDA-9EFD-40AD-94FC-AF66C162EF14}" type="presOf" srcId="{79F64CC5-B0A0-473A-A647-A8DB6562D23B}" destId="{0797CEA2-9F9D-4159-A8DC-2F0D60611F3B}" srcOrd="0" destOrd="0" presId="urn:microsoft.com/office/officeart/2005/8/layout/list1#5"/>
    <dgm:cxn modelId="{E9CE47F4-5FD2-4734-AE39-D210D8AF2E87}" type="presOf" srcId="{D4AB1542-9F74-4E45-B615-57F5DFDC43EE}" destId="{48FABA9F-C289-434B-8864-E8FC1B5C2F60}" srcOrd="1" destOrd="0" presId="urn:microsoft.com/office/officeart/2005/8/layout/list1#5"/>
    <dgm:cxn modelId="{08381204-C6CC-4E45-A886-DD0A74061B5F}" type="presParOf" srcId="{EE3CB678-3AF3-48EB-A9A3-4C9B3B638DF4}" destId="{A787D67B-DDA1-4988-8415-DCD48FC3EA83}" srcOrd="0" destOrd="0" presId="urn:microsoft.com/office/officeart/2005/8/layout/list1#5"/>
    <dgm:cxn modelId="{DFDCEC70-ABD7-41D6-80B1-F31A72C96F18}" type="presParOf" srcId="{A787D67B-DDA1-4988-8415-DCD48FC3EA83}" destId="{0797CEA2-9F9D-4159-A8DC-2F0D60611F3B}" srcOrd="0" destOrd="0" presId="urn:microsoft.com/office/officeart/2005/8/layout/list1#5"/>
    <dgm:cxn modelId="{837F0891-ADB1-41AC-B3B7-FB51FA03D847}" type="presParOf" srcId="{A787D67B-DDA1-4988-8415-DCD48FC3EA83}" destId="{2968AA41-C1D3-4EDF-9DB3-378F66B2FD39}" srcOrd="1" destOrd="0" presId="urn:microsoft.com/office/officeart/2005/8/layout/list1#5"/>
    <dgm:cxn modelId="{EE6A2E10-F71F-491C-91A3-5D388374B7B7}" type="presParOf" srcId="{EE3CB678-3AF3-48EB-A9A3-4C9B3B638DF4}" destId="{D61417B3-60F3-4BE3-8E8F-9CEC27ECBCDA}" srcOrd="1" destOrd="0" presId="urn:microsoft.com/office/officeart/2005/8/layout/list1#5"/>
    <dgm:cxn modelId="{D6CFAE90-A889-47A5-BF29-63D29873938E}" type="presParOf" srcId="{EE3CB678-3AF3-48EB-A9A3-4C9B3B638DF4}" destId="{D167D85B-ED5F-4134-9F18-E6B4BAE0C614}" srcOrd="2" destOrd="0" presId="urn:microsoft.com/office/officeart/2005/8/layout/list1#5"/>
    <dgm:cxn modelId="{3152AE8A-FB40-4121-8165-0DF28A11D542}" type="presParOf" srcId="{EE3CB678-3AF3-48EB-A9A3-4C9B3B638DF4}" destId="{6402558A-B637-4118-8793-2FA57B2393DA}" srcOrd="3" destOrd="0" presId="urn:microsoft.com/office/officeart/2005/8/layout/list1#5"/>
    <dgm:cxn modelId="{C80B75C7-67FF-4710-999D-87891C60516A}" type="presParOf" srcId="{EE3CB678-3AF3-48EB-A9A3-4C9B3B638DF4}" destId="{8E561E53-8519-43F2-B9E7-546C3EB01970}" srcOrd="4" destOrd="0" presId="urn:microsoft.com/office/officeart/2005/8/layout/list1#5"/>
    <dgm:cxn modelId="{776D6AAD-AB37-4B92-80D9-FF75D83C99D2}" type="presParOf" srcId="{8E561E53-8519-43F2-B9E7-546C3EB01970}" destId="{3559B5A5-3E91-49F5-A868-297DBB575668}" srcOrd="0" destOrd="0" presId="urn:microsoft.com/office/officeart/2005/8/layout/list1#5"/>
    <dgm:cxn modelId="{C7862938-C7F2-4572-90C6-D2150B347990}" type="presParOf" srcId="{8E561E53-8519-43F2-B9E7-546C3EB01970}" destId="{48FABA9F-C289-434B-8864-E8FC1B5C2F60}" srcOrd="1" destOrd="0" presId="urn:microsoft.com/office/officeart/2005/8/layout/list1#5"/>
    <dgm:cxn modelId="{7DCBC60E-E5F1-4595-8A8E-31B60AD6F791}" type="presParOf" srcId="{EE3CB678-3AF3-48EB-A9A3-4C9B3B638DF4}" destId="{72F65D9D-7898-4EE1-ADBC-A6F5139DEC13}" srcOrd="5" destOrd="0" presId="urn:microsoft.com/office/officeart/2005/8/layout/list1#5"/>
    <dgm:cxn modelId="{866D32A6-CFCC-41D3-9F5E-6D7DF9523E7B}" type="presParOf" srcId="{EE3CB678-3AF3-48EB-A9A3-4C9B3B638DF4}" destId="{6B4B0D2A-F76A-4881-A678-1599A9C1764F}" srcOrd="6" destOrd="0" presId="urn:microsoft.com/office/officeart/2005/8/layout/list1#5"/>
    <dgm:cxn modelId="{13D16264-E053-4282-AD71-CD99F6DA0FDC}" type="presParOf" srcId="{EE3CB678-3AF3-48EB-A9A3-4C9B3B638DF4}" destId="{4CCA9E30-BEB2-4B5D-BA10-E5FCB43776E3}" srcOrd="7" destOrd="0" presId="urn:microsoft.com/office/officeart/2005/8/layout/list1#5"/>
    <dgm:cxn modelId="{374667DA-BAF4-4392-92E9-1533B2B1E4D4}" type="presParOf" srcId="{EE3CB678-3AF3-48EB-A9A3-4C9B3B638DF4}" destId="{E366F1EF-FE80-457B-9C6A-8A0AC673FB1B}" srcOrd="8" destOrd="0" presId="urn:microsoft.com/office/officeart/2005/8/layout/list1#5"/>
    <dgm:cxn modelId="{8A6D469F-0DA0-42BE-A324-50BA442A8F42}" type="presParOf" srcId="{E366F1EF-FE80-457B-9C6A-8A0AC673FB1B}" destId="{06AA40BB-9886-4B46-8ECB-F4B42996D2E4}" srcOrd="0" destOrd="0" presId="urn:microsoft.com/office/officeart/2005/8/layout/list1#5"/>
    <dgm:cxn modelId="{44FC7A83-9BCE-4D3B-B421-6FADC55B6E72}" type="presParOf" srcId="{E366F1EF-FE80-457B-9C6A-8A0AC673FB1B}" destId="{E2F3FA2F-E1C7-4C05-8B05-C32B42A9A930}" srcOrd="1" destOrd="0" presId="urn:microsoft.com/office/officeart/2005/8/layout/list1#5"/>
    <dgm:cxn modelId="{4785EFBF-F970-433F-8737-63DBD1F2F793}" type="presParOf" srcId="{EE3CB678-3AF3-48EB-A9A3-4C9B3B638DF4}" destId="{C36A5161-621C-488B-95ED-161DD8C18700}" srcOrd="9" destOrd="0" presId="urn:microsoft.com/office/officeart/2005/8/layout/list1#5"/>
    <dgm:cxn modelId="{02DF9CD6-5D95-4124-A389-99735A8A4119}" type="presParOf" srcId="{EE3CB678-3AF3-48EB-A9A3-4C9B3B638DF4}" destId="{F2D507D6-5CB7-4C81-896F-18FAF0126329}" srcOrd="10" destOrd="0" presId="urn:microsoft.com/office/officeart/2005/8/layout/list1#5"/>
    <dgm:cxn modelId="{FF1BF698-00FA-483E-BC5C-6083FB584F41}" type="presParOf" srcId="{EE3CB678-3AF3-48EB-A9A3-4C9B3B638DF4}" destId="{5B8BD966-0479-4CE2-AF97-B63EB3FED5D4}" srcOrd="11" destOrd="0" presId="urn:microsoft.com/office/officeart/2005/8/layout/list1#5"/>
    <dgm:cxn modelId="{9EF12D36-F49C-458C-9395-3C7FFEFBBA59}" type="presParOf" srcId="{EE3CB678-3AF3-48EB-A9A3-4C9B3B638DF4}" destId="{2B6E9BA7-6B33-45F2-8B9E-6B25A0369765}" srcOrd="12" destOrd="0" presId="urn:microsoft.com/office/officeart/2005/8/layout/list1#5"/>
    <dgm:cxn modelId="{755C0364-A1A2-49D3-9B92-2CBDFDAD0065}" type="presParOf" srcId="{2B6E9BA7-6B33-45F2-8B9E-6B25A0369765}" destId="{358BA882-D9E1-41EA-8C75-59F44BF2D1AF}" srcOrd="0" destOrd="0" presId="urn:microsoft.com/office/officeart/2005/8/layout/list1#5"/>
    <dgm:cxn modelId="{DFA8A16A-A04C-4262-9DB0-4A211987A58F}" type="presParOf" srcId="{2B6E9BA7-6B33-45F2-8B9E-6B25A0369765}" destId="{62270035-7CDB-4F1F-9D46-9507791F25C7}" srcOrd="1" destOrd="0" presId="urn:microsoft.com/office/officeart/2005/8/layout/list1#5"/>
    <dgm:cxn modelId="{B763243E-49B8-41F1-A704-5E18701180A6}" type="presParOf" srcId="{EE3CB678-3AF3-48EB-A9A3-4C9B3B638DF4}" destId="{CAC9C098-BF06-4315-BD13-159BB2016578}" srcOrd="13" destOrd="0" presId="urn:microsoft.com/office/officeart/2005/8/layout/list1#5"/>
    <dgm:cxn modelId="{9DEF2D14-6853-43C6-B7B9-E18FB22DBD0B}" type="presParOf" srcId="{EE3CB678-3AF3-48EB-A9A3-4C9B3B638DF4}" destId="{4DECEB5E-93DE-484B-8957-FEEAF93733DA}" srcOrd="14" destOrd="0" presId="urn:microsoft.com/office/officeart/2005/8/layout/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0AF7-8B0F-494E-9097-6CBDC67A65E2}">
      <dsp:nvSpPr>
        <dsp:cNvPr id="0" name=""/>
        <dsp:cNvSpPr/>
      </dsp:nvSpPr>
      <dsp:spPr>
        <a:xfrm rot="5400000">
          <a:off x="-230832" y="233940"/>
          <a:ext cx="1538882" cy="10772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1</a:t>
          </a:r>
        </a:p>
      </dsp:txBody>
      <dsp:txXfrm rot="-5400000">
        <a:off x="1" y="541717"/>
        <a:ext cx="1077217" cy="461665"/>
      </dsp:txXfrm>
    </dsp:sp>
    <dsp:sp modelId="{FA4E9B0E-5F4F-40CE-A72C-E4A392C95CFA}">
      <dsp:nvSpPr>
        <dsp:cNvPr id="0" name=""/>
        <dsp:cNvSpPr/>
      </dsp:nvSpPr>
      <dsp:spPr>
        <a:xfrm rot="5400000">
          <a:off x="5481374" y="-4401049"/>
          <a:ext cx="1000273" cy="980858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sym typeface="+mn-ea"/>
            </a:rPr>
            <a:t>Chỉ</a:t>
          </a:r>
          <a:r>
            <a:rPr lang="en-US" sz="2800" kern="1200" dirty="0">
              <a:sym typeface="+mn-ea"/>
            </a:rPr>
            <a:t> </a:t>
          </a:r>
          <a:r>
            <a:rPr lang="en-US" sz="2800" kern="1200" dirty="0" err="1">
              <a:sym typeface="+mn-ea"/>
            </a:rPr>
            <a:t>được</a:t>
          </a:r>
          <a:r>
            <a:rPr lang="en-US" sz="2800" kern="1200" dirty="0">
              <a:sym typeface="+mn-ea"/>
            </a:rPr>
            <a:t> </a:t>
          </a:r>
          <a:r>
            <a:rPr lang="en-US" sz="2800" kern="1200" dirty="0" err="1">
              <a:sym typeface="+mn-ea"/>
            </a:rPr>
            <a:t>trên</a:t>
          </a:r>
          <a:r>
            <a:rPr lang="en-US" sz="2800" kern="1200" dirty="0">
              <a:sym typeface="+mn-ea"/>
            </a:rPr>
            <a:t> </a:t>
          </a:r>
          <a:r>
            <a:rPr lang="en-US" sz="2800" kern="1200" dirty="0" err="1">
              <a:sym typeface="+mn-ea"/>
            </a:rPr>
            <a:t>bản</a:t>
          </a:r>
          <a:r>
            <a:rPr lang="en-US" sz="2800" kern="1200" dirty="0">
              <a:sym typeface="+mn-ea"/>
            </a:rPr>
            <a:t> </a:t>
          </a:r>
          <a:r>
            <a:rPr lang="en-US" sz="2800" kern="1200" dirty="0" err="1">
              <a:sym typeface="+mn-ea"/>
            </a:rPr>
            <a:t>đồ</a:t>
          </a:r>
          <a:r>
            <a:rPr lang="en-US" sz="2800" kern="1200" dirty="0">
              <a:sym typeface="+mn-ea"/>
            </a:rPr>
            <a:t> (</a:t>
          </a:r>
          <a:r>
            <a:rPr lang="en-US" sz="2800" kern="1200" dirty="0" err="1">
              <a:sym typeface="+mn-ea"/>
            </a:rPr>
            <a:t>lược</a:t>
          </a:r>
          <a:r>
            <a:rPr lang="en-US" sz="2800" kern="1200" dirty="0">
              <a:sym typeface="+mn-ea"/>
            </a:rPr>
            <a:t> </a:t>
          </a:r>
          <a:r>
            <a:rPr lang="en-US" sz="2800" kern="1200" dirty="0" err="1">
              <a:sym typeface="+mn-ea"/>
            </a:rPr>
            <a:t>đồ</a:t>
          </a:r>
          <a:r>
            <a:rPr lang="en-US" sz="2800" kern="1200" dirty="0">
              <a:sym typeface="+mn-ea"/>
            </a:rPr>
            <a:t>) </a:t>
          </a:r>
          <a:r>
            <a:rPr lang="en-US" sz="2800" kern="1200" dirty="0" err="1">
              <a:sym typeface="+mn-ea"/>
            </a:rPr>
            <a:t>một</a:t>
          </a:r>
          <a:r>
            <a:rPr lang="en-US" sz="2800" kern="1200" dirty="0">
              <a:sym typeface="+mn-ea"/>
            </a:rPr>
            <a:t> </a:t>
          </a:r>
          <a:r>
            <a:rPr lang="en-US" sz="2800" kern="1200" dirty="0" err="1">
              <a:sym typeface="+mn-ea"/>
            </a:rPr>
            <a:t>số</a:t>
          </a:r>
          <a:r>
            <a:rPr lang="en-US" sz="2800" kern="1200" dirty="0">
              <a:sym typeface="+mn-ea"/>
            </a:rPr>
            <a:t> </a:t>
          </a:r>
          <a:r>
            <a:rPr lang="en-US" sz="2800" kern="1200" dirty="0" err="1">
              <a:sym typeface="+mn-ea"/>
            </a:rPr>
            <a:t>sông</a:t>
          </a:r>
          <a:r>
            <a:rPr lang="en-US" sz="2800" kern="1200" dirty="0">
              <a:sym typeface="+mn-ea"/>
            </a:rPr>
            <a:t> </a:t>
          </a:r>
          <a:r>
            <a:rPr lang="en-US" sz="2800" kern="1200" dirty="0" err="1">
              <a:sym typeface="+mn-ea"/>
            </a:rPr>
            <a:t>chính</a:t>
          </a:r>
          <a:r>
            <a:rPr lang="en-US" sz="2800" kern="1200" dirty="0">
              <a:sym typeface="+mn-ea"/>
            </a:rPr>
            <a:t> </a:t>
          </a:r>
          <a:r>
            <a:rPr lang="en-US" sz="2800" kern="1200" dirty="0" err="1">
              <a:sym typeface="+mn-ea"/>
            </a:rPr>
            <a:t>của</a:t>
          </a:r>
          <a:r>
            <a:rPr lang="en-US" sz="2800" kern="1200" dirty="0">
              <a:sym typeface="+mn-ea"/>
            </a:rPr>
            <a:t> </a:t>
          </a:r>
          <a:r>
            <a:rPr lang="en-US" sz="2800" kern="1200" dirty="0" err="1">
              <a:sym typeface="+mn-ea"/>
            </a:rPr>
            <a:t>Việt</a:t>
          </a:r>
          <a:r>
            <a:rPr lang="en-US" sz="2800" kern="1200" dirty="0">
              <a:sym typeface="+mn-ea"/>
            </a:rPr>
            <a:t> Nam.</a:t>
          </a:r>
          <a:endParaRPr lang="en-US" sz="2800" kern="1200" dirty="0">
            <a:latin typeface="Times New Roman" panose="02020603050405020304" pitchFamily="18" charset="0"/>
            <a:cs typeface="Times New Roman" panose="02020603050405020304" pitchFamily="18" charset="0"/>
          </a:endParaRPr>
        </a:p>
      </dsp:txBody>
      <dsp:txXfrm rot="-5400000">
        <a:off x="1077218" y="51936"/>
        <a:ext cx="9759758" cy="902615"/>
      </dsp:txXfrm>
    </dsp:sp>
    <dsp:sp modelId="{6E64BDD3-EC23-4E21-A6B0-8591E09663BF}">
      <dsp:nvSpPr>
        <dsp:cNvPr id="0" name=""/>
        <dsp:cNvSpPr/>
      </dsp:nvSpPr>
      <dsp:spPr>
        <a:xfrm rot="5400000">
          <a:off x="-230832" y="1597746"/>
          <a:ext cx="1538882" cy="107721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2</a:t>
          </a:r>
        </a:p>
      </dsp:txBody>
      <dsp:txXfrm rot="-5400000">
        <a:off x="1" y="1905523"/>
        <a:ext cx="1077217" cy="461665"/>
      </dsp:txXfrm>
    </dsp:sp>
    <dsp:sp modelId="{823044E2-75A5-4D6F-A857-B680E922E095}">
      <dsp:nvSpPr>
        <dsp:cNvPr id="0" name=""/>
        <dsp:cNvSpPr/>
      </dsp:nvSpPr>
      <dsp:spPr>
        <a:xfrm rot="5400000">
          <a:off x="5481374" y="-3037242"/>
          <a:ext cx="1000273" cy="980858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Trình bày được một số đặc điểm của sông ngòi Việt Nam. Hiểu được mối quan hệ địa lí đơn giản giữa khí hậu với sông ngòi. </a:t>
          </a:r>
          <a:endParaRPr lang="en-US" sz="2800" kern="1200">
            <a:latin typeface="Times New Roman" panose="02020603050405020304" pitchFamily="18" charset="0"/>
            <a:cs typeface="Times New Roman" panose="02020603050405020304" pitchFamily="18" charset="0"/>
          </a:endParaRPr>
        </a:p>
      </dsp:txBody>
      <dsp:txXfrm rot="-5400000">
        <a:off x="1077218" y="1415743"/>
        <a:ext cx="9759758" cy="902615"/>
      </dsp:txXfrm>
    </dsp:sp>
    <dsp:sp modelId="{469DAFAB-5A7D-4AE9-A623-0A429BB90F90}">
      <dsp:nvSpPr>
        <dsp:cNvPr id="0" name=""/>
        <dsp:cNvSpPr/>
      </dsp:nvSpPr>
      <dsp:spPr>
        <a:xfrm rot="5400000">
          <a:off x="-230832" y="3397367"/>
          <a:ext cx="1538882" cy="107721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3</a:t>
          </a:r>
        </a:p>
      </dsp:txBody>
      <dsp:txXfrm rot="-5400000">
        <a:off x="1" y="3705144"/>
        <a:ext cx="1077217" cy="461665"/>
      </dsp:txXfrm>
    </dsp:sp>
    <dsp:sp modelId="{946310EB-BB3D-4594-B616-8B87090D04B6}">
      <dsp:nvSpPr>
        <dsp:cNvPr id="0" name=""/>
        <dsp:cNvSpPr/>
      </dsp:nvSpPr>
      <dsp:spPr>
        <a:xfrm rot="5400000">
          <a:off x="5045560" y="-1237621"/>
          <a:ext cx="1871901" cy="980858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sym typeface="+mn-ea"/>
            </a:rPr>
            <a:t>Biết</a:t>
          </a:r>
          <a:r>
            <a:rPr lang="en-US" sz="2800" kern="1200" dirty="0">
              <a:sym typeface="+mn-ea"/>
            </a:rPr>
            <a:t> </a:t>
          </a:r>
          <a:r>
            <a:rPr lang="en-US" sz="2800" kern="1200" dirty="0" err="1">
              <a:sym typeface="+mn-ea"/>
            </a:rPr>
            <a:t>được</a:t>
          </a:r>
          <a:r>
            <a:rPr lang="en-US" sz="2800" kern="1200" dirty="0">
              <a:sym typeface="+mn-ea"/>
            </a:rPr>
            <a:t> </a:t>
          </a:r>
          <a:r>
            <a:rPr lang="en-US" sz="2800" kern="1200" dirty="0" err="1">
              <a:sym typeface="+mn-ea"/>
            </a:rPr>
            <a:t>vai</a:t>
          </a:r>
          <a:r>
            <a:rPr lang="en-US" sz="2800" kern="1200" dirty="0">
              <a:sym typeface="+mn-ea"/>
            </a:rPr>
            <a:t> </a:t>
          </a:r>
          <a:r>
            <a:rPr lang="en-US" sz="2800" kern="1200" dirty="0" err="1">
              <a:sym typeface="+mn-ea"/>
            </a:rPr>
            <a:t>trò</a:t>
          </a:r>
          <a:r>
            <a:rPr lang="en-US" sz="2800" kern="1200" dirty="0">
              <a:sym typeface="+mn-ea"/>
            </a:rPr>
            <a:t> </a:t>
          </a:r>
          <a:r>
            <a:rPr lang="en-US" sz="2800" kern="1200" dirty="0" err="1">
              <a:sym typeface="+mn-ea"/>
            </a:rPr>
            <a:t>của</a:t>
          </a:r>
          <a:r>
            <a:rPr lang="en-US" sz="2800" kern="1200" dirty="0">
              <a:sym typeface="+mn-ea"/>
            </a:rPr>
            <a:t> </a:t>
          </a:r>
          <a:r>
            <a:rPr lang="en-US" sz="2800" kern="1200" dirty="0" err="1">
              <a:sym typeface="+mn-ea"/>
            </a:rPr>
            <a:t>sông</a:t>
          </a:r>
          <a:r>
            <a:rPr lang="en-US" sz="2800" kern="1200" dirty="0">
              <a:sym typeface="+mn-ea"/>
            </a:rPr>
            <a:t> </a:t>
          </a:r>
          <a:r>
            <a:rPr lang="en-US" sz="2800" kern="1200" dirty="0" err="1">
              <a:sym typeface="+mn-ea"/>
            </a:rPr>
            <a:t>ngòi</a:t>
          </a:r>
          <a:r>
            <a:rPr lang="en-US" sz="2800" kern="1200" dirty="0">
              <a:sym typeface="+mn-ea"/>
            </a:rPr>
            <a:t> </a:t>
          </a:r>
          <a:r>
            <a:rPr lang="en-US" sz="2800" kern="1200" dirty="0" err="1">
              <a:sym typeface="+mn-ea"/>
            </a:rPr>
            <a:t>đối</a:t>
          </a:r>
          <a:r>
            <a:rPr lang="en-US" sz="2800" kern="1200" dirty="0">
              <a:sym typeface="+mn-ea"/>
            </a:rPr>
            <a:t> </a:t>
          </a:r>
          <a:r>
            <a:rPr lang="en-US" sz="2800" kern="1200" dirty="0" err="1">
              <a:sym typeface="+mn-ea"/>
            </a:rPr>
            <a:t>với</a:t>
          </a:r>
          <a:r>
            <a:rPr lang="en-US" sz="2800" kern="1200" dirty="0">
              <a:sym typeface="+mn-ea"/>
            </a:rPr>
            <a:t> </a:t>
          </a:r>
          <a:r>
            <a:rPr lang="en-US" sz="2800" kern="1200" dirty="0" err="1">
              <a:sym typeface="+mn-ea"/>
            </a:rPr>
            <a:t>đời</a:t>
          </a:r>
          <a:r>
            <a:rPr lang="en-US" sz="2800" kern="1200" dirty="0">
              <a:sym typeface="+mn-ea"/>
            </a:rPr>
            <a:t> </a:t>
          </a:r>
          <a:r>
            <a:rPr lang="en-US" sz="2800" kern="1200" dirty="0" err="1">
              <a:sym typeface="+mn-ea"/>
            </a:rPr>
            <a:t>sống</a:t>
          </a:r>
          <a:r>
            <a:rPr lang="en-US" sz="2800" kern="1200" dirty="0">
              <a:sym typeface="+mn-ea"/>
            </a:rPr>
            <a:t> </a:t>
          </a:r>
          <a:r>
            <a:rPr lang="en-US" sz="2800" kern="1200" dirty="0" err="1">
              <a:sym typeface="+mn-ea"/>
            </a:rPr>
            <a:t>và</a:t>
          </a:r>
          <a:r>
            <a:rPr lang="en-US" sz="2800" kern="1200" dirty="0">
              <a:sym typeface="+mn-ea"/>
            </a:rPr>
            <a:t> </a:t>
          </a:r>
          <a:r>
            <a:rPr lang="en-US" sz="2800" kern="1200" dirty="0" err="1">
              <a:sym typeface="+mn-ea"/>
            </a:rPr>
            <a:t>sản</a:t>
          </a:r>
          <a:r>
            <a:rPr lang="en-US" sz="2800" kern="1200" dirty="0">
              <a:sym typeface="+mn-ea"/>
            </a:rPr>
            <a:t> </a:t>
          </a:r>
          <a:r>
            <a:rPr lang="en-US" sz="2800" kern="1200" dirty="0" err="1">
              <a:sym typeface="+mn-ea"/>
            </a:rPr>
            <a:t>xuất</a:t>
          </a:r>
          <a:r>
            <a:rPr lang="en-US" sz="2800" kern="1200" dirty="0">
              <a:sym typeface="+mn-ea"/>
            </a:rPr>
            <a:t>. </a:t>
          </a:r>
          <a:r>
            <a:rPr lang="en-US" sz="2800" kern="1200" dirty="0" err="1">
              <a:solidFill>
                <a:srgbClr val="FF0000"/>
              </a:solidFill>
              <a:sym typeface="+mn-ea"/>
            </a:rPr>
            <a:t>Nêu</a:t>
          </a:r>
          <a:r>
            <a:rPr lang="en-US" sz="2800" kern="1200" dirty="0">
              <a:solidFill>
                <a:srgbClr val="FF0000"/>
              </a:solidFill>
              <a:sym typeface="+mn-ea"/>
            </a:rPr>
            <a:t> </a:t>
          </a:r>
          <a:r>
            <a:rPr lang="en-US" sz="2800" kern="1200" dirty="0" err="1">
              <a:solidFill>
                <a:srgbClr val="FF0000"/>
              </a:solidFill>
              <a:sym typeface="+mn-ea"/>
            </a:rPr>
            <a:t>được</a:t>
          </a:r>
          <a:r>
            <a:rPr lang="en-US" sz="2800" kern="1200" dirty="0">
              <a:solidFill>
                <a:srgbClr val="FF0000"/>
              </a:solidFill>
              <a:sym typeface="+mn-ea"/>
            </a:rPr>
            <a:t> </a:t>
          </a:r>
          <a:r>
            <a:rPr lang="en-US" sz="2800" kern="1200" dirty="0" err="1">
              <a:solidFill>
                <a:srgbClr val="FF0000"/>
              </a:solidFill>
              <a:sym typeface="+mn-ea"/>
            </a:rPr>
            <a:t>vai</a:t>
          </a:r>
          <a:r>
            <a:rPr lang="en-US" sz="2800" kern="1200" dirty="0">
              <a:solidFill>
                <a:srgbClr val="FF0000"/>
              </a:solidFill>
              <a:sym typeface="+mn-ea"/>
            </a:rPr>
            <a:t> </a:t>
          </a:r>
          <a:r>
            <a:rPr lang="en-US" sz="2800" kern="1200" dirty="0" err="1">
              <a:solidFill>
                <a:srgbClr val="FF0000"/>
              </a:solidFill>
              <a:sym typeface="+mn-ea"/>
            </a:rPr>
            <a:t>trò</a:t>
          </a:r>
          <a:r>
            <a:rPr lang="en-US" sz="2800" kern="1200" dirty="0">
              <a:solidFill>
                <a:srgbClr val="FF0000"/>
              </a:solidFill>
              <a:sym typeface="+mn-ea"/>
            </a:rPr>
            <a:t> </a:t>
          </a:r>
          <a:r>
            <a:rPr lang="en-US" sz="2800" kern="1200" dirty="0" err="1">
              <a:solidFill>
                <a:srgbClr val="FF0000"/>
              </a:solidFill>
              <a:sym typeface="+mn-ea"/>
            </a:rPr>
            <a:t>của</a:t>
          </a:r>
          <a:r>
            <a:rPr lang="en-US" sz="2800" kern="1200" dirty="0">
              <a:solidFill>
                <a:srgbClr val="FF0000"/>
              </a:solidFill>
              <a:sym typeface="+mn-ea"/>
            </a:rPr>
            <a:t> </a:t>
          </a:r>
          <a:r>
            <a:rPr lang="en-US" sz="2800" kern="1200" dirty="0" err="1">
              <a:solidFill>
                <a:srgbClr val="FF0000"/>
              </a:solidFill>
              <a:sym typeface="+mn-ea"/>
            </a:rPr>
            <a:t>thiên</a:t>
          </a:r>
          <a:r>
            <a:rPr lang="en-US" sz="2800" kern="1200" dirty="0">
              <a:solidFill>
                <a:srgbClr val="FF0000"/>
              </a:solidFill>
              <a:sym typeface="+mn-ea"/>
            </a:rPr>
            <a:t> </a:t>
          </a:r>
          <a:r>
            <a:rPr lang="en-US" sz="2800" kern="1200" dirty="0" err="1">
              <a:solidFill>
                <a:srgbClr val="FF0000"/>
              </a:solidFill>
              <a:sym typeface="+mn-ea"/>
            </a:rPr>
            <a:t>nhiên</a:t>
          </a:r>
          <a:r>
            <a:rPr lang="en-US" sz="2800" kern="1200" dirty="0">
              <a:solidFill>
                <a:srgbClr val="FF0000"/>
              </a:solidFill>
              <a:sym typeface="+mn-ea"/>
            </a:rPr>
            <a:t> </a:t>
          </a:r>
          <a:r>
            <a:rPr lang="en-US" sz="2800" kern="1200" dirty="0" err="1">
              <a:solidFill>
                <a:srgbClr val="FF0000"/>
              </a:solidFill>
              <a:sym typeface="+mn-ea"/>
            </a:rPr>
            <a:t>đối</a:t>
          </a:r>
          <a:r>
            <a:rPr lang="en-US" sz="2800" kern="1200" dirty="0">
              <a:solidFill>
                <a:srgbClr val="FF0000"/>
              </a:solidFill>
              <a:sym typeface="+mn-ea"/>
            </a:rPr>
            <a:t> </a:t>
          </a:r>
          <a:r>
            <a:rPr lang="en-US" sz="2800" kern="1200" dirty="0" err="1">
              <a:solidFill>
                <a:srgbClr val="FF0000"/>
              </a:solidFill>
              <a:sym typeface="+mn-ea"/>
            </a:rPr>
            <a:t>với</a:t>
          </a:r>
          <a:r>
            <a:rPr lang="en-US" sz="2800" kern="1200" dirty="0">
              <a:solidFill>
                <a:srgbClr val="FF0000"/>
              </a:solidFill>
              <a:sym typeface="+mn-ea"/>
            </a:rPr>
            <a:t> con </a:t>
          </a:r>
          <a:r>
            <a:rPr lang="en-US" sz="2800" kern="1200" dirty="0" err="1">
              <a:solidFill>
                <a:srgbClr val="FF0000"/>
              </a:solidFill>
              <a:sym typeface="+mn-ea"/>
            </a:rPr>
            <a:t>người</a:t>
          </a:r>
          <a:r>
            <a:rPr lang="en-US" sz="2800" kern="1200" dirty="0">
              <a:solidFill>
                <a:srgbClr val="FF0000"/>
              </a:solidFill>
              <a:sym typeface="+mn-ea"/>
            </a:rPr>
            <a:t>. </a:t>
          </a:r>
          <a:r>
            <a:rPr lang="en-US" sz="2800" kern="1200" dirty="0" err="1">
              <a:solidFill>
                <a:srgbClr val="FF0000"/>
              </a:solidFill>
              <a:sym typeface="+mn-ea"/>
            </a:rPr>
            <a:t>Đề</a:t>
          </a:r>
          <a:r>
            <a:rPr lang="en-US" sz="2800" kern="1200" dirty="0">
              <a:solidFill>
                <a:srgbClr val="FF0000"/>
              </a:solidFill>
              <a:sym typeface="+mn-ea"/>
            </a:rPr>
            <a:t> </a:t>
          </a:r>
          <a:r>
            <a:rPr lang="en-US" sz="2800" kern="1200" dirty="0" err="1">
              <a:solidFill>
                <a:srgbClr val="FF0000"/>
              </a:solidFill>
              <a:sym typeface="+mn-ea"/>
            </a:rPr>
            <a:t>xuất</a:t>
          </a:r>
          <a:r>
            <a:rPr lang="en-US" sz="2800" kern="1200" dirty="0">
              <a:solidFill>
                <a:srgbClr val="FF0000"/>
              </a:solidFill>
              <a:sym typeface="+mn-ea"/>
            </a:rPr>
            <a:t> </a:t>
          </a:r>
          <a:r>
            <a:rPr lang="en-US" sz="2800" kern="1200" dirty="0" err="1">
              <a:solidFill>
                <a:srgbClr val="FF0000"/>
              </a:solidFill>
              <a:sym typeface="+mn-ea"/>
            </a:rPr>
            <a:t>một</a:t>
          </a:r>
          <a:r>
            <a:rPr lang="en-US" sz="2800" kern="1200" dirty="0">
              <a:solidFill>
                <a:srgbClr val="FF0000"/>
              </a:solidFill>
              <a:sym typeface="+mn-ea"/>
            </a:rPr>
            <a:t> </a:t>
          </a:r>
          <a:r>
            <a:rPr lang="en-US" sz="2800" kern="1200" dirty="0" err="1">
              <a:solidFill>
                <a:srgbClr val="FF0000"/>
              </a:solidFill>
              <a:sym typeface="+mn-ea"/>
            </a:rPr>
            <a:t>số</a:t>
          </a:r>
          <a:r>
            <a:rPr lang="en-US" sz="2800" kern="1200" dirty="0">
              <a:solidFill>
                <a:srgbClr val="FF0000"/>
              </a:solidFill>
              <a:sym typeface="+mn-ea"/>
            </a:rPr>
            <a:t> </a:t>
          </a:r>
          <a:r>
            <a:rPr lang="en-US" sz="2800" kern="1200" dirty="0" err="1">
              <a:solidFill>
                <a:srgbClr val="FF0000"/>
              </a:solidFill>
              <a:sym typeface="+mn-ea"/>
            </a:rPr>
            <a:t>biện</a:t>
          </a:r>
          <a:r>
            <a:rPr lang="en-US" sz="2800" kern="1200" dirty="0">
              <a:solidFill>
                <a:srgbClr val="FF0000"/>
              </a:solidFill>
              <a:sym typeface="+mn-ea"/>
            </a:rPr>
            <a:t> </a:t>
          </a:r>
          <a:r>
            <a:rPr lang="en-US" sz="2800" kern="1200" dirty="0" err="1">
              <a:solidFill>
                <a:srgbClr val="FF0000"/>
              </a:solidFill>
              <a:sym typeface="+mn-ea"/>
            </a:rPr>
            <a:t>pháp</a:t>
          </a:r>
          <a:r>
            <a:rPr lang="en-US" sz="2800" kern="1200" dirty="0">
              <a:solidFill>
                <a:srgbClr val="FF0000"/>
              </a:solidFill>
              <a:sym typeface="+mn-ea"/>
            </a:rPr>
            <a:t> </a:t>
          </a:r>
          <a:r>
            <a:rPr lang="en-US" sz="2800" kern="1200" dirty="0" err="1">
              <a:solidFill>
                <a:srgbClr val="FF0000"/>
              </a:solidFill>
              <a:sym typeface="+mn-ea"/>
            </a:rPr>
            <a:t>xây</a:t>
          </a:r>
          <a:r>
            <a:rPr lang="en-US" sz="2800" kern="1200" dirty="0">
              <a:solidFill>
                <a:srgbClr val="FF0000"/>
              </a:solidFill>
              <a:sym typeface="+mn-ea"/>
            </a:rPr>
            <a:t> </a:t>
          </a:r>
          <a:r>
            <a:rPr lang="en-US" sz="2800" kern="1200" dirty="0" err="1">
              <a:solidFill>
                <a:srgbClr val="FF0000"/>
              </a:solidFill>
              <a:sym typeface="+mn-ea"/>
            </a:rPr>
            <a:t>dựng</a:t>
          </a:r>
          <a:r>
            <a:rPr lang="en-US" sz="2800" kern="1200" dirty="0">
              <a:solidFill>
                <a:srgbClr val="FF0000"/>
              </a:solidFill>
              <a:sym typeface="+mn-ea"/>
            </a:rPr>
            <a:t> </a:t>
          </a:r>
          <a:r>
            <a:rPr lang="en-US" sz="2800" kern="1200" dirty="0" err="1">
              <a:solidFill>
                <a:srgbClr val="FF0000"/>
              </a:solidFill>
              <a:sym typeface="+mn-ea"/>
            </a:rPr>
            <a:t>môi</a:t>
          </a:r>
          <a:r>
            <a:rPr lang="en-US" sz="2800" kern="1200" dirty="0">
              <a:solidFill>
                <a:srgbClr val="FF0000"/>
              </a:solidFill>
              <a:sym typeface="+mn-ea"/>
            </a:rPr>
            <a:t> </a:t>
          </a:r>
          <a:r>
            <a:rPr lang="en-US" sz="2800" kern="1200" dirty="0" err="1">
              <a:solidFill>
                <a:srgbClr val="FF0000"/>
              </a:solidFill>
              <a:sym typeface="+mn-ea"/>
            </a:rPr>
            <a:t>trường</a:t>
          </a:r>
          <a:r>
            <a:rPr lang="en-US" sz="2800" kern="1200" dirty="0">
              <a:solidFill>
                <a:srgbClr val="FF0000"/>
              </a:solidFill>
              <a:sym typeface="+mn-ea"/>
            </a:rPr>
            <a:t> </a:t>
          </a:r>
          <a:r>
            <a:rPr lang="en-US" sz="2800" kern="1200" dirty="0" err="1">
              <a:solidFill>
                <a:srgbClr val="FF0000"/>
              </a:solidFill>
              <a:sym typeface="+mn-ea"/>
            </a:rPr>
            <a:t>xanh</a:t>
          </a:r>
          <a:r>
            <a:rPr lang="en-US" sz="2800" kern="1200" dirty="0">
              <a:solidFill>
                <a:srgbClr val="FF0000"/>
              </a:solidFill>
              <a:sym typeface="+mn-ea"/>
            </a:rPr>
            <a:t> – </a:t>
          </a:r>
          <a:r>
            <a:rPr lang="en-US" sz="2800" kern="1200" dirty="0" err="1">
              <a:solidFill>
                <a:srgbClr val="FF0000"/>
              </a:solidFill>
              <a:sym typeface="+mn-ea"/>
            </a:rPr>
            <a:t>sạch</a:t>
          </a:r>
          <a:r>
            <a:rPr lang="en-US" sz="2800" kern="1200" dirty="0">
              <a:solidFill>
                <a:srgbClr val="FF0000"/>
              </a:solidFill>
              <a:sym typeface="+mn-ea"/>
            </a:rPr>
            <a:t> – </a:t>
          </a:r>
          <a:r>
            <a:rPr lang="en-US" sz="2800" kern="1200" dirty="0" err="1">
              <a:solidFill>
                <a:srgbClr val="FF0000"/>
              </a:solidFill>
              <a:sym typeface="+mn-ea"/>
            </a:rPr>
            <a:t>đẹp</a:t>
          </a:r>
          <a:r>
            <a:rPr lang="en-US" sz="2800" kern="1200" dirty="0">
              <a:solidFill>
                <a:srgbClr val="FF0000"/>
              </a:solidFill>
              <a:sym typeface="+mn-ea"/>
            </a:rPr>
            <a:t>.</a:t>
          </a:r>
          <a:endParaRPr lang="en-US" sz="2800" kern="1200" dirty="0">
            <a:solidFill>
              <a:srgbClr val="FF0000"/>
            </a:solidFill>
            <a:latin typeface="Times New Roman" panose="02020603050405020304" pitchFamily="18" charset="0"/>
            <a:cs typeface="Times New Roman" panose="02020603050405020304" pitchFamily="18" charset="0"/>
          </a:endParaRPr>
        </a:p>
      </dsp:txBody>
      <dsp:txXfrm rot="-5400000">
        <a:off x="1077218" y="2822100"/>
        <a:ext cx="9717208" cy="1689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449750"/>
          <a:ext cx="8624570" cy="73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49750"/>
        <a:ext cx="8624570" cy="730800"/>
      </dsp:txXfrm>
    </dsp:sp>
    <dsp:sp modelId="{2968AA41-C1D3-4EDF-9DB3-378F66B2FD39}">
      <dsp:nvSpPr>
        <dsp:cNvPr id="0" name=""/>
        <dsp:cNvSpPr/>
      </dsp:nvSpPr>
      <dsp:spPr>
        <a:xfrm>
          <a:off x="380999" y="76199"/>
          <a:ext cx="6037199"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sp:txBody>
      <dsp:txXfrm>
        <a:off x="422789" y="117989"/>
        <a:ext cx="5953619" cy="772500"/>
      </dsp:txXfrm>
    </dsp:sp>
    <dsp:sp modelId="{6B4B0D2A-F76A-4881-A678-1599A9C1764F}">
      <dsp:nvSpPr>
        <dsp:cNvPr id="0" name=""/>
        <dsp:cNvSpPr/>
      </dsp:nvSpPr>
      <dsp:spPr>
        <a:xfrm>
          <a:off x="0" y="1765190"/>
          <a:ext cx="8624570" cy="730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1765190"/>
        <a:ext cx="8624570" cy="730800"/>
      </dsp:txXfrm>
    </dsp:sp>
    <dsp:sp modelId="{48FABA9F-C289-434B-8864-E8FC1B5C2F60}">
      <dsp:nvSpPr>
        <dsp:cNvPr id="0" name=""/>
        <dsp:cNvSpPr/>
      </dsp:nvSpPr>
      <dsp:spPr>
        <a:xfrm>
          <a:off x="380999" y="1447798"/>
          <a:ext cx="6037199" cy="85608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sp:txBody>
      <dsp:txXfrm>
        <a:off x="422789" y="1489588"/>
        <a:ext cx="5953619" cy="772500"/>
      </dsp:txXfrm>
    </dsp:sp>
    <dsp:sp modelId="{F2D507D6-5CB7-4C81-896F-18FAF0126329}">
      <dsp:nvSpPr>
        <dsp:cNvPr id="0" name=""/>
        <dsp:cNvSpPr/>
      </dsp:nvSpPr>
      <dsp:spPr>
        <a:xfrm>
          <a:off x="0" y="3080630"/>
          <a:ext cx="8624570" cy="730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3080630"/>
        <a:ext cx="8624570" cy="730800"/>
      </dsp:txXfrm>
    </dsp:sp>
    <dsp:sp modelId="{E2F3FA2F-E1C7-4C05-8B05-C32B42A9A930}">
      <dsp:nvSpPr>
        <dsp:cNvPr id="0" name=""/>
        <dsp:cNvSpPr/>
      </dsp:nvSpPr>
      <dsp:spPr>
        <a:xfrm>
          <a:off x="431228" y="2652590"/>
          <a:ext cx="6037199" cy="85608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sp:txBody>
      <dsp:txXfrm>
        <a:off x="473018" y="2694380"/>
        <a:ext cx="5953619" cy="772500"/>
      </dsp:txXfrm>
    </dsp:sp>
    <dsp:sp modelId="{4DECEB5E-93DE-484B-8957-FEEAF93733DA}">
      <dsp:nvSpPr>
        <dsp:cNvPr id="0" name=""/>
        <dsp:cNvSpPr/>
      </dsp:nvSpPr>
      <dsp:spPr>
        <a:xfrm>
          <a:off x="0" y="4396070"/>
          <a:ext cx="8624570" cy="73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396070"/>
        <a:ext cx="8624570" cy="730800"/>
      </dsp:txXfrm>
    </dsp:sp>
    <dsp:sp modelId="{62270035-7CDB-4F1F-9D46-9507791F25C7}">
      <dsp:nvSpPr>
        <dsp:cNvPr id="0" name=""/>
        <dsp:cNvSpPr/>
      </dsp:nvSpPr>
      <dsp:spPr>
        <a:xfrm>
          <a:off x="431228" y="3968030"/>
          <a:ext cx="6037199" cy="856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marL="0" lvl="0" indent="0" algn="l" defTabSz="1289050">
            <a:lnSpc>
              <a:spcPct val="100000"/>
            </a:lnSpc>
            <a:spcBef>
              <a:spcPct val="0"/>
            </a:spcBef>
            <a:spcAft>
              <a:spcPct val="35000"/>
            </a:spcAft>
            <a:buNone/>
          </a:pPr>
          <a:r>
            <a:rPr sz="2900" kern="1200">
              <a:solidFill>
                <a:schemeClr val="tx1">
                  <a:lumMod val="95000"/>
                  <a:lumOff val="5000"/>
                </a:schemeClr>
              </a:solidFill>
              <a:sym typeface="+mn-ea"/>
            </a:rPr>
            <a:t>C</a:t>
          </a: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sp:txBody>
      <dsp:txXfrm>
        <a:off x="473018" y="4009820"/>
        <a:ext cx="5953619"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151931-4B36-4A13-8B4F-00BDF011500E}" type="datetimeFigureOut">
              <a:rPr lang="en-US"/>
              <a:t>9/22/2022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29B347-1C21-4EB1-8B56-046641DF05DB}"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a:solidFill>
              <a:srgbClr val="000000">
                <a:alpha val="100000"/>
              </a:srgbClr>
            </a:solidFill>
            <a:miter lim="800000"/>
          </a:ln>
        </p:spPr>
      </p:sp>
      <p:sp>
        <p:nvSpPr>
          <p:cNvPr id="29699"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
        <p:nvSpPr>
          <p:cNvPr id="297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n-US" altLang="en-US" sz="1200" dirty="0"/>
              <a:t>9</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latin typeface="Times New Roman" panose="02020603050405020304" pitchFamily="18" charset="0"/>
                <a:sym typeface="+mn-ea"/>
              </a:rPr>
              <a:t> Về mùa lũ, nước sông thường rất đục. Vì sao? vì có nhiều phù sa</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Vào mùa mưa: nước dâng nhanh, chảy xiết. Mùa khô: nước sông hạ thấp, lòng sông cạn, trơ bãi cát hoặc sỏi đá.</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Sông ngòi bồi đắp phù sa tạo nên nhiều đồng bằng. Ngoài ra, sông còn là đường giao thông quan trọng, là nguồn thuỷ điện cung cấp nước cho sản xuất và đời sống.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29B347-1C21-4EB1-8B56-046641DF05DB}" type="slidenum">
              <a:rPr lang="en-US" smtClean="0"/>
              <a:t>30</a:t>
            </a:fld>
            <a:endParaRPr lang="en-US"/>
          </a:p>
        </p:txBody>
      </p:sp>
    </p:spTree>
    <p:extLst>
      <p:ext uri="{BB962C8B-B14F-4D97-AF65-F5344CB8AC3E}">
        <p14:creationId xmlns:p14="http://schemas.microsoft.com/office/powerpoint/2010/main" val="80718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D2FB2-F377-4993-89F8-818A098790A1}"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546117-A3CA-44BB-8751-2E4A8ECE72F9}"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E1800-5100-4098-ADC0-446D60F90070}"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1"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52A96E-1A1F-423E-BAF7-4CE5BD1246AF}"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1" y="103188"/>
            <a:ext cx="10991849" cy="131445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3A8B457-E5D8-4725-B9DE-5E47AA6DD45F}" type="slidenum">
              <a:rPr kumimoji="0" 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en-US"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98E62-978B-4C60-96DA-3AB30A725F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BC7B8-EB8F-4B06-BAFC-F77BDC78008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B89DE-1877-451A-B01C-23AC8E3F00AF}"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258F0-D3CE-420E-B2FD-1D97B8F2A89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F49D8-347B-4389-BEA4-3D9BE9B5294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6FB950-D9B6-4848-AFE6-CA9A0B31111E}"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vi-VN" altLang="vi-VN"/>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CB68ED-8E96-4062-B721-8829B95E1B3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3035" y="1905000"/>
            <a:ext cx="432308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Khởi động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5"/>
          <p:cNvSpPr txBox="1"/>
          <p:nvPr/>
        </p:nvSpPr>
        <p:spPr>
          <a:xfrm>
            <a:off x="5486400" y="5181600"/>
            <a:ext cx="6096000" cy="107721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 typeface="Wingdings" panose="05000000000000000000" pitchFamily="2" charset="2"/>
              <a:buNone/>
            </a:pPr>
            <a:r>
              <a:rPr b="1" dirty="0">
                <a:solidFill>
                  <a:srgbClr val="FF0000"/>
                </a:solidFill>
                <a:latin typeface="Times New Roman" panose="02020603050405020304" pitchFamily="18" charset="0"/>
              </a:rPr>
              <a:t>*</a:t>
            </a:r>
            <a:r>
              <a:rPr b="1" dirty="0" err="1">
                <a:solidFill>
                  <a:srgbClr val="FF0000"/>
                </a:solidFill>
                <a:latin typeface="Times New Roman" panose="02020603050405020304" pitchFamily="18" charset="0"/>
              </a:rPr>
              <a:t>Miền</a:t>
            </a:r>
            <a:r>
              <a:rPr b="1" dirty="0">
                <a:solidFill>
                  <a:srgbClr val="FF0000"/>
                </a:solidFill>
                <a:latin typeface="Times New Roman" panose="02020603050405020304" pitchFamily="18" charset="0"/>
              </a:rPr>
              <a:t> Nam</a:t>
            </a:r>
            <a:r>
              <a:rPr b="1" dirty="0">
                <a:solidFill>
                  <a:srgbClr val="0000FF"/>
                </a:solidFill>
                <a:latin typeface="Times New Roman" panose="02020603050405020304" pitchFamily="18" charset="0"/>
              </a:rPr>
              <a:t>: Sông Tiền, sông Hậu, sông Đồng Nai ....</a:t>
            </a:r>
            <a:endParaRPr dirty="0">
              <a:solidFill>
                <a:srgbClr val="0000FF"/>
              </a:solidFill>
              <a:latin typeface="Times New Roman" panose="02020603050405020304" pitchFamily="18" charset="0"/>
            </a:endParaRPr>
          </a:p>
        </p:txBody>
      </p:sp>
      <p:sp>
        <p:nvSpPr>
          <p:cNvPr id="6151" name="Text Box 6"/>
          <p:cNvSpPr txBox="1"/>
          <p:nvPr/>
        </p:nvSpPr>
        <p:spPr>
          <a:xfrm>
            <a:off x="5524500" y="3124200"/>
            <a:ext cx="605790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dirty="0">
                <a:solidFill>
                  <a:srgbClr val="FF0000"/>
                </a:solidFill>
                <a:latin typeface="Times New Roman" panose="02020603050405020304" pitchFamily="18" charset="0"/>
              </a:rPr>
              <a:t>*</a:t>
            </a:r>
            <a:r>
              <a:rPr b="1" dirty="0" err="1">
                <a:solidFill>
                  <a:srgbClr val="FF0000"/>
                </a:solidFill>
                <a:latin typeface="Times New Roman" panose="02020603050405020304" pitchFamily="18" charset="0"/>
              </a:rPr>
              <a:t>Miền</a:t>
            </a:r>
            <a:r>
              <a:rPr b="1" dirty="0">
                <a:solidFill>
                  <a:srgbClr val="FF0000"/>
                </a:solidFill>
                <a:latin typeface="Times New Roman" panose="02020603050405020304" pitchFamily="18" charset="0"/>
              </a:rPr>
              <a:t> Trung</a:t>
            </a:r>
            <a:r>
              <a:rPr b="1" dirty="0">
                <a:solidFill>
                  <a:srgbClr val="CC3300"/>
                </a:solidFill>
                <a:latin typeface="Times New Roman" panose="02020603050405020304" pitchFamily="18" charset="0"/>
              </a:rPr>
              <a:t>: </a:t>
            </a:r>
            <a:r>
              <a:rPr b="1" dirty="0">
                <a:solidFill>
                  <a:srgbClr val="0000FF"/>
                </a:solidFill>
                <a:latin typeface="Times New Roman" panose="02020603050405020304" pitchFamily="18" charset="0"/>
              </a:rPr>
              <a:t>Sông Mã, Sông Cả, Sông Đà Rằng ....</a:t>
            </a:r>
            <a:endParaRPr dirty="0">
              <a:solidFill>
                <a:srgbClr val="0000FF"/>
              </a:solidFill>
              <a:latin typeface="Times New Roman" panose="02020603050405020304" pitchFamily="18" charset="0"/>
            </a:endParaRPr>
          </a:p>
        </p:txBody>
      </p:sp>
      <p:sp>
        <p:nvSpPr>
          <p:cNvPr id="6152" name="Text Box 7"/>
          <p:cNvSpPr txBox="1"/>
          <p:nvPr/>
        </p:nvSpPr>
        <p:spPr>
          <a:xfrm>
            <a:off x="5545048" y="1068512"/>
            <a:ext cx="647700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dirty="0">
                <a:solidFill>
                  <a:srgbClr val="FF0000"/>
                </a:solidFill>
                <a:latin typeface="Times New Roman" panose="02020603050405020304" pitchFamily="18" charset="0"/>
              </a:rPr>
              <a:t>*</a:t>
            </a:r>
            <a:r>
              <a:rPr b="1" dirty="0" err="1">
                <a:solidFill>
                  <a:srgbClr val="FF0000"/>
                </a:solidFill>
                <a:latin typeface="Times New Roman" panose="02020603050405020304" pitchFamily="18" charset="0"/>
              </a:rPr>
              <a:t>Miền</a:t>
            </a:r>
            <a:r>
              <a:rPr b="1" dirty="0">
                <a:solidFill>
                  <a:srgbClr val="FF0000"/>
                </a:solidFill>
                <a:latin typeface="Times New Roman" panose="02020603050405020304" pitchFamily="18" charset="0"/>
              </a:rPr>
              <a:t> Bắc: </a:t>
            </a:r>
            <a:r>
              <a:rPr b="1" dirty="0">
                <a:solidFill>
                  <a:srgbClr val="0000FF"/>
                </a:solidFill>
                <a:latin typeface="Times New Roman" panose="02020603050405020304" pitchFamily="18" charset="0"/>
              </a:rPr>
              <a:t>Sông Hồng, sông Đà, Sông Thái Bình ....</a:t>
            </a:r>
          </a:p>
        </p:txBody>
      </p:sp>
      <p:pic>
        <p:nvPicPr>
          <p:cNvPr id="7170" name="Picture 3"/>
          <p:cNvPicPr>
            <a:picLocks noGrp="1" noChangeAspect="1"/>
          </p:cNvPicPr>
          <p:nvPr>
            <p:ph/>
          </p:nvPr>
        </p:nvPicPr>
        <p:blipFill>
          <a:blip r:embed="rId2">
            <a:extLst>
              <a:ext uri="{28A0092B-C50C-407E-A947-70E740481C1C}">
                <a14:useLocalDpi xmlns:a14="http://schemas.microsoft.com/office/drawing/2010/main" val="0"/>
              </a:ext>
            </a:extLst>
          </a:blip>
          <a:srcRect b="7315"/>
          <a:stretch>
            <a:fillRect/>
          </a:stretch>
        </p:blipFill>
        <p:spPr bwMode="auto">
          <a:xfrm>
            <a:off x="-3810" y="0"/>
            <a:ext cx="52705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p:nvPr/>
        </p:nvSpPr>
        <p:spPr>
          <a:xfrm>
            <a:off x="1981200" y="3077210"/>
            <a:ext cx="29718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0000FF"/>
                </a:solidFill>
                <a:latin typeface="Times New Roman" panose="02020603050405020304" pitchFamily="18" charset="0"/>
              </a:rPr>
              <a:t>SÔNG HỒNG</a:t>
            </a:r>
          </a:p>
        </p:txBody>
      </p:sp>
      <p:pic>
        <p:nvPicPr>
          <p:cNvPr id="7171" name="Picture 1"/>
          <p:cNvPicPr>
            <a:picLocks noChangeAspect="1"/>
          </p:cNvPicPr>
          <p:nvPr/>
        </p:nvPicPr>
        <p:blipFill>
          <a:blip r:embed="rId2"/>
          <a:stretch>
            <a:fillRect/>
          </a:stretch>
        </p:blipFill>
        <p:spPr>
          <a:xfrm>
            <a:off x="990600" y="76200"/>
            <a:ext cx="4572000" cy="2971800"/>
          </a:xfrm>
          <a:prstGeom prst="rect">
            <a:avLst/>
          </a:prstGeom>
          <a:noFill/>
          <a:ln w="9525">
            <a:noFill/>
          </a:ln>
        </p:spPr>
      </p:pic>
      <p:pic>
        <p:nvPicPr>
          <p:cNvPr id="7172" name="Picture 6"/>
          <p:cNvPicPr>
            <a:picLocks noChangeAspect="1"/>
          </p:cNvPicPr>
          <p:nvPr/>
        </p:nvPicPr>
        <p:blipFill>
          <a:blip r:embed="rId3"/>
          <a:stretch>
            <a:fillRect/>
          </a:stretch>
        </p:blipFill>
        <p:spPr>
          <a:xfrm>
            <a:off x="6553200" y="41275"/>
            <a:ext cx="4394200" cy="3006725"/>
          </a:xfrm>
          <a:prstGeom prst="rect">
            <a:avLst/>
          </a:prstGeom>
          <a:noFill/>
          <a:ln w="9525">
            <a:noFill/>
          </a:ln>
        </p:spPr>
      </p:pic>
      <p:sp>
        <p:nvSpPr>
          <p:cNvPr id="6149" name="Text Box 7"/>
          <p:cNvSpPr txBox="1"/>
          <p:nvPr/>
        </p:nvSpPr>
        <p:spPr>
          <a:xfrm>
            <a:off x="6934200" y="3048000"/>
            <a:ext cx="32004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0000FF"/>
                </a:solidFill>
                <a:latin typeface="Times New Roman" panose="02020603050405020304" pitchFamily="18" charset="0"/>
              </a:rPr>
              <a:t>SÔNG CẢ</a:t>
            </a:r>
          </a:p>
        </p:txBody>
      </p:sp>
      <p:pic>
        <p:nvPicPr>
          <p:cNvPr id="7174" name="Picture 6" descr="IMG_3220"/>
          <p:cNvPicPr>
            <a:picLocks noChangeAspect="1"/>
          </p:cNvPicPr>
          <p:nvPr/>
        </p:nvPicPr>
        <p:blipFill>
          <a:blip r:embed="rId4"/>
          <a:stretch>
            <a:fillRect/>
          </a:stretch>
        </p:blipFill>
        <p:spPr>
          <a:xfrm>
            <a:off x="914400" y="3505200"/>
            <a:ext cx="4572000" cy="2819400"/>
          </a:xfrm>
          <a:prstGeom prst="rect">
            <a:avLst/>
          </a:prstGeom>
          <a:noFill/>
          <a:ln w="9525">
            <a:noFill/>
          </a:ln>
        </p:spPr>
      </p:pic>
      <p:sp>
        <p:nvSpPr>
          <p:cNvPr id="6151" name="Text Box 5"/>
          <p:cNvSpPr txBox="1"/>
          <p:nvPr/>
        </p:nvSpPr>
        <p:spPr>
          <a:xfrm>
            <a:off x="2209800" y="6319838"/>
            <a:ext cx="29718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sz="2000" b="1" dirty="0">
                <a:solidFill>
                  <a:srgbClr val="0000FF"/>
                </a:solidFill>
                <a:latin typeface="Times New Roman" panose="02020603050405020304" pitchFamily="18" charset="0"/>
              </a:rPr>
              <a:t>SÔNG ĐÀ RẰNG</a:t>
            </a:r>
          </a:p>
        </p:txBody>
      </p:sp>
      <p:sp>
        <p:nvSpPr>
          <p:cNvPr id="6152" name="Rectangle 5"/>
          <p:cNvSpPr/>
          <p:nvPr/>
        </p:nvSpPr>
        <p:spPr>
          <a:xfrm>
            <a:off x="7239000" y="6368892"/>
            <a:ext cx="3124200" cy="39878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sz="2000" b="1" dirty="0">
                <a:solidFill>
                  <a:srgbClr val="0000FF"/>
                </a:solidFill>
                <a:latin typeface="Times New Roman" panose="02020603050405020304" pitchFamily="18" charset="0"/>
              </a:rPr>
              <a:t> SÔNG ĐỒNG NAI</a:t>
            </a:r>
          </a:p>
        </p:txBody>
      </p:sp>
      <p:pic>
        <p:nvPicPr>
          <p:cNvPr id="7177" name="Picture 7" descr="saigonriver[1]"/>
          <p:cNvPicPr>
            <a:picLocks noChangeAspect="1"/>
          </p:cNvPicPr>
          <p:nvPr/>
        </p:nvPicPr>
        <p:blipFill>
          <a:blip r:embed="rId5"/>
          <a:stretch>
            <a:fillRect/>
          </a:stretch>
        </p:blipFill>
        <p:spPr>
          <a:xfrm>
            <a:off x="6604000" y="3422015"/>
            <a:ext cx="4343400" cy="2895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arn(inVertical)">
                                      <p:cBhvr>
                                        <p:cTn id="12" dur="5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barn(inVertical)">
                                      <p:cBhvr>
                                        <p:cTn id="17" dur="500"/>
                                        <p:tgtEl>
                                          <p:spTgt spid="61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barn(inVertical)">
                                      <p:cBhvr>
                                        <p:cTn id="22"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9" grpId="0"/>
      <p:bldP spid="6151" grpId="0"/>
      <p:bldP spid="61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p:nvSpPr>
        <p:spPr>
          <a:xfrm>
            <a:off x="6445673" y="450827"/>
            <a:ext cx="5281930" cy="1514773"/>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dirty="0">
                <a:solidFill>
                  <a:schemeClr val="tx1"/>
                </a:solidFill>
                <a:effectLst/>
                <a:latin typeface="Times New Roman" panose="02020603050405020304" pitchFamily="18" charset="0"/>
                <a:cs typeface="Times New Roman" panose="02020603050405020304" pitchFamily="18" charset="0"/>
                <a:sym typeface="+mn-ea"/>
              </a:rPr>
              <a:t>Mạng lưới sông ngòi nước ta như thế nào?</a:t>
            </a: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8014758" y="4144153"/>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p:nvPr/>
        </p:nvSpPr>
        <p:spPr>
          <a:xfrm>
            <a:off x="6934200" y="2726690"/>
            <a:ext cx="4000500" cy="1404620"/>
          </a:xfrm>
          <a:prstGeom prst="rect">
            <a:avLst/>
          </a:prstGeom>
          <a:noFill/>
        </p:spPr>
        <p:txBody>
          <a:bodyPr wrap="square" rtlCol="0" anchor="t">
            <a:spAutoFit/>
          </a:bodyPr>
          <a:lstStyle/>
          <a:p>
            <a:pPr algn="ctr"/>
            <a:r>
              <a:rPr lang="en-US" sz="4265" b="1" dirty="0" err="1">
                <a:solidFill>
                  <a:srgbClr val="FF0000"/>
                </a:solidFill>
                <a:cs typeface="Calibri" panose="020F0502020204030204" pitchFamily="34" charset="0"/>
                <a:sym typeface="+mn-ea"/>
              </a:rPr>
              <a:t>Nhiều</a:t>
            </a:r>
            <a:r>
              <a:rPr lang="en-US" sz="4265" b="1" dirty="0">
                <a:solidFill>
                  <a:srgbClr val="FF0000"/>
                </a:solidFill>
                <a:cs typeface="Calibri" panose="020F0502020204030204" pitchFamily="34" charset="0"/>
                <a:sym typeface="+mn-ea"/>
              </a:rPr>
              <a:t> </a:t>
            </a:r>
            <a:r>
              <a:rPr lang="en-US" sz="4265" b="1" dirty="0" err="1">
                <a:solidFill>
                  <a:srgbClr val="FF0000"/>
                </a:solidFill>
                <a:cs typeface="Calibri" panose="020F0502020204030204" pitchFamily="34" charset="0"/>
                <a:sym typeface="+mn-ea"/>
              </a:rPr>
              <a:t>sông</a:t>
            </a:r>
            <a:r>
              <a:rPr lang="en-US" sz="4265" b="1" dirty="0">
                <a:solidFill>
                  <a:srgbClr val="FF0000"/>
                </a:solidFill>
                <a:cs typeface="Calibri" panose="020F0502020204030204" pitchFamily="34" charset="0"/>
                <a:sym typeface="+mn-ea"/>
              </a:rPr>
              <a:t> </a:t>
            </a:r>
            <a:r>
              <a:rPr lang="en-US" sz="4265" b="1" dirty="0" err="1">
                <a:solidFill>
                  <a:srgbClr val="FF0000"/>
                </a:solidFill>
                <a:cs typeface="Calibri" panose="020F0502020204030204" pitchFamily="34" charset="0"/>
                <a:sym typeface="+mn-ea"/>
              </a:rPr>
              <a:t>nhỏ</a:t>
            </a:r>
            <a:r>
              <a:rPr lang="en-US" sz="4265" b="1" dirty="0">
                <a:solidFill>
                  <a:srgbClr val="FF0000"/>
                </a:solidFill>
                <a:cs typeface="Calibri" panose="020F0502020204030204" pitchFamily="34" charset="0"/>
                <a:sym typeface="+mn-ea"/>
              </a:rPr>
              <a:t>, </a:t>
            </a:r>
            <a:r>
              <a:rPr lang="en-US" sz="4265" b="1" dirty="0" err="1">
                <a:solidFill>
                  <a:srgbClr val="FF0000"/>
                </a:solidFill>
                <a:cs typeface="Calibri" panose="020F0502020204030204" pitchFamily="34" charset="0"/>
                <a:sym typeface="+mn-ea"/>
              </a:rPr>
              <a:t>ít</a:t>
            </a:r>
            <a:r>
              <a:rPr lang="en-US" sz="4265" b="1" dirty="0">
                <a:solidFill>
                  <a:srgbClr val="FF0000"/>
                </a:solidFill>
                <a:cs typeface="Calibri" panose="020F0502020204030204" pitchFamily="34" charset="0"/>
                <a:sym typeface="+mn-ea"/>
              </a:rPr>
              <a:t> </a:t>
            </a:r>
            <a:r>
              <a:rPr lang="en-US" sz="4265" b="1" dirty="0" err="1">
                <a:solidFill>
                  <a:srgbClr val="FF0000"/>
                </a:solidFill>
                <a:cs typeface="Calibri" panose="020F0502020204030204" pitchFamily="34" charset="0"/>
                <a:sym typeface="+mn-ea"/>
              </a:rPr>
              <a:t>sông</a:t>
            </a:r>
            <a:r>
              <a:rPr lang="en-US" sz="4265" b="1" dirty="0">
                <a:solidFill>
                  <a:srgbClr val="FF0000"/>
                </a:solidFill>
                <a:cs typeface="Calibri" panose="020F0502020204030204" pitchFamily="34" charset="0"/>
                <a:sym typeface="+mn-ea"/>
              </a:rPr>
              <a:t> </a:t>
            </a:r>
            <a:r>
              <a:rPr lang="en-US" sz="4265" b="1" dirty="0" err="1">
                <a:solidFill>
                  <a:srgbClr val="FF0000"/>
                </a:solidFill>
                <a:cs typeface="Calibri" panose="020F0502020204030204" pitchFamily="34" charset="0"/>
                <a:sym typeface="+mn-ea"/>
              </a:rPr>
              <a:t>lớn</a:t>
            </a:r>
            <a:r>
              <a:rPr lang="en-US" sz="4265" b="1" dirty="0">
                <a:solidFill>
                  <a:srgbClr val="FF0000"/>
                </a:solidFill>
                <a:cs typeface="Calibri" panose="020F0502020204030204" pitchFamily="34" charset="0"/>
                <a:sym typeface="+mn-ea"/>
              </a:rPr>
              <a:t>.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40070" y="304800"/>
            <a:ext cx="5281930" cy="1514773"/>
          </a:xfrm>
          <a:prstGeom prst="wedgeEllipseCallout">
            <a:avLst>
              <a:gd name="adj1" fmla="val -9449"/>
              <a:gd name="adj2" fmla="val 66172"/>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ctr" defTabSz="914400" rtl="0" eaLnBrk="0" fontAlgn="base" latinLnBrk="0" hangingPunct="0">
              <a:lnSpc>
                <a:spcPct val="100000"/>
              </a:lnSpc>
              <a:spcBef>
                <a:spcPct val="30000"/>
              </a:spcBef>
              <a:spcAft>
                <a:spcPct val="0"/>
              </a:spcAft>
              <a:buClrTx/>
              <a:buSzTx/>
              <a:buFontTx/>
              <a:buNone/>
              <a:defRPr/>
            </a:pPr>
            <a:r>
              <a:rPr lang="en-US" altLang="vi-VN" dirty="0">
                <a:solidFill>
                  <a:schemeClr val="tx1"/>
                </a:solidFill>
                <a:effectLst/>
                <a:latin typeface="Times New Roman" panose="02020603050405020304" pitchFamily="18" charset="0"/>
                <a:cs typeface="Times New Roman" panose="02020603050405020304" pitchFamily="18" charset="0"/>
                <a:sym typeface="+mn-ea"/>
              </a:rPr>
              <a:t>Vì sao sông miền Trung ngắn và dốc?</a:t>
            </a:r>
          </a:p>
        </p:txBody>
      </p:sp>
      <p:pic>
        <p:nvPicPr>
          <p:cNvPr id="7172"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8261343" y="4114800"/>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6266028" y="2743200"/>
            <a:ext cx="5561965" cy="1569660"/>
          </a:xfrm>
          <a:prstGeom prst="rect">
            <a:avLst/>
          </a:prstGeom>
          <a:noFill/>
        </p:spPr>
        <p:txBody>
          <a:bodyPr wrap="square" rtlCol="0" anchor="t">
            <a:spAutoFit/>
          </a:bodyPr>
          <a:lstStyle/>
          <a:p>
            <a:pPr marL="0" marR="0" indent="0" algn="ctr" defTabSz="914400" rtl="0" eaLnBrk="0" fontAlgn="base" latinLnBrk="0" hangingPunct="0">
              <a:lnSpc>
                <a:spcPct val="100000"/>
              </a:lnSpc>
              <a:spcBef>
                <a:spcPct val="30000"/>
              </a:spcBef>
              <a:spcAft>
                <a:spcPct val="0"/>
              </a:spcAft>
              <a:buClrTx/>
              <a:buSzTx/>
              <a:buFontTx/>
              <a:buNone/>
              <a:defRPr/>
            </a:pPr>
            <a:r>
              <a:rPr lang="vi-VN" b="1" dirty="0">
                <a:solidFill>
                  <a:srgbClr val="FF0000"/>
                </a:solidFill>
                <a:effectLst/>
                <a:latin typeface="Arial" panose="020B0604020202020204" pitchFamily="34" charset="0"/>
                <a:cs typeface="Arial" panose="020B0604020202020204" pitchFamily="34" charset="0"/>
                <a:sym typeface="+mn-ea"/>
              </a:rPr>
              <a:t>Sông ở miền Trung ngắn và dốc vì vị trí miền Trung hẹp</a:t>
            </a:r>
            <a:r>
              <a:rPr lang="en-US" b="1" dirty="0">
                <a:solidFill>
                  <a:srgbClr val="FF0000"/>
                </a:solidFill>
                <a:effectLst/>
                <a:latin typeface="Arial" panose="020B0604020202020204" pitchFamily="34" charset="0"/>
                <a:cs typeface="Arial" panose="020B0604020202020204" pitchFamily="34" charset="0"/>
                <a:sym typeface="+mn-ea"/>
              </a:rPr>
              <a:t> </a:t>
            </a:r>
            <a:r>
              <a:rPr lang="en-US" b="1" dirty="0" err="1">
                <a:solidFill>
                  <a:srgbClr val="FF0000"/>
                </a:solidFill>
                <a:effectLst/>
                <a:latin typeface="Arial" panose="020B0604020202020204" pitchFamily="34" charset="0"/>
                <a:cs typeface="Arial" panose="020B0604020202020204" pitchFamily="34" charset="0"/>
                <a:sym typeface="+mn-ea"/>
              </a:rPr>
              <a:t>ngang</a:t>
            </a:r>
            <a:r>
              <a:rPr lang="vi-VN" b="1" dirty="0">
                <a:solidFill>
                  <a:srgbClr val="FF0000"/>
                </a:solidFill>
                <a:effectLst/>
                <a:latin typeface="Arial" panose="020B0604020202020204" pitchFamily="34" charset="0"/>
                <a:cs typeface="Arial" panose="020B0604020202020204" pitchFamily="34" charset="0"/>
                <a:sym typeface="+mn-ea"/>
              </a:rPr>
              <a:t>, có núi gần biển.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2"/>
                                        </p:tgtEl>
                                      </p:cBhvr>
                                    </p:animEffect>
                                    <p:set>
                                      <p:cBhvr>
                                        <p:cTn id="10" dur="1" fill="hold">
                                          <p:stCondLst>
                                            <p:cond delay="499"/>
                                          </p:stCondLst>
                                        </p:cTn>
                                        <p:tgtEl>
                                          <p:spTgt spid="717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44340" y="2438400"/>
            <a:ext cx="11303318" cy="3316742"/>
          </a:xfrm>
          <a:prstGeom prst="rect">
            <a:avLst/>
          </a:prstGeom>
          <a:noFill/>
        </p:spPr>
        <p:txBody>
          <a:bodyPr wrap="square" rtlCol="0">
            <a:spAutoFit/>
          </a:bodyPr>
          <a:lstStyle/>
          <a:p>
            <a:pPr>
              <a:lnSpc>
                <a:spcPct val="150000"/>
              </a:lnSpc>
            </a:pPr>
            <a:r>
              <a:rPr lang="en-US" sz="3600" dirty="0">
                <a:solidFill>
                  <a:srgbClr val="0000FF"/>
                </a:solidFill>
              </a:rPr>
              <a:t>1/ </a:t>
            </a:r>
            <a:r>
              <a:rPr lang="en-US" sz="3600" dirty="0" err="1">
                <a:solidFill>
                  <a:srgbClr val="0000FF"/>
                </a:solidFill>
              </a:rPr>
              <a:t>Vào</a:t>
            </a:r>
            <a:r>
              <a:rPr lang="en-US" sz="3600" dirty="0">
                <a:solidFill>
                  <a:srgbClr val="0000FF"/>
                </a:solidFill>
              </a:rPr>
              <a:t> </a:t>
            </a:r>
            <a:r>
              <a:rPr lang="en-US" sz="3600" dirty="0" err="1">
                <a:solidFill>
                  <a:srgbClr val="0000FF"/>
                </a:solidFill>
              </a:rPr>
              <a:t>mùa</a:t>
            </a:r>
            <a:r>
              <a:rPr lang="en-US" sz="3600" dirty="0">
                <a:solidFill>
                  <a:srgbClr val="0000FF"/>
                </a:solidFill>
              </a:rPr>
              <a:t> </a:t>
            </a:r>
            <a:r>
              <a:rPr lang="en-US" sz="3600" dirty="0" err="1">
                <a:solidFill>
                  <a:srgbClr val="0000FF"/>
                </a:solidFill>
              </a:rPr>
              <a:t>khô</a:t>
            </a:r>
            <a:r>
              <a:rPr lang="en-US" sz="3600" dirty="0">
                <a:solidFill>
                  <a:srgbClr val="0000FF"/>
                </a:solidFill>
              </a:rPr>
              <a:t>, </a:t>
            </a:r>
            <a:r>
              <a:rPr lang="en-US" sz="3600" dirty="0" err="1">
                <a:solidFill>
                  <a:srgbClr val="0000FF"/>
                </a:solidFill>
              </a:rPr>
              <a:t>nước</a:t>
            </a:r>
            <a:r>
              <a:rPr lang="en-US" sz="3600" dirty="0">
                <a:solidFill>
                  <a:srgbClr val="0000FF"/>
                </a:solidFill>
              </a:rPr>
              <a:t> </a:t>
            </a:r>
            <a:r>
              <a:rPr lang="en-US" sz="3600" dirty="0" err="1">
                <a:solidFill>
                  <a:srgbClr val="0000FF"/>
                </a:solidFill>
              </a:rPr>
              <a:t>sông</a:t>
            </a:r>
            <a:r>
              <a:rPr lang="en-US" sz="3600" dirty="0">
                <a:solidFill>
                  <a:srgbClr val="0000FF"/>
                </a:solidFill>
              </a:rPr>
              <a:t> </a:t>
            </a:r>
            <a:r>
              <a:rPr lang="en-US" sz="3600" dirty="0" err="1">
                <a:solidFill>
                  <a:srgbClr val="0000FF"/>
                </a:solidFill>
              </a:rPr>
              <a:t>thế</a:t>
            </a:r>
            <a:r>
              <a:rPr lang="en-US" sz="3600" dirty="0">
                <a:solidFill>
                  <a:srgbClr val="0000FF"/>
                </a:solidFill>
              </a:rPr>
              <a:t> </a:t>
            </a:r>
            <a:r>
              <a:rPr lang="en-US" sz="3600" dirty="0" err="1">
                <a:solidFill>
                  <a:srgbClr val="0000FF"/>
                </a:solidFill>
              </a:rPr>
              <a:t>nào</a:t>
            </a:r>
            <a:r>
              <a:rPr lang="en-US" sz="3600" dirty="0">
                <a:solidFill>
                  <a:srgbClr val="0000FF"/>
                </a:solidFill>
              </a:rPr>
              <a:t>?</a:t>
            </a:r>
          </a:p>
          <a:p>
            <a:pPr>
              <a:lnSpc>
                <a:spcPct val="150000"/>
              </a:lnSpc>
            </a:pPr>
            <a:r>
              <a:rPr lang="en-US" sz="3600" dirty="0">
                <a:solidFill>
                  <a:srgbClr val="0000FF"/>
                </a:solidFill>
              </a:rPr>
              <a:t>2/ </a:t>
            </a:r>
            <a:r>
              <a:rPr lang="en-US" sz="3600" dirty="0" err="1">
                <a:solidFill>
                  <a:srgbClr val="0000FF"/>
                </a:solidFill>
              </a:rPr>
              <a:t>Vào</a:t>
            </a:r>
            <a:r>
              <a:rPr lang="en-US" sz="3600" dirty="0">
                <a:solidFill>
                  <a:srgbClr val="0000FF"/>
                </a:solidFill>
              </a:rPr>
              <a:t> </a:t>
            </a:r>
            <a:r>
              <a:rPr lang="en-US" sz="3600" dirty="0" err="1">
                <a:solidFill>
                  <a:srgbClr val="0000FF"/>
                </a:solidFill>
              </a:rPr>
              <a:t>mùa</a:t>
            </a:r>
            <a:r>
              <a:rPr lang="en-US" sz="3600" dirty="0">
                <a:solidFill>
                  <a:srgbClr val="0000FF"/>
                </a:solidFill>
              </a:rPr>
              <a:t> </a:t>
            </a:r>
            <a:r>
              <a:rPr lang="en-US" sz="3600" dirty="0" err="1">
                <a:solidFill>
                  <a:srgbClr val="0000FF"/>
                </a:solidFill>
              </a:rPr>
              <a:t>mưa</a:t>
            </a:r>
            <a:r>
              <a:rPr lang="en-US" sz="3600" dirty="0">
                <a:solidFill>
                  <a:srgbClr val="0000FF"/>
                </a:solidFill>
              </a:rPr>
              <a:t>, </a:t>
            </a:r>
            <a:r>
              <a:rPr lang="en-US" sz="3600" dirty="0" err="1">
                <a:solidFill>
                  <a:srgbClr val="0000FF"/>
                </a:solidFill>
              </a:rPr>
              <a:t>nước</a:t>
            </a:r>
            <a:r>
              <a:rPr lang="en-US" sz="3600" dirty="0">
                <a:solidFill>
                  <a:srgbClr val="0000FF"/>
                </a:solidFill>
              </a:rPr>
              <a:t> </a:t>
            </a:r>
            <a:r>
              <a:rPr lang="en-US" sz="3600" dirty="0" err="1">
                <a:solidFill>
                  <a:srgbClr val="0000FF"/>
                </a:solidFill>
              </a:rPr>
              <a:t>sông</a:t>
            </a:r>
            <a:r>
              <a:rPr lang="en-US" sz="3600" dirty="0">
                <a:solidFill>
                  <a:srgbClr val="0000FF"/>
                </a:solidFill>
              </a:rPr>
              <a:t> </a:t>
            </a:r>
            <a:r>
              <a:rPr lang="en-US" sz="3600" dirty="0" err="1">
                <a:solidFill>
                  <a:srgbClr val="0000FF"/>
                </a:solidFill>
              </a:rPr>
              <a:t>thế</a:t>
            </a:r>
            <a:r>
              <a:rPr lang="en-US" sz="3600" dirty="0">
                <a:solidFill>
                  <a:srgbClr val="0000FF"/>
                </a:solidFill>
              </a:rPr>
              <a:t> </a:t>
            </a:r>
            <a:r>
              <a:rPr lang="en-US" sz="3600" dirty="0" err="1">
                <a:solidFill>
                  <a:srgbClr val="0000FF"/>
                </a:solidFill>
              </a:rPr>
              <a:t>nào</a:t>
            </a:r>
            <a:r>
              <a:rPr lang="en-US" sz="3600" dirty="0">
                <a:solidFill>
                  <a:srgbClr val="0000FF"/>
                </a:solidFill>
              </a:rPr>
              <a:t>? </a:t>
            </a:r>
            <a:r>
              <a:rPr lang="en-US" sz="3600" dirty="0" err="1">
                <a:solidFill>
                  <a:srgbClr val="0000FF"/>
                </a:solidFill>
              </a:rPr>
              <a:t>Gây</a:t>
            </a:r>
            <a:r>
              <a:rPr lang="en-US" sz="3600" dirty="0">
                <a:solidFill>
                  <a:srgbClr val="0000FF"/>
                </a:solidFill>
              </a:rPr>
              <a:t> </a:t>
            </a:r>
            <a:r>
              <a:rPr lang="en-US" sz="3600" dirty="0" err="1">
                <a:solidFill>
                  <a:srgbClr val="0000FF"/>
                </a:solidFill>
              </a:rPr>
              <a:t>ra</a:t>
            </a:r>
            <a:r>
              <a:rPr lang="en-US" sz="3600" dirty="0">
                <a:solidFill>
                  <a:srgbClr val="0000FF"/>
                </a:solidFill>
              </a:rPr>
              <a:t> </a:t>
            </a:r>
            <a:r>
              <a:rPr lang="en-US" sz="3600" dirty="0" err="1">
                <a:solidFill>
                  <a:srgbClr val="0000FF"/>
                </a:solidFill>
              </a:rPr>
              <a:t>hiện</a:t>
            </a:r>
            <a:r>
              <a:rPr lang="en-US" sz="3600" dirty="0">
                <a:solidFill>
                  <a:srgbClr val="0000FF"/>
                </a:solidFill>
              </a:rPr>
              <a:t> </a:t>
            </a:r>
            <a:r>
              <a:rPr lang="en-US" sz="3600" dirty="0" err="1">
                <a:solidFill>
                  <a:srgbClr val="0000FF"/>
                </a:solidFill>
              </a:rPr>
              <a:t>tượng</a:t>
            </a:r>
            <a:r>
              <a:rPr lang="en-US" sz="3600" dirty="0">
                <a:solidFill>
                  <a:srgbClr val="0000FF"/>
                </a:solidFill>
              </a:rPr>
              <a:t> </a:t>
            </a:r>
            <a:r>
              <a:rPr lang="en-US" sz="3600" dirty="0" err="1">
                <a:solidFill>
                  <a:srgbClr val="0000FF"/>
                </a:solidFill>
              </a:rPr>
              <a:t>gì</a:t>
            </a:r>
            <a:r>
              <a:rPr lang="en-US" sz="3600" dirty="0">
                <a:solidFill>
                  <a:srgbClr val="0000FF"/>
                </a:solidFill>
              </a:rPr>
              <a:t>?</a:t>
            </a:r>
          </a:p>
          <a:p>
            <a:pPr>
              <a:lnSpc>
                <a:spcPct val="150000"/>
              </a:lnSpc>
            </a:pPr>
            <a:r>
              <a:rPr lang="en-US" sz="3600" dirty="0">
                <a:solidFill>
                  <a:srgbClr val="0000FF"/>
                </a:solidFill>
              </a:rPr>
              <a:t>3/ </a:t>
            </a:r>
            <a:r>
              <a:rPr lang="en-US" sz="3600" dirty="0" err="1">
                <a:solidFill>
                  <a:srgbClr val="0000FF"/>
                </a:solidFill>
              </a:rPr>
              <a:t>Nước</a:t>
            </a:r>
            <a:r>
              <a:rPr lang="en-US" sz="3600" dirty="0">
                <a:solidFill>
                  <a:srgbClr val="0000FF"/>
                </a:solidFill>
              </a:rPr>
              <a:t> </a:t>
            </a:r>
            <a:r>
              <a:rPr lang="en-US" sz="3600" dirty="0" err="1">
                <a:solidFill>
                  <a:srgbClr val="0000FF"/>
                </a:solidFill>
              </a:rPr>
              <a:t>sông</a:t>
            </a:r>
            <a:r>
              <a:rPr lang="en-US" sz="3600" dirty="0">
                <a:solidFill>
                  <a:srgbClr val="0000FF"/>
                </a:solidFill>
              </a:rPr>
              <a:t> </a:t>
            </a:r>
            <a:r>
              <a:rPr lang="en-US" sz="3600" dirty="0" err="1">
                <a:solidFill>
                  <a:srgbClr val="0000FF"/>
                </a:solidFill>
              </a:rPr>
              <a:t>lên</a:t>
            </a:r>
            <a:r>
              <a:rPr lang="en-US" sz="3600" dirty="0">
                <a:solidFill>
                  <a:srgbClr val="0000FF"/>
                </a:solidFill>
              </a:rPr>
              <a:t> </a:t>
            </a:r>
            <a:r>
              <a:rPr lang="en-US" sz="3600" dirty="0" err="1">
                <a:solidFill>
                  <a:srgbClr val="0000FF"/>
                </a:solidFill>
              </a:rPr>
              <a:t>xuống</a:t>
            </a:r>
            <a:r>
              <a:rPr lang="en-US" sz="3600" dirty="0">
                <a:solidFill>
                  <a:srgbClr val="0000FF"/>
                </a:solidFill>
              </a:rPr>
              <a:t> </a:t>
            </a:r>
            <a:r>
              <a:rPr lang="en-US" sz="3600" dirty="0" err="1">
                <a:solidFill>
                  <a:srgbClr val="0000FF"/>
                </a:solidFill>
              </a:rPr>
              <a:t>theo</a:t>
            </a:r>
            <a:r>
              <a:rPr lang="en-US" sz="3600" dirty="0">
                <a:solidFill>
                  <a:srgbClr val="0000FF"/>
                </a:solidFill>
              </a:rPr>
              <a:t> </a:t>
            </a:r>
            <a:r>
              <a:rPr lang="en-US" sz="3600" dirty="0" err="1">
                <a:solidFill>
                  <a:srgbClr val="0000FF"/>
                </a:solidFill>
              </a:rPr>
              <a:t>mùa</a:t>
            </a:r>
            <a:r>
              <a:rPr lang="en-US" sz="3600" dirty="0">
                <a:solidFill>
                  <a:srgbClr val="0000FF"/>
                </a:solidFill>
              </a:rPr>
              <a:t> </a:t>
            </a:r>
            <a:r>
              <a:rPr lang="en-US" sz="3600" dirty="0" err="1">
                <a:solidFill>
                  <a:srgbClr val="0000FF"/>
                </a:solidFill>
              </a:rPr>
              <a:t>có</a:t>
            </a:r>
            <a:r>
              <a:rPr lang="en-US" sz="3600" dirty="0">
                <a:solidFill>
                  <a:srgbClr val="0000FF"/>
                </a:solidFill>
              </a:rPr>
              <a:t> </a:t>
            </a:r>
            <a:r>
              <a:rPr lang="en-US" sz="3600" dirty="0" err="1">
                <a:solidFill>
                  <a:srgbClr val="0000FF"/>
                </a:solidFill>
              </a:rPr>
              <a:t>những</a:t>
            </a:r>
            <a:r>
              <a:rPr lang="en-US" sz="3600" dirty="0">
                <a:solidFill>
                  <a:srgbClr val="0000FF"/>
                </a:solidFill>
              </a:rPr>
              <a:t> </a:t>
            </a:r>
            <a:r>
              <a:rPr lang="en-US" sz="3600" dirty="0" err="1">
                <a:solidFill>
                  <a:srgbClr val="0000FF"/>
                </a:solidFill>
              </a:rPr>
              <a:t>ảnh</a:t>
            </a:r>
            <a:r>
              <a:rPr lang="en-US" sz="3600" dirty="0">
                <a:solidFill>
                  <a:srgbClr val="0000FF"/>
                </a:solidFill>
              </a:rPr>
              <a:t> </a:t>
            </a:r>
            <a:r>
              <a:rPr lang="en-US" sz="3600" dirty="0" err="1">
                <a:solidFill>
                  <a:srgbClr val="0000FF"/>
                </a:solidFill>
              </a:rPr>
              <a:t>hưởng</a:t>
            </a:r>
            <a:r>
              <a:rPr lang="en-US" sz="3600" dirty="0">
                <a:solidFill>
                  <a:srgbClr val="0000FF"/>
                </a:solidFill>
              </a:rPr>
              <a:t> </a:t>
            </a:r>
            <a:r>
              <a:rPr lang="en-US" sz="3600" dirty="0" err="1">
                <a:solidFill>
                  <a:srgbClr val="0000FF"/>
                </a:solidFill>
              </a:rPr>
              <a:t>gì</a:t>
            </a:r>
            <a:r>
              <a:rPr lang="en-US" sz="3600" dirty="0">
                <a:solidFill>
                  <a:srgbClr val="0000FF"/>
                </a:solidFill>
              </a:rPr>
              <a:t> </a:t>
            </a:r>
            <a:r>
              <a:rPr lang="en-US" sz="3600" dirty="0" err="1">
                <a:solidFill>
                  <a:srgbClr val="0000FF"/>
                </a:solidFill>
              </a:rPr>
              <a:t>tới</a:t>
            </a:r>
            <a:r>
              <a:rPr lang="en-US" sz="3600" dirty="0">
                <a:solidFill>
                  <a:srgbClr val="0000FF"/>
                </a:solidFill>
              </a:rPr>
              <a:t> </a:t>
            </a:r>
            <a:r>
              <a:rPr lang="en-US" sz="3600" dirty="0" err="1">
                <a:solidFill>
                  <a:srgbClr val="0000FF"/>
                </a:solidFill>
              </a:rPr>
              <a:t>đời</a:t>
            </a:r>
            <a:r>
              <a:rPr lang="en-US" sz="3600" dirty="0">
                <a:solidFill>
                  <a:srgbClr val="0000FF"/>
                </a:solidFill>
              </a:rPr>
              <a:t> </a:t>
            </a:r>
            <a:r>
              <a:rPr lang="en-US" sz="3600" dirty="0" err="1">
                <a:solidFill>
                  <a:srgbClr val="0000FF"/>
                </a:solidFill>
              </a:rPr>
              <a:t>sống</a:t>
            </a:r>
            <a:r>
              <a:rPr lang="en-US" sz="3600" dirty="0">
                <a:solidFill>
                  <a:srgbClr val="0000FF"/>
                </a:solidFill>
              </a:rPr>
              <a:t> </a:t>
            </a:r>
            <a:r>
              <a:rPr lang="en-US" sz="3600" dirty="0" err="1">
                <a:solidFill>
                  <a:srgbClr val="0000FF"/>
                </a:solidFill>
              </a:rPr>
              <a:t>và</a:t>
            </a:r>
            <a:r>
              <a:rPr lang="en-US" sz="3600" dirty="0">
                <a:solidFill>
                  <a:srgbClr val="0000FF"/>
                </a:solidFill>
              </a:rPr>
              <a:t> </a:t>
            </a:r>
            <a:r>
              <a:rPr lang="en-US" sz="3600" dirty="0" err="1">
                <a:solidFill>
                  <a:srgbClr val="0000FF"/>
                </a:solidFill>
              </a:rPr>
              <a:t>sản</a:t>
            </a:r>
            <a:r>
              <a:rPr lang="en-US" sz="3600" dirty="0">
                <a:solidFill>
                  <a:srgbClr val="0000FF"/>
                </a:solidFill>
              </a:rPr>
              <a:t> </a:t>
            </a:r>
            <a:r>
              <a:rPr lang="en-US" sz="3600" dirty="0" err="1">
                <a:solidFill>
                  <a:srgbClr val="0000FF"/>
                </a:solidFill>
              </a:rPr>
              <a:t>xuất</a:t>
            </a:r>
            <a:r>
              <a:rPr lang="en-US" sz="3600" dirty="0">
                <a:solidFill>
                  <a:srgbClr val="0000FF"/>
                </a:solidFill>
              </a:rPr>
              <a:t> </a:t>
            </a:r>
            <a:r>
              <a:rPr lang="en-US" sz="3600" dirty="0" err="1">
                <a:solidFill>
                  <a:srgbClr val="0000FF"/>
                </a:solidFill>
              </a:rPr>
              <a:t>của</a:t>
            </a:r>
            <a:r>
              <a:rPr lang="en-US" sz="3600" dirty="0">
                <a:solidFill>
                  <a:srgbClr val="0000FF"/>
                </a:solidFill>
              </a:rPr>
              <a:t> </a:t>
            </a:r>
            <a:r>
              <a:rPr lang="en-US" sz="3600" dirty="0" err="1">
                <a:solidFill>
                  <a:srgbClr val="0000FF"/>
                </a:solidFill>
              </a:rPr>
              <a:t>nhân</a:t>
            </a:r>
            <a:r>
              <a:rPr lang="en-US" sz="3600" dirty="0">
                <a:solidFill>
                  <a:srgbClr val="0000FF"/>
                </a:solidFill>
              </a:rPr>
              <a:t> </a:t>
            </a:r>
            <a:r>
              <a:rPr lang="en-US" sz="3600" dirty="0" err="1">
                <a:solidFill>
                  <a:srgbClr val="0000FF"/>
                </a:solidFill>
              </a:rPr>
              <a:t>dân</a:t>
            </a:r>
            <a:r>
              <a:rPr lang="en-US" sz="3600" dirty="0">
                <a:solidFill>
                  <a:srgbClr val="0000FF"/>
                </a:solidFill>
              </a:rPr>
              <a:t> ta?</a:t>
            </a:r>
            <a:endParaRPr lang="vi-VN" sz="3600" dirty="0">
              <a:solidFill>
                <a:srgbClr val="0000FF"/>
              </a:solidFill>
            </a:endParaRPr>
          </a:p>
        </p:txBody>
      </p:sp>
      <p:sp>
        <p:nvSpPr>
          <p:cNvPr id="2" name="Rounded Rectangle 1"/>
          <p:cNvSpPr/>
          <p:nvPr/>
        </p:nvSpPr>
        <p:spPr>
          <a:xfrm>
            <a:off x="660082" y="304800"/>
            <a:ext cx="10871835" cy="1481455"/>
          </a:xfrm>
          <a:prstGeom prst="roundRect">
            <a:avLst/>
          </a:prstGeom>
          <a:solidFill>
            <a:schemeClr val="accent6">
              <a:lumMod val="20000"/>
              <a:lumOff val="80000"/>
              <a:alpha val="38000"/>
            </a:scheme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a:ln>
                  <a:noFill/>
                </a:ln>
                <a:solidFill>
                  <a:schemeClr val="tx1">
                    <a:lumMod val="50000"/>
                  </a:schemeClr>
                </a:solidFill>
                <a:effectLst/>
                <a:latin typeface="Times New Roman" panose="02020603050405020304" pitchFamily="18" charset="0"/>
              </a:rPr>
              <a:t>2.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Sông</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ngòi</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nước</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ta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có</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lượng</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nước</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thay</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đổi</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theo</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mùa</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và</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có</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nhiều</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phù</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b="1" i="0" u="none" strike="noStrike" cap="none" normalizeH="0" baseline="0" dirty="0" err="1">
                <a:ln>
                  <a:noFill/>
                </a:ln>
                <a:solidFill>
                  <a:schemeClr val="tx1">
                    <a:lumMod val="50000"/>
                  </a:schemeClr>
                </a:solidFill>
                <a:effectLst/>
                <a:latin typeface="Times New Roman" panose="02020603050405020304" pitchFamily="18" charset="0"/>
              </a:rPr>
              <a:t>sa</a:t>
            </a:r>
            <a:r>
              <a:rPr kumimoji="0" lang="en-US" b="1" i="0" u="none" strike="noStrike" cap="none" normalizeH="0" baseline="0" dirty="0">
                <a:ln>
                  <a:noFill/>
                </a:ln>
                <a:solidFill>
                  <a:schemeClr val="tx1">
                    <a:lumMod val="50000"/>
                  </a:schemeClr>
                </a:solidFill>
                <a:effectLst/>
                <a:latin typeface="Times New Roman" panose="02020603050405020304" pitchFamily="18" charset="0"/>
              </a:rPr>
              <a:t>.</a:t>
            </a: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oup 56"/>
          <p:cNvGraphicFramePr>
            <a:graphicFrameLocks noGrp="1"/>
          </p:cNvGraphicFramePr>
          <p:nvPr>
            <p:ph/>
            <p:extLst>
              <p:ext uri="{D42A27DB-BD31-4B8C-83A1-F6EECF244321}">
                <p14:modId xmlns:p14="http://schemas.microsoft.com/office/powerpoint/2010/main" val="1948255487"/>
              </p:ext>
            </p:extLst>
          </p:nvPr>
        </p:nvGraphicFramePr>
        <p:xfrm>
          <a:off x="254000" y="304800"/>
          <a:ext cx="11684000" cy="6223000"/>
        </p:xfrm>
        <a:graphic>
          <a:graphicData uri="http://schemas.openxmlformats.org/drawingml/2006/table">
            <a:tbl>
              <a:tblPr/>
              <a:tblGrid>
                <a:gridCol w="2339975">
                  <a:extLst>
                    <a:ext uri="{9D8B030D-6E8A-4147-A177-3AD203B41FA5}">
                      <a16:colId xmlns:a16="http://schemas.microsoft.com/office/drawing/2014/main" val="20000"/>
                    </a:ext>
                  </a:extLst>
                </a:gridCol>
                <a:gridCol w="4274185">
                  <a:extLst>
                    <a:ext uri="{9D8B030D-6E8A-4147-A177-3AD203B41FA5}">
                      <a16:colId xmlns:a16="http://schemas.microsoft.com/office/drawing/2014/main" val="20001"/>
                    </a:ext>
                  </a:extLst>
                </a:gridCol>
                <a:gridCol w="5069840">
                  <a:extLst>
                    <a:ext uri="{9D8B030D-6E8A-4147-A177-3AD203B41FA5}">
                      <a16:colId xmlns:a16="http://schemas.microsoft.com/office/drawing/2014/main" val="20002"/>
                    </a:ext>
                  </a:extLst>
                </a:gridCol>
              </a:tblGrid>
              <a:tr h="1422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00FF"/>
                          </a:solidFill>
                          <a:effectLst/>
                          <a:latin typeface="Times New Roman" panose="02020603050405020304" pitchFamily="18" charset="0"/>
                        </a:rPr>
                        <a:t>Thời</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gian</a:t>
                      </a:r>
                      <a:endParaRPr kumimoji="0" lang="en-US" sz="2800"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00FF"/>
                          </a:solidFill>
                          <a:effectLst/>
                          <a:latin typeface="Times New Roman" panose="02020603050405020304" pitchFamily="18" charset="0"/>
                        </a:rPr>
                        <a:t>Đặc</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điểm</a:t>
                      </a:r>
                      <a:endParaRPr kumimoji="0" lang="en-US" sz="2800"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00FF"/>
                          </a:solidFill>
                          <a:effectLst/>
                          <a:latin typeface="Times New Roman" panose="02020603050405020304" pitchFamily="18" charset="0"/>
                        </a:rPr>
                        <a:t>Ảnh</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hưởng</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tới</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đời</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sống</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sản</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xuất</a:t>
                      </a:r>
                      <a:endParaRPr kumimoji="0" lang="en-US" sz="2800"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00FF"/>
                          </a:solidFill>
                          <a:effectLst/>
                          <a:latin typeface="Times New Roman" panose="02020603050405020304" pitchFamily="18" charset="0"/>
                        </a:rPr>
                        <a:t>Mùa</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mưa</a:t>
                      </a:r>
                      <a:endParaRPr kumimoji="0" lang="en-US" sz="2800"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dâng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lên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nhanh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chóng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tràn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ngập</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cả</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hai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bờ</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gây</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lũ</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lụt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Ảnh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hưởng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tới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trên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biển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lũ</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đe</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doạ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đời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sống,mùa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00FF"/>
                          </a:solidFill>
                          <a:effectLst/>
                          <a:latin typeface="Times New Roman" panose="02020603050405020304" pitchFamily="18" charset="0"/>
                        </a:rPr>
                        <a:t>Mùa</a:t>
                      </a:r>
                      <a:r>
                        <a:rPr kumimoji="0" lang="en-US" sz="2800" b="1" i="0" u="none" strike="noStrike" cap="none" normalizeH="0" baseline="0" dirty="0">
                          <a:ln>
                            <a:noFill/>
                          </a:ln>
                          <a:solidFill>
                            <a:srgbClr val="0000FF"/>
                          </a:solidFill>
                          <a:effectLst/>
                          <a:latin typeface="Times New Roman" panose="02020603050405020304" pitchFamily="18" charset="0"/>
                        </a:rPr>
                        <a:t> </a:t>
                      </a:r>
                      <a:r>
                        <a:rPr kumimoji="0" lang="en-US" sz="2800" b="1" i="0" u="none" strike="noStrike" cap="none" normalizeH="0" baseline="0" dirty="0" err="1">
                          <a:ln>
                            <a:noFill/>
                          </a:ln>
                          <a:solidFill>
                            <a:srgbClr val="0000FF"/>
                          </a:solidFill>
                          <a:effectLst/>
                          <a:latin typeface="Times New Roman" panose="02020603050405020304" pitchFamily="18" charset="0"/>
                        </a:rPr>
                        <a:t>khô</a:t>
                      </a:r>
                      <a:endParaRPr kumimoji="0" lang="en-US" sz="2800"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thấp</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sông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trơ</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những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bãi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Ảnh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hưởng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tới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hoạt</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nhà</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máy</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thuỷ</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điện</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ảnh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hưởng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tới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mùa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màng</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lum bright="39999"/>
          </a:blip>
          <a:stretch>
            <a:fillRect/>
          </a:stretch>
        </p:blipFill>
        <p:spPr>
          <a:xfrm>
            <a:off x="1600200" y="38100"/>
            <a:ext cx="9067800" cy="3162300"/>
          </a:xfrm>
          <a:prstGeom prst="rect">
            <a:avLst/>
          </a:prstGeom>
          <a:noFill/>
          <a:ln w="9525">
            <a:noFill/>
          </a:ln>
        </p:spPr>
      </p:pic>
      <p:sp>
        <p:nvSpPr>
          <p:cNvPr id="56323" name="TextBox 3"/>
          <p:cNvSpPr txBox="1"/>
          <p:nvPr/>
        </p:nvSpPr>
        <p:spPr>
          <a:xfrm>
            <a:off x="4267200" y="2574925"/>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lũ</a:t>
            </a:r>
            <a:endParaRPr sz="4000" b="1" dirty="0">
              <a:solidFill>
                <a:schemeClr val="bg1"/>
              </a:solidFill>
              <a:latin typeface="Times New Roman" panose="02020603050405020304" pitchFamily="18" charset="0"/>
            </a:endParaRPr>
          </a:p>
        </p:txBody>
      </p:sp>
      <p:pic>
        <p:nvPicPr>
          <p:cNvPr id="56324" name="Content Placeholder 2"/>
          <p:cNvPicPr>
            <a:picLocks noChangeAspect="1"/>
          </p:cNvPicPr>
          <p:nvPr/>
        </p:nvPicPr>
        <p:blipFill>
          <a:blip r:embed="rId4">
            <a:lum bright="20001"/>
          </a:blip>
          <a:stretch>
            <a:fillRect/>
          </a:stretch>
        </p:blipFill>
        <p:spPr>
          <a:xfrm>
            <a:off x="1600200" y="3276600"/>
            <a:ext cx="8940800" cy="3505200"/>
          </a:xfrm>
          <a:prstGeom prst="rect">
            <a:avLst/>
          </a:prstGeom>
          <a:noFill/>
          <a:ln w="9525">
            <a:noFill/>
          </a:ln>
        </p:spPr>
      </p:pic>
      <p:sp>
        <p:nvSpPr>
          <p:cNvPr id="56325" name="TextBox 3"/>
          <p:cNvSpPr txBox="1"/>
          <p:nvPr/>
        </p:nvSpPr>
        <p:spPr>
          <a:xfrm>
            <a:off x="4343400" y="6096000"/>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cạn</a:t>
            </a:r>
            <a:endParaRPr sz="4000" b="1" dirty="0">
              <a:solidFill>
                <a:schemeClr val="bg1"/>
              </a:solidFill>
              <a:latin typeface="Times New Roman" panose="02020603050405020304" pitchFamily="18" charset="0"/>
            </a:endParaRPr>
          </a:p>
        </p:txBody>
      </p:sp>
      <p:pic>
        <p:nvPicPr>
          <p:cNvPr id="56326" name="Picture 8"/>
          <p:cNvPicPr>
            <a:picLocks noChangeAspect="1"/>
          </p:cNvPicPr>
          <p:nvPr/>
        </p:nvPicPr>
        <p:blipFill>
          <a:blip r:embed="rId5"/>
          <a:stretch>
            <a:fillRect/>
          </a:stretch>
        </p:blipFill>
        <p:spPr>
          <a:xfrm>
            <a:off x="6019800" y="3352800"/>
            <a:ext cx="152400" cy="152400"/>
          </a:xfrm>
          <a:prstGeom prst="rect">
            <a:avLst/>
          </a:prstGeom>
          <a:noFill/>
          <a:ln w="9525">
            <a:no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inh anh nuoc lu muc ky luc do vao dap Tam Hiep"/>
          <p:cNvPicPr>
            <a:picLocks noChangeAspect="1"/>
          </p:cNvPicPr>
          <p:nvPr/>
        </p:nvPicPr>
        <p:blipFill>
          <a:blip r:embed="rId3"/>
          <a:stretch>
            <a:fillRect/>
          </a:stretch>
        </p:blipFill>
        <p:spPr>
          <a:xfrm>
            <a:off x="1524000" y="0"/>
            <a:ext cx="4495800" cy="2895600"/>
          </a:xfrm>
          <a:prstGeom prst="rect">
            <a:avLst/>
          </a:prstGeom>
          <a:noFill/>
          <a:ln w="9525">
            <a:noFill/>
          </a:ln>
        </p:spPr>
      </p:pic>
      <p:pic>
        <p:nvPicPr>
          <p:cNvPr id="57347" name="Picture 11"/>
          <p:cNvPicPr>
            <a:picLocks noChangeAspect="1"/>
          </p:cNvPicPr>
          <p:nvPr/>
        </p:nvPicPr>
        <p:blipFill>
          <a:blip r:embed="rId4"/>
          <a:stretch>
            <a:fillRect/>
          </a:stretch>
        </p:blipFill>
        <p:spPr>
          <a:xfrm>
            <a:off x="6000750" y="0"/>
            <a:ext cx="4667250" cy="3352800"/>
          </a:xfrm>
          <a:prstGeom prst="rect">
            <a:avLst/>
          </a:prstGeom>
          <a:noFill/>
          <a:ln w="9525">
            <a:noFill/>
          </a:ln>
        </p:spPr>
      </p:pic>
      <p:pic>
        <p:nvPicPr>
          <p:cNvPr id="57348" name="Picture 13"/>
          <p:cNvPicPr>
            <a:picLocks noChangeAspect="1"/>
          </p:cNvPicPr>
          <p:nvPr/>
        </p:nvPicPr>
        <p:blipFill>
          <a:blip r:embed="rId5">
            <a:lum bright="20001"/>
          </a:blip>
          <a:stretch>
            <a:fillRect/>
          </a:stretch>
        </p:blipFill>
        <p:spPr>
          <a:xfrm>
            <a:off x="1524000" y="2895600"/>
            <a:ext cx="4495800" cy="3200400"/>
          </a:xfrm>
          <a:prstGeom prst="rect">
            <a:avLst/>
          </a:prstGeom>
          <a:noFill/>
          <a:ln w="9525">
            <a:noFill/>
          </a:ln>
        </p:spPr>
      </p:pic>
      <p:pic>
        <p:nvPicPr>
          <p:cNvPr id="57349" name="Picture 15"/>
          <p:cNvPicPr>
            <a:picLocks noChangeAspect="1"/>
          </p:cNvPicPr>
          <p:nvPr/>
        </p:nvPicPr>
        <p:blipFill>
          <a:blip r:embed="rId6">
            <a:lum bright="29999"/>
          </a:blip>
          <a:stretch>
            <a:fillRect/>
          </a:stretch>
        </p:blipFill>
        <p:spPr>
          <a:xfrm>
            <a:off x="6000750" y="2971800"/>
            <a:ext cx="4667250" cy="3124200"/>
          </a:xfrm>
          <a:prstGeom prst="rect">
            <a:avLst/>
          </a:prstGeom>
          <a:noFill/>
          <a:ln w="9525">
            <a:noFill/>
          </a:ln>
        </p:spPr>
      </p:pic>
      <p:sp>
        <p:nvSpPr>
          <p:cNvPr id="57350" name="Rectangle 16"/>
          <p:cNvSpPr/>
          <p:nvPr/>
        </p:nvSpPr>
        <p:spPr>
          <a:xfrm>
            <a:off x="1524000" y="5715635"/>
            <a:ext cx="9144000" cy="1142365"/>
          </a:xfrm>
          <a:prstGeom prst="rect">
            <a:avLst/>
          </a:prstGeom>
          <a:solidFill>
            <a:srgbClr val="FFC000">
              <a:alpha val="30000"/>
            </a:srgbClr>
          </a:solidFill>
          <a:ln w="9525" cap="flat" cmpd="sng">
            <a:solidFill>
              <a:schemeClr val="tx1"/>
            </a:solidFill>
            <a:prstDash val="solid"/>
            <a:miter/>
            <a:headEnd type="none" w="med" len="med"/>
            <a:tailEnd type="none" w="med" len="med"/>
          </a:ln>
        </p:spPr>
        <p:txBody>
          <a:bodyPr wrap="none" anchor="ctr" anchorCtr="0"/>
          <a:lstStyle/>
          <a:p>
            <a:pPr algn="ctr"/>
            <a:r>
              <a:rPr b="1" dirty="0">
                <a:solidFill>
                  <a:schemeClr val="tx1"/>
                </a:solidFill>
                <a:latin typeface="Times New Roman" panose="02020603050405020304" pitchFamily="18" charset="0"/>
              </a:rPr>
              <a:t>Nước sông dâng cao làm ảnh hưởng tới đời sống và</a:t>
            </a:r>
          </a:p>
          <a:p>
            <a:pPr algn="ctr"/>
            <a:r>
              <a:rPr b="1" dirty="0">
                <a:solidFill>
                  <a:schemeClr val="tx1"/>
                </a:solidFill>
                <a:latin typeface="Times New Roman" panose="02020603050405020304" pitchFamily="18" charset="0"/>
              </a:rPr>
              <a:t> sản xuất của nhân dân</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alt"/>
          <p:cNvPicPr>
            <a:picLocks noChangeAspect="1"/>
          </p:cNvPicPr>
          <p:nvPr/>
        </p:nvPicPr>
        <p:blipFill>
          <a:blip r:embed="rId3">
            <a:lum bright="20001"/>
          </a:blip>
          <a:stretch>
            <a:fillRect/>
          </a:stretch>
        </p:blipFill>
        <p:spPr>
          <a:xfrm>
            <a:off x="1524000" y="0"/>
            <a:ext cx="4114800" cy="2581275"/>
          </a:xfrm>
          <a:prstGeom prst="rect">
            <a:avLst/>
          </a:prstGeom>
          <a:noFill/>
          <a:ln w="9525">
            <a:noFill/>
          </a:ln>
        </p:spPr>
      </p:pic>
      <p:pic>
        <p:nvPicPr>
          <p:cNvPr id="59395" name="Picture 5" descr="Ruộng đồng Trung Quốc nứt nẻ kinh hoàng"/>
          <p:cNvPicPr>
            <a:picLocks noChangeAspect="1"/>
          </p:cNvPicPr>
          <p:nvPr/>
        </p:nvPicPr>
        <p:blipFill>
          <a:blip r:embed="rId4">
            <a:lum bright="10001"/>
          </a:blip>
          <a:stretch>
            <a:fillRect/>
          </a:stretch>
        </p:blipFill>
        <p:spPr>
          <a:xfrm>
            <a:off x="5715000" y="0"/>
            <a:ext cx="4953000" cy="2571750"/>
          </a:xfrm>
          <a:prstGeom prst="rect">
            <a:avLst/>
          </a:prstGeom>
          <a:noFill/>
          <a:ln w="9525">
            <a:noFill/>
          </a:ln>
        </p:spPr>
      </p:pic>
      <p:pic>
        <p:nvPicPr>
          <p:cNvPr id="59396" name="Picture 6" descr="Ruộng đồng Trung Quốc nứt nẻ kinh hoàng"/>
          <p:cNvPicPr>
            <a:picLocks noChangeAspect="1"/>
          </p:cNvPicPr>
          <p:nvPr/>
        </p:nvPicPr>
        <p:blipFill>
          <a:blip r:embed="rId5">
            <a:lum bright="29999"/>
          </a:blip>
          <a:stretch>
            <a:fillRect/>
          </a:stretch>
        </p:blipFill>
        <p:spPr>
          <a:xfrm>
            <a:off x="1524000" y="2514600"/>
            <a:ext cx="4191000" cy="3276600"/>
          </a:xfrm>
          <a:prstGeom prst="rect">
            <a:avLst/>
          </a:prstGeom>
          <a:noFill/>
          <a:ln w="9525">
            <a:noFill/>
          </a:ln>
        </p:spPr>
      </p:pic>
      <p:pic>
        <p:nvPicPr>
          <p:cNvPr id="59397" name="Picture 7"/>
          <p:cNvPicPr>
            <a:picLocks noChangeAspect="1"/>
          </p:cNvPicPr>
          <p:nvPr/>
        </p:nvPicPr>
        <p:blipFill>
          <a:blip r:embed="rId6">
            <a:lum bright="10001"/>
          </a:blip>
          <a:stretch>
            <a:fillRect/>
          </a:stretch>
        </p:blipFill>
        <p:spPr>
          <a:xfrm>
            <a:off x="5791200" y="2514600"/>
            <a:ext cx="4876800" cy="3200400"/>
          </a:xfrm>
          <a:prstGeom prst="rect">
            <a:avLst/>
          </a:prstGeom>
          <a:noFill/>
          <a:ln w="9525">
            <a:noFill/>
          </a:ln>
        </p:spPr>
      </p:pic>
      <p:sp>
        <p:nvSpPr>
          <p:cNvPr id="59398" name="Rectangle 8"/>
          <p:cNvSpPr/>
          <p:nvPr/>
        </p:nvSpPr>
        <p:spPr>
          <a:xfrm>
            <a:off x="1524000" y="5715000"/>
            <a:ext cx="9144000" cy="1143000"/>
          </a:xfrm>
          <a:prstGeom prst="rect">
            <a:avLst/>
          </a:prstGeom>
          <a:solidFill>
            <a:srgbClr val="FFC000">
              <a:alpha val="47000"/>
            </a:srgbClr>
          </a:solidFill>
          <a:ln w="9525" cap="flat" cmpd="sng">
            <a:solidFill>
              <a:schemeClr val="tx1"/>
            </a:solidFill>
            <a:prstDash val="solid"/>
            <a:miter/>
            <a:headEnd type="none" w="med" len="med"/>
            <a:tailEnd type="none" w="med" len="med"/>
          </a:ln>
        </p:spPr>
        <p:txBody>
          <a:bodyPr wrap="none" anchor="ctr" anchorCtr="0"/>
          <a:lstStyle/>
          <a:p>
            <a:pPr algn="ctr"/>
            <a:r>
              <a:rPr lang="vi-VN" altLang="x-none" b="1" dirty="0">
                <a:solidFill>
                  <a:schemeClr val="tx1"/>
                </a:solidFill>
                <a:latin typeface="Times New Roman" panose="02020603050405020304" pitchFamily="18" charset="0"/>
              </a:rPr>
              <a:t>Nước</a:t>
            </a:r>
            <a:r>
              <a:rPr b="1" dirty="0">
                <a:solidFill>
                  <a:schemeClr val="tx1"/>
                </a:solidFill>
                <a:latin typeface="Times New Roman" panose="02020603050405020304" pitchFamily="18" charset="0"/>
              </a:rPr>
              <a:t> sông cạn gây nhiều khó khăn cho</a:t>
            </a:r>
            <a:r>
              <a:rPr sz="4400" b="1" dirty="0">
                <a:solidFill>
                  <a:schemeClr val="tx1"/>
                </a:solidFill>
                <a:latin typeface="Times New Roman" panose="02020603050405020304" pitchFamily="18" charset="0"/>
              </a:rPr>
              <a:t> </a:t>
            </a:r>
          </a:p>
          <a:p>
            <a:pPr algn="ctr"/>
            <a:r>
              <a:rPr b="1" dirty="0">
                <a:solidFill>
                  <a:schemeClr val="tx1"/>
                </a:solidFill>
                <a:latin typeface="Times New Roman" panose="02020603050405020304" pitchFamily="18" charset="0"/>
              </a:rPr>
              <a:t>Đời </a:t>
            </a:r>
            <a:r>
              <a:rPr sz="2000" b="1" dirty="0">
                <a:solidFill>
                  <a:schemeClr val="tx1"/>
                </a:solidFill>
                <a:latin typeface=".VnTime" panose="020B7200000000000000" pitchFamily="34" charset="0"/>
              </a:rPr>
              <a:t> </a:t>
            </a:r>
            <a:r>
              <a:rPr b="1" dirty="0">
                <a:solidFill>
                  <a:schemeClr val="tx1"/>
                </a:solidFill>
                <a:latin typeface="Times New Roman" panose="02020603050405020304" pitchFamily="18" charset="0"/>
              </a:rPr>
              <a:t>sống </a:t>
            </a:r>
            <a:r>
              <a:rPr sz="2800" b="1" dirty="0">
                <a:solidFill>
                  <a:schemeClr val="tx1"/>
                </a:solidFill>
                <a:latin typeface="Times New Roman" panose="02020603050405020304" pitchFamily="18" charset="0"/>
              </a:rPr>
              <a:t>và</a:t>
            </a:r>
            <a:r>
              <a:rPr sz="4000" b="1" dirty="0">
                <a:solidFill>
                  <a:schemeClr val="tx1"/>
                </a:solidFill>
                <a:latin typeface="Times New Roman" panose="02020603050405020304" pitchFamily="18" charset="0"/>
              </a:rPr>
              <a:t> </a:t>
            </a:r>
            <a:r>
              <a:rPr b="1" dirty="0">
                <a:solidFill>
                  <a:schemeClr val="tx1"/>
                </a:solidFill>
                <a:latin typeface="Times New Roman" panose="02020603050405020304" pitchFamily="18" charset="0"/>
              </a:rPr>
              <a:t>sản xuất của nhân dân</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7"/>
          <p:cNvSpPr txBox="1"/>
          <p:nvPr/>
        </p:nvSpPr>
        <p:spPr>
          <a:xfrm>
            <a:off x="1698625" y="1600200"/>
            <a:ext cx="210820" cy="583565"/>
          </a:xfrm>
          <a:prstGeom prst="rect">
            <a:avLst/>
          </a:prstGeom>
          <a:noFill/>
          <a:ln w="9525">
            <a:noFill/>
          </a:ln>
        </p:spPr>
        <p:txBody>
          <a:bodyPr wrap="square">
            <a:spAutoFit/>
          </a:bodyPr>
          <a:lstStyle/>
          <a:p>
            <a:pPr>
              <a:spcBef>
                <a:spcPct val="50000"/>
              </a:spcBef>
            </a:pPr>
            <a:endParaRPr b="1" dirty="0">
              <a:cs typeface="Times New Roman" panose="02020603050405020304" pitchFamily="18" charset="0"/>
            </a:endParaRPr>
          </a:p>
        </p:txBody>
      </p:sp>
      <p:sp>
        <p:nvSpPr>
          <p:cNvPr id="58372" name="Text Box 11"/>
          <p:cNvSpPr txBox="1"/>
          <p:nvPr/>
        </p:nvSpPr>
        <p:spPr>
          <a:xfrm>
            <a:off x="838200" y="838200"/>
            <a:ext cx="9436100" cy="583565"/>
          </a:xfrm>
          <a:prstGeom prst="rect">
            <a:avLst/>
          </a:prstGeom>
          <a:noFill/>
          <a:ln w="9525">
            <a:noFill/>
          </a:ln>
        </p:spPr>
        <p:txBody>
          <a:bodyPr wrap="square">
            <a:spAutoFit/>
          </a:bodyPr>
          <a:lstStyle/>
          <a:p>
            <a:pPr>
              <a:spcBef>
                <a:spcPct val="50000"/>
              </a:spcBef>
            </a:pPr>
            <a:r>
              <a:rPr b="1" dirty="0">
                <a:solidFill>
                  <a:srgbClr val="006600"/>
                </a:solidFill>
                <a:cs typeface="Times New Roman" panose="02020603050405020304" pitchFamily="18" charset="0"/>
              </a:rPr>
              <a:t>Tại sao về mùa lũ, nước sông thường rất đục?</a:t>
            </a:r>
          </a:p>
        </p:txBody>
      </p:sp>
      <p:sp>
        <p:nvSpPr>
          <p:cNvPr id="58373" name="Text Box 12"/>
          <p:cNvSpPr txBox="1"/>
          <p:nvPr/>
        </p:nvSpPr>
        <p:spPr>
          <a:xfrm>
            <a:off x="838200" y="4191000"/>
            <a:ext cx="10484485" cy="1568450"/>
          </a:xfrm>
          <a:prstGeom prst="rect">
            <a:avLst/>
          </a:prstGeom>
          <a:noFill/>
          <a:ln w="9525">
            <a:noFill/>
          </a:ln>
        </p:spPr>
        <p:txBody>
          <a:bodyPr wrap="square">
            <a:spAutoFit/>
          </a:bodyPr>
          <a:lstStyle/>
          <a:p>
            <a:pPr algn="just">
              <a:spcBef>
                <a:spcPct val="50000"/>
              </a:spcBef>
            </a:pPr>
            <a:r>
              <a:rPr dirty="0">
                <a:solidFill>
                  <a:srgbClr val="0000CC"/>
                </a:solidFill>
                <a:cs typeface="Times New Roman" panose="02020603050405020304" pitchFamily="18" charset="0"/>
              </a:rPr>
              <a:t>Nước sông chứa nhiều phù sa là vì: 3/4 diện tích nước ta là đồi núi dốc, khi có mưa nhiều, mưa to, đất bị bào mòn trôi xuống lòng sông làm cho sông có nhiều phù sa.</a:t>
            </a:r>
          </a:p>
        </p:txBody>
      </p:sp>
      <p:sp>
        <p:nvSpPr>
          <p:cNvPr id="58374" name="Text Box 17"/>
          <p:cNvSpPr txBox="1"/>
          <p:nvPr/>
        </p:nvSpPr>
        <p:spPr>
          <a:xfrm>
            <a:off x="838200" y="3581400"/>
            <a:ext cx="10484485" cy="583565"/>
          </a:xfrm>
          <a:prstGeom prst="rect">
            <a:avLst/>
          </a:prstGeom>
          <a:noFill/>
          <a:ln w="9525">
            <a:noFill/>
          </a:ln>
        </p:spPr>
        <p:txBody>
          <a:bodyPr wrap="square">
            <a:spAutoFit/>
          </a:bodyPr>
          <a:lstStyle/>
          <a:p>
            <a:pPr>
              <a:spcBef>
                <a:spcPct val="50000"/>
              </a:spcBef>
            </a:pPr>
            <a:r>
              <a:rPr b="1" dirty="0">
                <a:solidFill>
                  <a:srgbClr val="006600"/>
                </a:solidFill>
                <a:cs typeface="Times New Roman" panose="02020603050405020304" pitchFamily="18" charset="0"/>
              </a:rPr>
              <a:t>Tại sao nước sông lại chứa nhiều phù sa?</a:t>
            </a:r>
          </a:p>
        </p:txBody>
      </p:sp>
      <p:sp>
        <p:nvSpPr>
          <p:cNvPr id="58375" name="Rectangle 18"/>
          <p:cNvSpPr/>
          <p:nvPr/>
        </p:nvSpPr>
        <p:spPr>
          <a:xfrm>
            <a:off x="838200" y="2590800"/>
            <a:ext cx="10484485" cy="583565"/>
          </a:xfrm>
          <a:prstGeom prst="rect">
            <a:avLst/>
          </a:prstGeom>
          <a:noFill/>
          <a:ln w="9525">
            <a:noFill/>
          </a:ln>
        </p:spPr>
        <p:txBody>
          <a:bodyPr wrap="square">
            <a:spAutoFit/>
          </a:bodyPr>
          <a:lstStyle/>
          <a:p>
            <a:r>
              <a:rPr dirty="0">
                <a:solidFill>
                  <a:srgbClr val="0000CC"/>
                </a:solidFill>
                <a:cs typeface="Times New Roman" panose="02020603050405020304" pitchFamily="18" charset="0"/>
              </a:rPr>
              <a:t>- Màu nâu đỏ của nước sông chính là do phù sa tạo nên.</a:t>
            </a:r>
          </a:p>
        </p:txBody>
      </p:sp>
      <p:sp>
        <p:nvSpPr>
          <p:cNvPr id="58376" name="Text Box 20"/>
          <p:cNvSpPr txBox="1"/>
          <p:nvPr/>
        </p:nvSpPr>
        <p:spPr>
          <a:xfrm>
            <a:off x="838200" y="1524000"/>
            <a:ext cx="10484485" cy="1076325"/>
          </a:xfrm>
          <a:prstGeom prst="rect">
            <a:avLst/>
          </a:prstGeom>
          <a:noFill/>
          <a:ln w="9525">
            <a:noFill/>
          </a:ln>
        </p:spPr>
        <p:txBody>
          <a:bodyPr wrap="square">
            <a:spAutoFit/>
          </a:bodyPr>
          <a:lstStyle/>
          <a:p>
            <a:pPr>
              <a:spcBef>
                <a:spcPct val="50000"/>
              </a:spcBef>
            </a:pPr>
            <a:r>
              <a:rPr dirty="0">
                <a:solidFill>
                  <a:srgbClr val="0000CC"/>
                </a:solidFill>
                <a:cs typeface="Times New Roman" panose="02020603050405020304" pitchFamily="18" charset="0"/>
              </a:rPr>
              <a:t>- Về mùa lũ, nước sông thường rất đục vì chứa nhiều phù sa và thường có màu nâu đỏ.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slide(fromBottom)">
                                      <p:cBhvr>
                                        <p:cTn id="12" dur="2000"/>
                                        <p:tgtEl>
                                          <p:spTgt spid="5837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slide(fromBottom)">
                                      <p:cBhvr>
                                        <p:cTn id="15" dur="2000"/>
                                        <p:tgtEl>
                                          <p:spTgt spid="5837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8374"/>
                                        </p:tgtEl>
                                        <p:attrNameLst>
                                          <p:attrName>style.visibility</p:attrName>
                                        </p:attrNameLst>
                                      </p:cBhvr>
                                      <p:to>
                                        <p:strVal val="visible"/>
                                      </p:to>
                                    </p:set>
                                    <p:anim calcmode="lin" valueType="num">
                                      <p:cBhvr>
                                        <p:cTn id="20" dur="1000" fill="hold"/>
                                        <p:tgtEl>
                                          <p:spTgt spid="58374"/>
                                        </p:tgtEl>
                                        <p:attrNameLst>
                                          <p:attrName>ppt_w</p:attrName>
                                        </p:attrNameLst>
                                      </p:cBhvr>
                                      <p:tavLst>
                                        <p:tav tm="0">
                                          <p:val>
                                            <p:strVal val="#ppt_w*0.70"/>
                                          </p:val>
                                        </p:tav>
                                        <p:tav tm="100000">
                                          <p:val>
                                            <p:strVal val="#ppt_w"/>
                                          </p:val>
                                        </p:tav>
                                      </p:tavLst>
                                    </p:anim>
                                    <p:anim calcmode="lin" valueType="num">
                                      <p:cBhvr>
                                        <p:cTn id="21" dur="1000" fill="hold"/>
                                        <p:tgtEl>
                                          <p:spTgt spid="58374"/>
                                        </p:tgtEl>
                                        <p:attrNameLst>
                                          <p:attrName>ppt_h</p:attrName>
                                        </p:attrNameLst>
                                      </p:cBhvr>
                                      <p:tavLst>
                                        <p:tav tm="0">
                                          <p:val>
                                            <p:strVal val="#ppt_h"/>
                                          </p:val>
                                        </p:tav>
                                        <p:tav tm="100000">
                                          <p:val>
                                            <p:strVal val="#ppt_h"/>
                                          </p:val>
                                        </p:tav>
                                      </p:tavLst>
                                    </p:anim>
                                    <p:animEffect transition="in" filter="fade">
                                      <p:cBhvr>
                                        <p:cTn id="22" dur="10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3"/>
                                        </p:tgtEl>
                                        <p:attrNameLst>
                                          <p:attrName>style.visibility</p:attrName>
                                        </p:attrNameLst>
                                      </p:cBhvr>
                                      <p:to>
                                        <p:strVal val="visible"/>
                                      </p:to>
                                    </p:set>
                                    <p:anim calcmode="lin" valueType="num">
                                      <p:cBhvr additive="base">
                                        <p:cTn id="27" dur="2000" fill="hold"/>
                                        <p:tgtEl>
                                          <p:spTgt spid="58373"/>
                                        </p:tgtEl>
                                        <p:attrNameLst>
                                          <p:attrName>ppt_x</p:attrName>
                                        </p:attrNameLst>
                                      </p:cBhvr>
                                      <p:tavLst>
                                        <p:tav tm="0">
                                          <p:val>
                                            <p:strVal val="#ppt_x"/>
                                          </p:val>
                                        </p:tav>
                                        <p:tav tm="100000">
                                          <p:val>
                                            <p:strVal val="#ppt_x"/>
                                          </p:val>
                                        </p:tav>
                                      </p:tavLst>
                                    </p:anim>
                                    <p:anim calcmode="lin" valueType="num">
                                      <p:cBhvr additive="base">
                                        <p:cTn id="28" dur="20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4" grpId="0"/>
      <p:bldP spid="58375" grpId="0"/>
      <p:bldP spid="583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886835" y="1737360"/>
            <a:ext cx="6306185" cy="8813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Ôn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26205" y="5699760"/>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38270" y="4412615"/>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H</a:t>
            </a:r>
            <a:r>
              <a:rPr lang="vi-VN" altLang="en-US" sz="4265" b="1" dirty="0">
                <a:solidFill>
                  <a:srgbClr val="0000FF"/>
                </a:solidFill>
                <a:latin typeface="Arial" panose="020B0604020202020204" pitchFamily="34" charset="0"/>
                <a:ea typeface="Arial" panose="020B0604020202020204" pitchFamily="34" charset="0"/>
              </a:rPr>
              <a:t>à</a:t>
            </a:r>
            <a:r>
              <a:rPr lang="vi-VN" altLang="en-US" sz="4265" b="1" dirty="0">
                <a:solidFill>
                  <a:srgbClr val="0000FF"/>
                </a:solidFill>
                <a:latin typeface="Arial" panose="020B0604020202020204" pitchFamily="34" charset="0"/>
                <a:cs typeface="Arial" panose="020B0604020202020204" pitchFamily="34" charset="0"/>
              </a:rPr>
              <a:t>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886835" y="3108960"/>
            <a:ext cx="6501765" cy="8864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 gió mùa</a:t>
            </a:r>
            <a:endParaRPr lang="en-US" altLang="en-US" sz="4265" b="1" dirty="0">
              <a:solidFill>
                <a:srgbClr val="0000FF"/>
              </a:solidFill>
              <a:latin typeface="Times New Roman" panose="02020603050405020304" pitchFamily="18" charset="0"/>
              <a:ea typeface="Arial" panose="020B0604020202020204" pitchFamily="34" charset="0"/>
            </a:endParaRPr>
          </a:p>
        </p:txBody>
      </p:sp>
      <p:sp>
        <p:nvSpPr>
          <p:cNvPr id="3078" name="AutoShape 17" descr="Pink tissue paper"/>
          <p:cNvSpPr/>
          <p:nvPr/>
        </p:nvSpPr>
        <p:spPr>
          <a:xfrm>
            <a:off x="1829435" y="152400"/>
            <a:ext cx="9533255" cy="102743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454150" y="2173605"/>
            <a:ext cx="1783715" cy="215265"/>
            <a:chOff x="0" y="1896"/>
            <a:chExt cx="5760" cy="120"/>
          </a:xfrm>
        </p:grpSpPr>
        <p:sp>
          <p:nvSpPr>
            <p:cNvPr id="3165"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6"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810260" y="780415"/>
            <a:ext cx="822325" cy="2042160"/>
            <a:chOff x="1474" y="2341"/>
            <a:chExt cx="454" cy="678"/>
          </a:xfrm>
        </p:grpSpPr>
        <p:grpSp>
          <p:nvGrpSpPr>
            <p:cNvPr id="3152" name="Group 11"/>
            <p:cNvGrpSpPr/>
            <p:nvPr/>
          </p:nvGrpSpPr>
          <p:grpSpPr>
            <a:xfrm rot="5400000">
              <a:off x="1456" y="2517"/>
              <a:ext cx="537" cy="185"/>
              <a:chOff x="0" y="1896"/>
              <a:chExt cx="5760" cy="120"/>
            </a:xfrm>
          </p:grpSpPr>
          <p:sp>
            <p:nvSpPr>
              <p:cNvPr id="3163"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4"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3153"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55"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6"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7"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8"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9"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0"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1"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2"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728595" y="2558415"/>
            <a:ext cx="1240155" cy="165100"/>
            <a:chOff x="0" y="1896"/>
            <a:chExt cx="5760" cy="120"/>
          </a:xfrm>
        </p:grpSpPr>
        <p:sp>
          <p:nvSpPr>
            <p:cNvPr id="3150"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1"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43810" y="1584960"/>
            <a:ext cx="1216660" cy="1045845"/>
            <a:chOff x="3257" y="860"/>
            <a:chExt cx="581" cy="623"/>
          </a:xfrm>
        </p:grpSpPr>
        <p:grpSp>
          <p:nvGrpSpPr>
            <p:cNvPr id="3139"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42"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3"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4"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5"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6"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7"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8"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9"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40"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761615" y="3726815"/>
            <a:ext cx="1240155" cy="165100"/>
            <a:chOff x="0" y="1896"/>
            <a:chExt cx="5760" cy="120"/>
          </a:xfrm>
        </p:grpSpPr>
        <p:sp>
          <p:nvSpPr>
            <p:cNvPr id="313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3030220" y="5050790"/>
            <a:ext cx="805815" cy="173990"/>
            <a:chOff x="0" y="1896"/>
            <a:chExt cx="5760" cy="120"/>
          </a:xfrm>
        </p:grpSpPr>
        <p:sp>
          <p:nvSpPr>
            <p:cNvPr id="310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701290" y="2918460"/>
            <a:ext cx="1036320" cy="1045845"/>
            <a:chOff x="3260" y="1700"/>
            <a:chExt cx="581" cy="623"/>
          </a:xfrm>
        </p:grpSpPr>
        <p:grpSp>
          <p:nvGrpSpPr>
            <p:cNvPr id="3126"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29"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0"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1"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2"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3"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4"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5"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6"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27"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710815" y="4250055"/>
            <a:ext cx="1052195" cy="1044575"/>
            <a:chOff x="3247" y="2516"/>
            <a:chExt cx="581" cy="622"/>
          </a:xfrm>
        </p:grpSpPr>
        <p:grpSp>
          <p:nvGrpSpPr>
            <p:cNvPr id="3115"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18"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19"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0"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1"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2"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3"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4"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5"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16"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610235" y="50800"/>
            <a:ext cx="1303655" cy="1289050"/>
            <a:chOff x="196" y="292"/>
            <a:chExt cx="616" cy="507"/>
          </a:xfrm>
        </p:grpSpPr>
        <p:grpSp>
          <p:nvGrpSpPr>
            <p:cNvPr id="3109" name="Group 70"/>
            <p:cNvGrpSpPr/>
            <p:nvPr/>
          </p:nvGrpSpPr>
          <p:grpSpPr>
            <a:xfrm>
              <a:off x="204" y="300"/>
              <a:ext cx="608" cy="499"/>
              <a:chOff x="204" y="300"/>
              <a:chExt cx="608" cy="499"/>
            </a:xfrm>
          </p:grpSpPr>
          <p:sp>
            <p:nvSpPr>
              <p:cNvPr id="3113"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114"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3110" name="Group 73"/>
            <p:cNvGrpSpPr/>
            <p:nvPr/>
          </p:nvGrpSpPr>
          <p:grpSpPr>
            <a:xfrm>
              <a:off x="196" y="292"/>
              <a:ext cx="592" cy="482"/>
              <a:chOff x="204" y="300"/>
              <a:chExt cx="592" cy="482"/>
            </a:xfrm>
          </p:grpSpPr>
          <p:sp>
            <p:nvSpPr>
              <p:cNvPr id="3111"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3112"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98750" y="5558155"/>
            <a:ext cx="1052195" cy="1044575"/>
            <a:chOff x="3247" y="2516"/>
            <a:chExt cx="581" cy="622"/>
          </a:xfrm>
        </p:grpSpPr>
        <p:grpSp>
          <p:nvGrpSpPr>
            <p:cNvPr id="3096"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099"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0"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1"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2"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3"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4"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5"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6"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097"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3089" name="Group 93"/>
          <p:cNvGrpSpPr/>
          <p:nvPr/>
        </p:nvGrpSpPr>
        <p:grpSpPr>
          <a:xfrm>
            <a:off x="2032635" y="228600"/>
            <a:ext cx="9252585" cy="847725"/>
            <a:chOff x="720" y="240"/>
            <a:chExt cx="4752" cy="505"/>
          </a:xfrm>
        </p:grpSpPr>
        <p:sp>
          <p:nvSpPr>
            <p:cNvPr id="3094"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095"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3090" name="Picture 97"/>
          <p:cNvPicPr>
            <a:picLocks noChangeAspect="1"/>
          </p:cNvPicPr>
          <p:nvPr/>
        </p:nvPicPr>
        <p:blipFill>
          <a:blip r:embed="rId7"/>
          <a:stretch>
            <a:fillRect/>
          </a:stretch>
        </p:blipFill>
        <p:spPr>
          <a:xfrm>
            <a:off x="1564005" y="1699260"/>
            <a:ext cx="836930" cy="1174115"/>
          </a:xfrm>
          <a:prstGeom prst="rect">
            <a:avLst/>
          </a:prstGeom>
          <a:noFill/>
          <a:ln w="9525">
            <a:noFill/>
          </a:ln>
        </p:spPr>
      </p:pic>
      <p:sp>
        <p:nvSpPr>
          <p:cNvPr id="15380" name="Text Box 98"/>
          <p:cNvSpPr txBox="1">
            <a:spLocks noChangeArrowheads="1"/>
          </p:cNvSpPr>
          <p:nvPr/>
        </p:nvSpPr>
        <p:spPr bwMode="auto">
          <a:xfrm>
            <a:off x="2439035" y="330200"/>
            <a:ext cx="889889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ta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nằm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3093" name="WordArt 39">
            <a:hlinkClick r:id="rId3" action="ppaction://hlinkpres?slideindex=1&amp;slidetitle="/>
          </p:cNvPr>
          <p:cNvSpPr>
            <a:spLocks noTextEdit="1"/>
          </p:cNvSpPr>
          <p:nvPr/>
        </p:nvSpPr>
        <p:spPr>
          <a:xfrm>
            <a:off x="1088390" y="417195"/>
            <a:ext cx="356870" cy="473710"/>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6187"/>
                                        </p:tgtEl>
                                        <p:attrNameLst>
                                          <p:attrName>fillcolor</p:attrName>
                                        </p:attrNameLst>
                                      </p:cBhvr>
                                      <p:to>
                                        <a:srgbClr val="00FF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500" fill="hold"/>
                                        <p:tgtEl>
                                          <p:spTgt spid="6200"/>
                                        </p:tgtEl>
                                        <p:attrNameLst>
                                          <p:attrName>fillcolor</p:attrName>
                                        </p:attrNameLst>
                                      </p:cBhvr>
                                      <p:to>
                                        <a:srgbClr val="FF33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86060" y="2886139"/>
            <a:ext cx="912812" cy="1076325"/>
          </a:xfrm>
          <a:prstGeom prst="rect">
            <a:avLst/>
          </a:prstGeom>
          <a:solidFill>
            <a:srgbClr val="FFFFFF"/>
          </a:solidFill>
          <a:ln w="9525">
            <a:solidFill>
              <a:schemeClr val="tx1"/>
            </a:solidFill>
            <a:miter lim="800000"/>
          </a:ln>
          <a:effectLst>
            <a:outerShdw blurRad="76200" dir="18900000" sy="23000" kx="-1200000" algn="bl" rotWithShape="0">
              <a:prstClr val="black">
                <a:alpha val="20000"/>
              </a:prstClr>
            </a:outerShdw>
          </a:effectLst>
          <a:scene3d>
            <a:camera prst="orthographicFront"/>
            <a:lightRig rig="threePt" dir="t"/>
          </a:scene3d>
          <a:sp3d>
            <a:bevelT prst="angle"/>
          </a:sp3d>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Khi</a:t>
            </a:r>
            <a:r>
              <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hậu</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0243" name="Text Box 3"/>
          <p:cNvSpPr txBox="1"/>
          <p:nvPr/>
        </p:nvSpPr>
        <p:spPr>
          <a:xfrm>
            <a:off x="3240088" y="2365375"/>
            <a:ext cx="1258887" cy="829945"/>
          </a:xfrm>
          <a:prstGeom prst="rect">
            <a:avLst/>
          </a:prstGeom>
          <a:solidFill>
            <a:srgbClr val="D6FFC1"/>
          </a:solidFill>
          <a:ln w="9525" cap="flat" cmpd="sng">
            <a:solidFill>
              <a:schemeClr val="tx1"/>
            </a:solidFill>
            <a:prstDash val="solid"/>
            <a:miter/>
            <a:headEnd type="none" w="med" len="med"/>
            <a:tailEnd type="none" w="med" len="med"/>
          </a:ln>
        </p:spPr>
        <p:txBody>
          <a:bodyPr>
            <a:spAutoFit/>
          </a:bodyPr>
          <a:lstStyle/>
          <a:p>
            <a:pPr algn="ctr">
              <a:spcBef>
                <a:spcPct val="50000"/>
              </a:spcBef>
            </a:pPr>
            <a:r>
              <a:rPr lang="en-US" altLang="en-US" sz="2400" dirty="0">
                <a:latin typeface="Arial" panose="020B0604020202020204" pitchFamily="34" charset="0"/>
              </a:rPr>
              <a:t>Mùa khô</a:t>
            </a:r>
          </a:p>
        </p:txBody>
      </p:sp>
      <p:sp>
        <p:nvSpPr>
          <p:cNvPr id="10244" name="Text Box 4"/>
          <p:cNvSpPr txBox="1"/>
          <p:nvPr/>
        </p:nvSpPr>
        <p:spPr>
          <a:xfrm>
            <a:off x="3276600" y="3886200"/>
            <a:ext cx="1066800" cy="953135"/>
          </a:xfrm>
          <a:prstGeom prst="rect">
            <a:avLst/>
          </a:prstGeom>
          <a:solidFill>
            <a:srgbClr val="002060"/>
          </a:solidFill>
          <a:ln w="9525" cap="flat" cmpd="sng">
            <a:solidFill>
              <a:schemeClr val="bg1"/>
            </a:solidFill>
            <a:prstDash val="solid"/>
            <a:miter/>
            <a:headEnd type="none" w="med" len="med"/>
            <a:tailEnd type="none" w="med" len="med"/>
          </a:ln>
        </p:spPr>
        <p:txBody>
          <a:bodyPr>
            <a:spAutoFit/>
          </a:bodyPr>
          <a:lstStyle/>
          <a:p>
            <a:pPr algn="ctr">
              <a:spcBef>
                <a:spcPct val="50000"/>
              </a:spcBef>
            </a:pPr>
            <a:r>
              <a:rPr lang="en-US" altLang="en-US" sz="2800" dirty="0">
                <a:solidFill>
                  <a:srgbClr val="FFFFFF"/>
                </a:solidFill>
                <a:latin typeface="Arial" panose="020B0604020202020204" pitchFamily="34" charset="0"/>
              </a:rPr>
              <a:t>Mùa mưa</a:t>
            </a:r>
          </a:p>
        </p:txBody>
      </p:sp>
      <p:sp>
        <p:nvSpPr>
          <p:cNvPr id="10245" name="Text Box 5"/>
          <p:cNvSpPr txBox="1"/>
          <p:nvPr/>
        </p:nvSpPr>
        <p:spPr>
          <a:xfrm>
            <a:off x="5164138" y="2286000"/>
            <a:ext cx="1447800" cy="829945"/>
          </a:xfrm>
          <a:prstGeom prst="rect">
            <a:avLst/>
          </a:prstGeom>
          <a:solidFill>
            <a:srgbClr val="D6FFC1"/>
          </a:solidFill>
          <a:ln w="9525" cap="flat" cmpd="sng">
            <a:solidFill>
              <a:schemeClr val="tx1"/>
            </a:solidFill>
            <a:prstDash val="solid"/>
            <a:miter/>
            <a:headEnd type="none" w="med" len="med"/>
            <a:tailEnd type="none" w="med" len="med"/>
          </a:ln>
        </p:spPr>
        <p:txBody>
          <a:bodyPr>
            <a:spAutoFit/>
          </a:bodyPr>
          <a:lstStyle/>
          <a:p>
            <a:pPr algn="ctr">
              <a:spcBef>
                <a:spcPct val="50000"/>
              </a:spcBef>
            </a:pPr>
            <a:r>
              <a:rPr lang="en-US" altLang="en-US" sz="2400" dirty="0">
                <a:latin typeface="Arial" panose="020B0604020202020204" pitchFamily="34" charset="0"/>
              </a:rPr>
              <a:t>Ít mưa, khô hạn</a:t>
            </a:r>
          </a:p>
        </p:txBody>
      </p:sp>
      <p:sp>
        <p:nvSpPr>
          <p:cNvPr id="10246" name="Rectangle 6"/>
          <p:cNvSpPr/>
          <p:nvPr/>
        </p:nvSpPr>
        <p:spPr>
          <a:xfrm>
            <a:off x="4975225" y="3906838"/>
            <a:ext cx="1173163" cy="953135"/>
          </a:xfrm>
          <a:prstGeom prst="rect">
            <a:avLst/>
          </a:prstGeom>
          <a:solidFill>
            <a:srgbClr val="002060"/>
          </a:solidFill>
          <a:ln w="9525" cap="flat" cmpd="sng">
            <a:solidFill>
              <a:schemeClr val="bg1"/>
            </a:solidFill>
            <a:prstDash val="solid"/>
            <a:miter/>
            <a:headEnd type="none" w="med" len="med"/>
            <a:tailEnd type="none" w="med" len="med"/>
          </a:ln>
        </p:spPr>
        <p:txBody>
          <a:bodyPr>
            <a:spAutoFit/>
          </a:bodyPr>
          <a:lstStyle/>
          <a:p>
            <a:pPr algn="ctr"/>
            <a:r>
              <a:rPr lang="en-US" altLang="en-US" sz="2800" dirty="0">
                <a:solidFill>
                  <a:srgbClr val="FFFFFF"/>
                </a:solidFill>
                <a:latin typeface="Arial" panose="020B0604020202020204" pitchFamily="34" charset="0"/>
              </a:rPr>
              <a:t>Mưa nhiều</a:t>
            </a:r>
          </a:p>
        </p:txBody>
      </p:sp>
      <p:sp>
        <p:nvSpPr>
          <p:cNvPr id="10247" name="Text Box 7"/>
          <p:cNvSpPr txBox="1"/>
          <p:nvPr/>
        </p:nvSpPr>
        <p:spPr>
          <a:xfrm>
            <a:off x="7315200" y="2163763"/>
            <a:ext cx="1320800" cy="829945"/>
          </a:xfrm>
          <a:prstGeom prst="rect">
            <a:avLst/>
          </a:prstGeom>
          <a:solidFill>
            <a:srgbClr val="D6FFC1"/>
          </a:solidFill>
          <a:ln w="9525" cap="flat" cmpd="sng">
            <a:solidFill>
              <a:schemeClr val="tx1"/>
            </a:solidFill>
            <a:prstDash val="solid"/>
            <a:miter/>
            <a:headEnd type="none" w="med" len="med"/>
            <a:tailEnd type="none" w="med" len="med"/>
          </a:ln>
        </p:spPr>
        <p:txBody>
          <a:bodyPr>
            <a:spAutoFit/>
          </a:bodyPr>
          <a:lstStyle/>
          <a:p>
            <a:pPr algn="ctr">
              <a:spcBef>
                <a:spcPct val="50000"/>
              </a:spcBef>
            </a:pPr>
            <a:r>
              <a:rPr lang="en-US" altLang="en-US" sz="2400" dirty="0">
                <a:latin typeface="Arial" panose="020B0604020202020204" pitchFamily="34" charset="0"/>
              </a:rPr>
              <a:t>Nước sông ít</a:t>
            </a:r>
          </a:p>
        </p:txBody>
      </p:sp>
      <p:sp>
        <p:nvSpPr>
          <p:cNvPr id="10248" name="Text Box 8"/>
          <p:cNvSpPr txBox="1">
            <a:spLocks noChangeArrowheads="1"/>
          </p:cNvSpPr>
          <p:nvPr/>
        </p:nvSpPr>
        <p:spPr bwMode="auto">
          <a:xfrm>
            <a:off x="6791325" y="3935413"/>
            <a:ext cx="1939925" cy="1568450"/>
          </a:xfrm>
          <a:prstGeom prst="rect">
            <a:avLst/>
          </a:prstGeom>
          <a:solidFill>
            <a:srgbClr val="002060"/>
          </a:solidFill>
          <a:ln w="9525">
            <a:solidFill>
              <a:schemeClr val="bg1"/>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3200" b="0" i="0" u="none" strike="noStrike" kern="1200" cap="none" spc="0" normalizeH="0" baseline="0" noProof="0" dirty="0" err="1">
                <a:ln>
                  <a:noFill/>
                </a:ln>
                <a:solidFill>
                  <a:srgbClr val="FFFFFF"/>
                </a:solidFill>
                <a:effectLst/>
                <a:uLnTx/>
                <a:uFillTx/>
                <a:latin typeface="+mj-lt"/>
                <a:ea typeface="+mn-ea"/>
                <a:cs typeface="+mn-cs"/>
              </a:rPr>
              <a:t>Nước</a:t>
            </a:r>
            <a:r>
              <a:rPr kumimoji="0" lang="en-US" altLang="en-US" sz="3200" b="0" i="0" u="none" strike="noStrike" kern="1200" cap="none" spc="0" normalizeH="0" baseline="0" noProof="0" dirty="0">
                <a:ln>
                  <a:noFill/>
                </a:ln>
                <a:solidFill>
                  <a:srgbClr val="FFFFFF"/>
                </a:solidFill>
                <a:effectLst/>
                <a:uLnTx/>
                <a:uFillTx/>
                <a:latin typeface="+mj-lt"/>
                <a:ea typeface="+mn-ea"/>
                <a:cs typeface="+mn-cs"/>
              </a:rPr>
              <a:t> </a:t>
            </a:r>
            <a:r>
              <a:rPr kumimoji="0" lang="en-US" altLang="en-US" sz="3200" b="0" i="0" u="none" strike="noStrike" kern="1200" cap="none" spc="0" normalizeH="0" baseline="0" noProof="0" dirty="0" err="1">
                <a:ln>
                  <a:noFill/>
                </a:ln>
                <a:solidFill>
                  <a:srgbClr val="FFFFFF"/>
                </a:solidFill>
                <a:effectLst/>
                <a:uLnTx/>
                <a:uFillTx/>
                <a:latin typeface="+mj-lt"/>
                <a:ea typeface="+mn-ea"/>
                <a:cs typeface="+mn-cs"/>
              </a:rPr>
              <a:t>sông</a:t>
            </a:r>
            <a:r>
              <a:rPr kumimoji="0" lang="en-US" altLang="en-US" sz="3200" b="0" i="0" u="none" strike="noStrike" kern="1200" cap="none" spc="0" normalizeH="0" baseline="0" noProof="0" dirty="0">
                <a:ln>
                  <a:noFill/>
                </a:ln>
                <a:solidFill>
                  <a:srgbClr val="FFFFFF"/>
                </a:solidFill>
                <a:effectLst/>
                <a:uLnTx/>
                <a:uFillTx/>
                <a:latin typeface="+mj-lt"/>
                <a:ea typeface="+mn-ea"/>
                <a:cs typeface="+mn-cs"/>
              </a:rPr>
              <a:t> </a:t>
            </a:r>
            <a:r>
              <a:rPr kumimoji="0" lang="en-US" altLang="en-US" sz="3200" b="0" i="0" u="none" strike="noStrike" kern="1200" cap="none" spc="0" normalizeH="0" baseline="0" noProof="0" dirty="0" err="1">
                <a:ln>
                  <a:noFill/>
                </a:ln>
                <a:solidFill>
                  <a:srgbClr val="FFFFFF"/>
                </a:solidFill>
                <a:effectLst/>
                <a:uLnTx/>
                <a:uFillTx/>
                <a:latin typeface="+mj-lt"/>
                <a:ea typeface="+mn-ea"/>
                <a:cs typeface="+mn-cs"/>
              </a:rPr>
              <a:t>dâng</a:t>
            </a:r>
            <a:r>
              <a:rPr kumimoji="0" lang="en-US" altLang="en-US" sz="3200" b="0" i="0" u="none" strike="noStrike" kern="1200" cap="none" spc="0" normalizeH="0" baseline="0" noProof="0" dirty="0">
                <a:ln>
                  <a:noFill/>
                </a:ln>
                <a:solidFill>
                  <a:srgbClr val="FFFFFF"/>
                </a:solidFill>
                <a:effectLst/>
                <a:uLnTx/>
                <a:uFillTx/>
                <a:latin typeface="+mj-lt"/>
                <a:ea typeface="+mn-ea"/>
                <a:cs typeface="+mn-cs"/>
              </a:rPr>
              <a:t> </a:t>
            </a:r>
            <a:r>
              <a:rPr kumimoji="0" lang="en-US" altLang="en-US" sz="3200" b="0" i="0" u="none" strike="noStrike" kern="1200" cap="none" spc="0" normalizeH="0" baseline="0" noProof="0" dirty="0" err="1">
                <a:ln>
                  <a:noFill/>
                </a:ln>
                <a:solidFill>
                  <a:srgbClr val="FFFFFF"/>
                </a:solidFill>
                <a:effectLst/>
                <a:uLnTx/>
                <a:uFillTx/>
                <a:latin typeface="+mj-lt"/>
                <a:ea typeface="+mn-ea"/>
                <a:cs typeface="+mn-cs"/>
              </a:rPr>
              <a:t>cao</a:t>
            </a:r>
            <a:endParaRPr kumimoji="0" lang="en-US" altLang="en-US" sz="3200" b="0" i="0" u="none" strike="noStrike" kern="1200" cap="none" spc="0" normalizeH="0" baseline="0" noProof="0" dirty="0">
              <a:ln>
                <a:noFill/>
              </a:ln>
              <a:solidFill>
                <a:srgbClr val="FFFFFF"/>
              </a:solidFill>
              <a:effectLst/>
              <a:uLnTx/>
              <a:uFillTx/>
              <a:latin typeface="+mj-lt"/>
              <a:ea typeface="+mn-ea"/>
              <a:cs typeface="+mn-cs"/>
            </a:endParaRPr>
          </a:p>
        </p:txBody>
      </p:sp>
      <p:sp>
        <p:nvSpPr>
          <p:cNvPr id="10249" name="Text Box 9"/>
          <p:cNvSpPr txBox="1">
            <a:spLocks noChangeArrowheads="1"/>
          </p:cNvSpPr>
          <p:nvPr/>
        </p:nvSpPr>
        <p:spPr bwMode="auto">
          <a:xfrm>
            <a:off x="9256094" y="2179996"/>
            <a:ext cx="1259506" cy="2676525"/>
          </a:xfrm>
          <a:prstGeom prst="rect">
            <a:avLst/>
          </a:prstGeom>
          <a:solidFill>
            <a:srgbClr val="FFFFFF"/>
          </a:solidFill>
          <a:ln w="9525">
            <a:solidFill>
              <a:schemeClr val="tx1"/>
            </a:solidFill>
            <a:miter lim="800000"/>
          </a:ln>
          <a:effectLst>
            <a:outerShdw blurRad="76200" dir="13500000" sy="23000" kx="1200000" algn="br" rotWithShape="0">
              <a:prstClr val="black">
                <a:alpha val="20000"/>
              </a:prstClr>
            </a:outerShdw>
          </a:effectLst>
          <a:scene3d>
            <a:camera prst="orthographicFront"/>
            <a:lightRig rig="threePt" dir="t"/>
          </a:scene3d>
          <a:sp3d>
            <a:bevelT prst="angle"/>
          </a:sp3d>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Nước</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sông</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thay</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đổi</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theo</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mùa</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0250" name="AutoShape 10"/>
          <p:cNvSpPr/>
          <p:nvPr/>
        </p:nvSpPr>
        <p:spPr>
          <a:xfrm rot="-2990868">
            <a:off x="2519363" y="3159125"/>
            <a:ext cx="693737" cy="138113"/>
          </a:xfrm>
          <a:prstGeom prst="rightArrow">
            <a:avLst>
              <a:gd name="adj1" fmla="val 50000"/>
              <a:gd name="adj2" fmla="val 167129"/>
            </a:avLst>
          </a:prstGeom>
          <a:solidFill>
            <a:schemeClr val="accent1"/>
          </a:solidFill>
          <a:ln w="9525" cap="flat" cmpd="sng">
            <a:solidFill>
              <a:schemeClr val="tx1"/>
            </a:solidFill>
            <a:prstDash val="solid"/>
            <a:miter/>
            <a:headEnd type="none" w="med" len="med"/>
            <a:tailEnd type="none" w="med" len="med"/>
          </a:ln>
        </p:spPr>
        <p:txBody>
          <a:bodyPr vert="eaVert" wrap="none" anchor="ctr" anchorCtr="0"/>
          <a:lstStyle/>
          <a:p>
            <a:endParaRPr lang="en-US" altLang="en-US" sz="2800" dirty="0">
              <a:latin typeface="Arial" panose="020B0604020202020204" pitchFamily="34" charset="0"/>
            </a:endParaRPr>
          </a:p>
        </p:txBody>
      </p:sp>
      <p:sp>
        <p:nvSpPr>
          <p:cNvPr id="37903" name="AutoShape 11"/>
          <p:cNvSpPr/>
          <p:nvPr/>
        </p:nvSpPr>
        <p:spPr>
          <a:xfrm rot="2341182">
            <a:off x="2560638" y="3854450"/>
            <a:ext cx="704850" cy="158750"/>
          </a:xfrm>
          <a:prstGeom prst="rightArrow">
            <a:avLst>
              <a:gd name="adj1" fmla="val 50000"/>
              <a:gd name="adj2" fmla="val 134310"/>
            </a:avLst>
          </a:prstGeom>
          <a:solidFill>
            <a:schemeClr val="accent1"/>
          </a:solidFill>
          <a:ln w="9525" cap="flat" cmpd="sng">
            <a:solidFill>
              <a:schemeClr val="tx1"/>
            </a:solidFill>
            <a:prstDash val="solid"/>
            <a:miter/>
            <a:headEnd type="none" w="med" len="med"/>
            <a:tailEnd type="none" w="med" len="med"/>
          </a:ln>
        </p:spPr>
        <p:txBody>
          <a:bodyPr rot="10800000" vert="eaVert" wrap="none" anchor="ctr" anchorCtr="0"/>
          <a:lstStyle/>
          <a:p>
            <a:endParaRPr lang="en-US" altLang="en-US" sz="2800" dirty="0">
              <a:latin typeface="Arial" panose="020B0604020202020204" pitchFamily="34" charset="0"/>
            </a:endParaRPr>
          </a:p>
        </p:txBody>
      </p:sp>
      <p:sp>
        <p:nvSpPr>
          <p:cNvPr id="10252" name="AutoShape 12"/>
          <p:cNvSpPr/>
          <p:nvPr/>
        </p:nvSpPr>
        <p:spPr>
          <a:xfrm>
            <a:off x="4495800" y="2667000"/>
            <a:ext cx="628650" cy="161925"/>
          </a:xfrm>
          <a:prstGeom prst="rightArrow">
            <a:avLst>
              <a:gd name="adj1" fmla="val 64305"/>
              <a:gd name="adj2" fmla="val 157792"/>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sz="2800" dirty="0">
              <a:latin typeface="Arial" panose="020B0604020202020204" pitchFamily="34" charset="0"/>
            </a:endParaRPr>
          </a:p>
        </p:txBody>
      </p:sp>
      <p:sp>
        <p:nvSpPr>
          <p:cNvPr id="10253" name="AutoShape 13"/>
          <p:cNvSpPr/>
          <p:nvPr/>
        </p:nvSpPr>
        <p:spPr>
          <a:xfrm>
            <a:off x="4403725" y="4292600"/>
            <a:ext cx="568325" cy="149225"/>
          </a:xfrm>
          <a:prstGeom prst="rightArrow">
            <a:avLst>
              <a:gd name="adj1" fmla="val 64305"/>
              <a:gd name="adj2" fmla="val 154791"/>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sz="2800" dirty="0">
              <a:latin typeface="Arial" panose="020B0604020202020204" pitchFamily="34" charset="0"/>
            </a:endParaRPr>
          </a:p>
        </p:txBody>
      </p:sp>
      <p:sp>
        <p:nvSpPr>
          <p:cNvPr id="10254" name="AutoShape 14"/>
          <p:cNvSpPr/>
          <p:nvPr/>
        </p:nvSpPr>
        <p:spPr>
          <a:xfrm>
            <a:off x="6642100" y="2590800"/>
            <a:ext cx="669925" cy="161925"/>
          </a:xfrm>
          <a:prstGeom prst="rightArrow">
            <a:avLst>
              <a:gd name="adj1" fmla="val 64305"/>
              <a:gd name="adj2" fmla="val 168152"/>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sz="2800" dirty="0">
              <a:latin typeface="Arial" panose="020B0604020202020204" pitchFamily="34" charset="0"/>
            </a:endParaRPr>
          </a:p>
        </p:txBody>
      </p:sp>
      <p:sp>
        <p:nvSpPr>
          <p:cNvPr id="10255" name="AutoShape 15"/>
          <p:cNvSpPr/>
          <p:nvPr/>
        </p:nvSpPr>
        <p:spPr>
          <a:xfrm>
            <a:off x="6208713" y="4306888"/>
            <a:ext cx="593725" cy="153987"/>
          </a:xfrm>
          <a:prstGeom prst="rightArrow">
            <a:avLst>
              <a:gd name="adj1" fmla="val 64305"/>
              <a:gd name="adj2" fmla="val 172381"/>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en-US" altLang="en-US" sz="2800" dirty="0">
              <a:latin typeface="Arial" panose="020B0604020202020204" pitchFamily="34" charset="0"/>
            </a:endParaRPr>
          </a:p>
        </p:txBody>
      </p:sp>
      <p:sp>
        <p:nvSpPr>
          <p:cNvPr id="37908" name="AutoShape 16"/>
          <p:cNvSpPr/>
          <p:nvPr/>
        </p:nvSpPr>
        <p:spPr>
          <a:xfrm rot="3076089">
            <a:off x="8555038" y="2857500"/>
            <a:ext cx="838200" cy="152400"/>
          </a:xfrm>
          <a:prstGeom prst="rightArrow">
            <a:avLst>
              <a:gd name="adj1" fmla="val 64305"/>
              <a:gd name="adj2" fmla="val 223539"/>
            </a:avLst>
          </a:prstGeom>
          <a:solidFill>
            <a:schemeClr val="accent1"/>
          </a:solidFill>
          <a:ln w="9525" cap="flat" cmpd="sng">
            <a:solidFill>
              <a:schemeClr val="tx1"/>
            </a:solidFill>
            <a:prstDash val="solid"/>
            <a:miter/>
            <a:headEnd type="none" w="med" len="med"/>
            <a:tailEnd type="none" w="med" len="med"/>
          </a:ln>
        </p:spPr>
        <p:txBody>
          <a:bodyPr rot="10800000" vert="eaVert" wrap="none" anchor="ctr" anchorCtr="0"/>
          <a:lstStyle/>
          <a:p>
            <a:endParaRPr lang="en-US" altLang="en-US" sz="2800" dirty="0">
              <a:latin typeface="Arial" panose="020B0604020202020204" pitchFamily="34" charset="0"/>
            </a:endParaRPr>
          </a:p>
        </p:txBody>
      </p:sp>
      <p:sp>
        <p:nvSpPr>
          <p:cNvPr id="37909" name="AutoShape 17"/>
          <p:cNvSpPr/>
          <p:nvPr/>
        </p:nvSpPr>
        <p:spPr>
          <a:xfrm rot="-3716865" flipV="1">
            <a:off x="8599488" y="3933825"/>
            <a:ext cx="857250" cy="152400"/>
          </a:xfrm>
          <a:prstGeom prst="rightArrow">
            <a:avLst>
              <a:gd name="adj1" fmla="val 64305"/>
              <a:gd name="adj2" fmla="val 228619"/>
            </a:avLst>
          </a:prstGeom>
          <a:solidFill>
            <a:schemeClr val="accent1"/>
          </a:solidFill>
          <a:ln w="9525" cap="flat" cmpd="sng">
            <a:solidFill>
              <a:schemeClr val="tx1"/>
            </a:solidFill>
            <a:prstDash val="solid"/>
            <a:miter/>
            <a:headEnd type="none" w="med" len="med"/>
            <a:tailEnd type="none" w="med" len="med"/>
          </a:ln>
        </p:spPr>
        <p:txBody>
          <a:bodyPr rot="10800000" vert="eaVert" wrap="none" anchor="ctr" anchorCtr="0"/>
          <a:lstStyle/>
          <a:p>
            <a:endParaRPr lang="en-US" altLang="en-US" sz="2800" dirty="0">
              <a:latin typeface="Arial" panose="020B0604020202020204" pitchFamily="34" charset="0"/>
            </a:endParaRPr>
          </a:p>
        </p:txBody>
      </p:sp>
      <p:sp>
        <p:nvSpPr>
          <p:cNvPr id="2" name="Rectangle 1"/>
          <p:cNvSpPr/>
          <p:nvPr/>
        </p:nvSpPr>
        <p:spPr>
          <a:xfrm>
            <a:off x="890588" y="734218"/>
            <a:ext cx="10515600" cy="785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Theo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em</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nguyên</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nhân</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nào</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làm</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cho</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n</a:t>
            </a:r>
            <a:r>
              <a:rPr kumimoji="0" lang="vi-VN"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ư</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ớc</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sông</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thay</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vi-VN"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đ</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ổi</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theo</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mùa</a:t>
            </a:r>
            <a:r>
              <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strips(downRight)">
                                      <p:cBhvr>
                                        <p:cTn id="12" dur="500"/>
                                        <p:tgtEl>
                                          <p:spTgt spid="10250"/>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strips(downRight)">
                                      <p:cBhvr>
                                        <p:cTn id="15" dur="500"/>
                                        <p:tgtEl>
                                          <p:spTgt spid="1024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0252"/>
                                        </p:tgtEl>
                                        <p:attrNameLst>
                                          <p:attrName>style.visibility</p:attrName>
                                        </p:attrNameLst>
                                      </p:cBhvr>
                                      <p:to>
                                        <p:strVal val="visible"/>
                                      </p:to>
                                    </p:set>
                                    <p:animEffect transition="in" filter="strips(downRight)">
                                      <p:cBhvr>
                                        <p:cTn id="20" dur="500"/>
                                        <p:tgtEl>
                                          <p:spTgt spid="10252"/>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strips(downRight)">
                                      <p:cBhvr>
                                        <p:cTn id="23" dur="500"/>
                                        <p:tgtEl>
                                          <p:spTgt spid="1024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grpId="0" nodeType="clickEffect">
                                  <p:stCondLst>
                                    <p:cond delay="0"/>
                                  </p:stCondLst>
                                  <p:childTnLst>
                                    <p:set>
                                      <p:cBhvr>
                                        <p:cTn id="27" dur="1" fill="hold">
                                          <p:stCondLst>
                                            <p:cond delay="0"/>
                                          </p:stCondLst>
                                        </p:cTn>
                                        <p:tgtEl>
                                          <p:spTgt spid="10254"/>
                                        </p:tgtEl>
                                        <p:attrNameLst>
                                          <p:attrName>style.visibility</p:attrName>
                                        </p:attrNameLst>
                                      </p:cBhvr>
                                      <p:to>
                                        <p:strVal val="visible"/>
                                      </p:to>
                                    </p:set>
                                    <p:animEffect transition="in" filter="strips(upRight)">
                                      <p:cBhvr>
                                        <p:cTn id="28" dur="500"/>
                                        <p:tgtEl>
                                          <p:spTgt spid="10254"/>
                                        </p:tgtEl>
                                      </p:cBhvr>
                                    </p:animEffect>
                                  </p:childTnLst>
                                </p:cTn>
                              </p:par>
                              <p:par>
                                <p:cTn id="29" presetID="18" presetClass="entr" presetSubtype="3" fill="hold" grpId="0" nodeType="with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strips(upRight)">
                                      <p:cBhvr>
                                        <p:cTn id="31" dur="500"/>
                                        <p:tgtEl>
                                          <p:spTgt spid="1024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37903"/>
                                        </p:tgtEl>
                                        <p:attrNameLst>
                                          <p:attrName>style.visibility</p:attrName>
                                        </p:attrNameLst>
                                      </p:cBhvr>
                                      <p:to>
                                        <p:strVal val="visible"/>
                                      </p:to>
                                    </p:set>
                                    <p:animEffect transition="in" filter="strips(upRight)">
                                      <p:cBhvr>
                                        <p:cTn id="36" dur="500"/>
                                        <p:tgtEl>
                                          <p:spTgt spid="37903"/>
                                        </p:tgtEl>
                                      </p:cBhvr>
                                    </p:animEffect>
                                  </p:childTnLst>
                                </p:cTn>
                              </p:par>
                              <p:par>
                                <p:cTn id="37" presetID="18" presetClass="entr" presetSubtype="3" fill="hold" grpId="0" nodeType="withEffect">
                                  <p:stCondLst>
                                    <p:cond delay="0"/>
                                  </p:stCondLst>
                                  <p:childTnLst>
                                    <p:set>
                                      <p:cBhvr>
                                        <p:cTn id="38" dur="1" fill="hold">
                                          <p:stCondLst>
                                            <p:cond delay="0"/>
                                          </p:stCondLst>
                                        </p:cTn>
                                        <p:tgtEl>
                                          <p:spTgt spid="10244"/>
                                        </p:tgtEl>
                                        <p:attrNameLst>
                                          <p:attrName>style.visibility</p:attrName>
                                        </p:attrNameLst>
                                      </p:cBhvr>
                                      <p:to>
                                        <p:strVal val="visible"/>
                                      </p:to>
                                    </p:set>
                                    <p:animEffect transition="in" filter="strips(upRight)">
                                      <p:cBhvr>
                                        <p:cTn id="39" dur="500"/>
                                        <p:tgtEl>
                                          <p:spTgt spid="1024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0253"/>
                                        </p:tgtEl>
                                        <p:attrNameLst>
                                          <p:attrName>style.visibility</p:attrName>
                                        </p:attrNameLst>
                                      </p:cBhvr>
                                      <p:to>
                                        <p:strVal val="visible"/>
                                      </p:to>
                                    </p:set>
                                    <p:animEffect transition="in" filter="strips(downRight)">
                                      <p:cBhvr>
                                        <p:cTn id="44" dur="500"/>
                                        <p:tgtEl>
                                          <p:spTgt spid="10253"/>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10246"/>
                                        </p:tgtEl>
                                        <p:attrNameLst>
                                          <p:attrName>style.visibility</p:attrName>
                                        </p:attrNameLst>
                                      </p:cBhvr>
                                      <p:to>
                                        <p:strVal val="visible"/>
                                      </p:to>
                                    </p:set>
                                    <p:animEffect transition="in" filter="strips(downRight)">
                                      <p:cBhvr>
                                        <p:cTn id="47" dur="500"/>
                                        <p:tgtEl>
                                          <p:spTgt spid="1024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0255"/>
                                        </p:tgtEl>
                                        <p:attrNameLst>
                                          <p:attrName>style.visibility</p:attrName>
                                        </p:attrNameLst>
                                      </p:cBhvr>
                                      <p:to>
                                        <p:strVal val="visible"/>
                                      </p:to>
                                    </p:set>
                                    <p:animEffect transition="in" filter="strips(downRight)">
                                      <p:cBhvr>
                                        <p:cTn id="52" dur="500"/>
                                        <p:tgtEl>
                                          <p:spTgt spid="10255"/>
                                        </p:tgtEl>
                                      </p:cBhvr>
                                    </p:animEffect>
                                  </p:childTnLst>
                                </p:cTn>
                              </p:par>
                              <p:par>
                                <p:cTn id="53" presetID="18" presetClass="entr" presetSubtype="6" fill="hold" grpId="0" nodeType="withEffect">
                                  <p:stCondLst>
                                    <p:cond delay="0"/>
                                  </p:stCondLst>
                                  <p:childTnLst>
                                    <p:set>
                                      <p:cBhvr>
                                        <p:cTn id="54" dur="1" fill="hold">
                                          <p:stCondLst>
                                            <p:cond delay="0"/>
                                          </p:stCondLst>
                                        </p:cTn>
                                        <p:tgtEl>
                                          <p:spTgt spid="10248"/>
                                        </p:tgtEl>
                                        <p:attrNameLst>
                                          <p:attrName>style.visibility</p:attrName>
                                        </p:attrNameLst>
                                      </p:cBhvr>
                                      <p:to>
                                        <p:strVal val="visible"/>
                                      </p:to>
                                    </p:set>
                                    <p:animEffect transition="in" filter="strips(downRight)">
                                      <p:cBhvr>
                                        <p:cTn id="55" dur="500"/>
                                        <p:tgtEl>
                                          <p:spTgt spid="10248"/>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7908"/>
                                        </p:tgtEl>
                                        <p:attrNameLst>
                                          <p:attrName>style.visibility</p:attrName>
                                        </p:attrNameLst>
                                      </p:cBhvr>
                                      <p:to>
                                        <p:strVal val="visible"/>
                                      </p:to>
                                    </p:set>
                                    <p:animEffect transition="in" filter="strips(downRight)">
                                      <p:cBhvr>
                                        <p:cTn id="60" dur="500"/>
                                        <p:tgtEl>
                                          <p:spTgt spid="37908"/>
                                        </p:tgtEl>
                                      </p:cBhvr>
                                    </p:animEffect>
                                  </p:childTnLst>
                                </p:cTn>
                              </p:par>
                              <p:par>
                                <p:cTn id="61" presetID="18" presetClass="entr" presetSubtype="6" fill="hold" grpId="0" nodeType="withEffect">
                                  <p:stCondLst>
                                    <p:cond delay="0"/>
                                  </p:stCondLst>
                                  <p:childTnLst>
                                    <p:set>
                                      <p:cBhvr>
                                        <p:cTn id="62" dur="1" fill="hold">
                                          <p:stCondLst>
                                            <p:cond delay="0"/>
                                          </p:stCondLst>
                                        </p:cTn>
                                        <p:tgtEl>
                                          <p:spTgt spid="37909"/>
                                        </p:tgtEl>
                                        <p:attrNameLst>
                                          <p:attrName>style.visibility</p:attrName>
                                        </p:attrNameLst>
                                      </p:cBhvr>
                                      <p:to>
                                        <p:strVal val="visible"/>
                                      </p:to>
                                    </p:set>
                                    <p:animEffect transition="in" filter="strips(downRight)">
                                      <p:cBhvr>
                                        <p:cTn id="63" dur="500"/>
                                        <p:tgtEl>
                                          <p:spTgt spid="37909"/>
                                        </p:tgtEl>
                                      </p:cBhvr>
                                    </p:animEffect>
                                  </p:childTnLst>
                                </p:cTn>
                              </p:par>
                              <p:par>
                                <p:cTn id="64" presetID="18" presetClass="entr" presetSubtype="6" fill="hold" nodeType="withEffect">
                                  <p:stCondLst>
                                    <p:cond delay="0"/>
                                  </p:stCondLst>
                                  <p:childTnLst>
                                    <p:set>
                                      <p:cBhvr>
                                        <p:cTn id="65" dur="1" fill="hold">
                                          <p:stCondLst>
                                            <p:cond delay="0"/>
                                          </p:stCondLst>
                                        </p:cTn>
                                        <p:tgtEl>
                                          <p:spTgt spid="10249"/>
                                        </p:tgtEl>
                                        <p:attrNameLst>
                                          <p:attrName>style.visibility</p:attrName>
                                        </p:attrNameLst>
                                      </p:cBhvr>
                                      <p:to>
                                        <p:strVal val="visible"/>
                                      </p:to>
                                    </p:set>
                                    <p:animEffect transition="in" filter="strips(downRight)">
                                      <p:cBhvr>
                                        <p:cTn id="66"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p:bldP spid="10244" grpId="0" bldLvl="0" animBg="1"/>
      <p:bldP spid="10245" grpId="0" bldLvl="0" animBg="1"/>
      <p:bldP spid="10246" grpId="0" bldLvl="0" animBg="1"/>
      <p:bldP spid="10247" grpId="0" bldLvl="0" animBg="1"/>
      <p:bldP spid="10248" grpId="0" bldLvl="0" animBg="1"/>
      <p:bldP spid="10250" grpId="0" bldLvl="0" animBg="1"/>
      <p:bldP spid="37903" grpId="0" bldLvl="0" animBg="1"/>
      <p:bldP spid="10252" grpId="0" bldLvl="0" animBg="1"/>
      <p:bldP spid="10253" grpId="0" bldLvl="0" animBg="1"/>
      <p:bldP spid="10254" grpId="0" bldLvl="0" animBg="1"/>
      <p:bldP spid="10255" grpId="0" bldLvl="0" animBg="1"/>
      <p:bldP spid="37908" grpId="0" bldLvl="0" animBg="1"/>
      <p:bldP spid="3790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80" y="1322705"/>
            <a:ext cx="6751955" cy="527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195070"/>
            <a:ext cx="7470140" cy="54552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35" y="1195070"/>
            <a:ext cx="7682230" cy="545528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3565" y="1053465"/>
            <a:ext cx="7786370" cy="5544820"/>
          </a:xfrm>
          <a:prstGeom prst="rect">
            <a:avLst/>
          </a:prstGeom>
        </p:spPr>
      </p:pic>
      <p:sp>
        <p:nvSpPr>
          <p:cNvPr id="10" name="Rounded Rectangle 9"/>
          <p:cNvSpPr/>
          <p:nvPr/>
        </p:nvSpPr>
        <p:spPr>
          <a:xfrm>
            <a:off x="381000" y="121497"/>
            <a:ext cx="6245013" cy="867833"/>
          </a:xfrm>
          <a:prstGeom prst="roundRect">
            <a:avLst/>
          </a:prstGeom>
          <a:solidFill>
            <a:schemeClr val="accent6">
              <a:lumMod val="20000"/>
              <a:lumOff val="80000"/>
              <a:alpha val="38000"/>
            </a:scheme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cap="none" normalizeH="0" baseline="0" dirty="0">
                <a:ln>
                  <a:noFill/>
                </a:ln>
                <a:solidFill>
                  <a:schemeClr val="tx1">
                    <a:lumMod val="50000"/>
                  </a:schemeClr>
                </a:solidFill>
                <a:effectLst/>
                <a:latin typeface="Times New Roman" panose="02020603050405020304" pitchFamily="18" charset="0"/>
              </a:rPr>
              <a:t>3. </a:t>
            </a:r>
            <a:r>
              <a:rPr kumimoji="0" lang="en-US" sz="3600" b="1" i="0" u="none" strike="noStrike" cap="none" normalizeH="0" baseline="0" dirty="0" err="1">
                <a:ln>
                  <a:noFill/>
                </a:ln>
                <a:solidFill>
                  <a:schemeClr val="tx1">
                    <a:lumMod val="50000"/>
                  </a:schemeClr>
                </a:solidFill>
                <a:effectLst/>
                <a:latin typeface="Times New Roman" panose="02020603050405020304" pitchFamily="18" charset="0"/>
              </a:rPr>
              <a:t>Vai</a:t>
            </a:r>
            <a:r>
              <a:rPr kumimoji="0" lang="en-US" sz="3600"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sz="3600" b="1" i="0" u="none" strike="noStrike" cap="none" normalizeH="0" baseline="0" dirty="0" err="1">
                <a:ln>
                  <a:noFill/>
                </a:ln>
                <a:solidFill>
                  <a:schemeClr val="tx1">
                    <a:lumMod val="50000"/>
                  </a:schemeClr>
                </a:solidFill>
                <a:effectLst/>
                <a:latin typeface="Times New Roman" panose="02020603050405020304" pitchFamily="18" charset="0"/>
              </a:rPr>
              <a:t>trò</a:t>
            </a:r>
            <a:r>
              <a:rPr kumimoji="0" lang="en-US" sz="3600"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sz="3600" b="1" i="0" u="none" strike="noStrike" cap="none" normalizeH="0" baseline="0" dirty="0" err="1">
                <a:ln>
                  <a:noFill/>
                </a:ln>
                <a:solidFill>
                  <a:schemeClr val="tx1">
                    <a:lumMod val="50000"/>
                  </a:schemeClr>
                </a:solidFill>
                <a:effectLst/>
                <a:latin typeface="Times New Roman" panose="02020603050405020304" pitchFamily="18" charset="0"/>
              </a:rPr>
              <a:t>của</a:t>
            </a:r>
            <a:r>
              <a:rPr kumimoji="0" lang="en-US" sz="3600"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sz="3600" b="1" i="0" u="none" strike="noStrike" cap="none" normalizeH="0" baseline="0" dirty="0" err="1">
                <a:ln>
                  <a:noFill/>
                </a:ln>
                <a:solidFill>
                  <a:schemeClr val="tx1">
                    <a:lumMod val="50000"/>
                  </a:schemeClr>
                </a:solidFill>
                <a:effectLst/>
                <a:latin typeface="Times New Roman" panose="02020603050405020304" pitchFamily="18" charset="0"/>
              </a:rPr>
              <a:t>sông</a:t>
            </a:r>
            <a:r>
              <a:rPr kumimoji="0" lang="en-US" sz="3600" b="1" i="0" u="none" strike="noStrike" cap="none" normalizeH="0" baseline="0" dirty="0">
                <a:ln>
                  <a:noFill/>
                </a:ln>
                <a:solidFill>
                  <a:schemeClr val="tx1">
                    <a:lumMod val="50000"/>
                  </a:schemeClr>
                </a:solidFill>
                <a:effectLst/>
                <a:latin typeface="Times New Roman" panose="02020603050405020304" pitchFamily="18" charset="0"/>
              </a:rPr>
              <a:t> </a:t>
            </a:r>
            <a:r>
              <a:rPr kumimoji="0" lang="en-US" sz="3600" b="1" i="0" u="none" strike="noStrike" cap="none" normalizeH="0" baseline="0" dirty="0" err="1">
                <a:ln>
                  <a:noFill/>
                </a:ln>
                <a:solidFill>
                  <a:schemeClr val="tx1">
                    <a:lumMod val="50000"/>
                  </a:schemeClr>
                </a:solidFill>
                <a:effectLst/>
                <a:latin typeface="Times New Roman" panose="02020603050405020304" pitchFamily="18" charset="0"/>
              </a:rPr>
              <a:t>ngòi</a:t>
            </a:r>
            <a:r>
              <a:rPr kumimoji="0" lang="en-US" sz="3600" b="1" i="0" u="none" strike="noStrike" cap="none" normalizeH="0" baseline="0" dirty="0">
                <a:ln>
                  <a:noFill/>
                </a:ln>
                <a:solidFill>
                  <a:schemeClr val="tx1">
                    <a:lumMod val="50000"/>
                  </a:schemeClr>
                </a:solidFill>
                <a:effectLst/>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8269888"/>
              </p:ext>
            </p:extLst>
          </p:nvPr>
        </p:nvGraphicFramePr>
        <p:xfrm>
          <a:off x="1524000" y="609600"/>
          <a:ext cx="8624570" cy="514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890963" y="1905000"/>
            <a:ext cx="446722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Thực hành</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1030117"/>
          <p:cNvPicPr>
            <a:picLocks noChangeAspect="1"/>
          </p:cNvPicPr>
          <p:nvPr/>
        </p:nvPicPr>
        <p:blipFill>
          <a:blip r:embed="rId2">
            <a:lum bright="-12000" contrast="54000"/>
          </a:blip>
          <a:stretch>
            <a:fillRect/>
          </a:stretch>
        </p:blipFill>
        <p:spPr>
          <a:xfrm>
            <a:off x="5791200" y="0"/>
            <a:ext cx="4724400" cy="6858000"/>
          </a:xfrm>
          <a:prstGeom prst="rect">
            <a:avLst/>
          </a:prstGeom>
          <a:noFill/>
          <a:ln w="9525">
            <a:noFill/>
          </a:ln>
        </p:spPr>
      </p:pic>
      <p:sp>
        <p:nvSpPr>
          <p:cNvPr id="36871" name="Text Box 7"/>
          <p:cNvSpPr txBox="1"/>
          <p:nvPr/>
        </p:nvSpPr>
        <p:spPr>
          <a:xfrm>
            <a:off x="131067" y="3957637"/>
            <a:ext cx="522605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a:spcBef>
                <a:spcPct val="50000"/>
              </a:spcBef>
              <a:buFontTx/>
              <a:buNone/>
            </a:pPr>
            <a:r>
              <a:rPr b="1" dirty="0">
                <a:latin typeface="Times New Roman" panose="02020603050405020304" pitchFamily="18" charset="0"/>
              </a:rPr>
              <a:t>      -</a:t>
            </a:r>
            <a:r>
              <a:rPr lang="en-US" b="1" dirty="0">
                <a:latin typeface="Times New Roman" panose="02020603050405020304" pitchFamily="18" charset="0"/>
              </a:rPr>
              <a:t> </a:t>
            </a:r>
            <a:r>
              <a:rPr b="1" dirty="0" err="1">
                <a:latin typeface="Times New Roman" panose="02020603050405020304" pitchFamily="18" charset="0"/>
              </a:rPr>
              <a:t>Chỉ</a:t>
            </a:r>
            <a:r>
              <a:rPr b="1" dirty="0">
                <a:latin typeface="Times New Roman" panose="02020603050405020304" pitchFamily="18" charset="0"/>
              </a:rPr>
              <a:t> vị trí  và nêu tên các nhà máy thuỷ điện?</a:t>
            </a:r>
          </a:p>
        </p:txBody>
      </p:sp>
      <p:sp>
        <p:nvSpPr>
          <p:cNvPr id="2" name="5-Point Star 1"/>
          <p:cNvSpPr/>
          <p:nvPr/>
        </p:nvSpPr>
        <p:spPr bwMode="auto">
          <a:xfrm>
            <a:off x="6705600" y="914400"/>
            <a:ext cx="304800" cy="457200"/>
          </a:xfrm>
          <a:prstGeom prst="star5">
            <a:avLst/>
          </a:prstGeom>
          <a:solidFill>
            <a:srgbClr val="0000FF"/>
          </a:solidFill>
          <a:ln w="9525" cap="flat" cmpd="sng" algn="ctr">
            <a:solidFill>
              <a:srgbClr val="0000FF"/>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3200" b="0" i="0" u="none" strike="noStrike" kern="1200" cap="none" spc="0" normalizeH="0" baseline="0" noProof="0">
              <a:ln>
                <a:solidFill>
                  <a:srgbClr val="0000FF"/>
                </a:solidFill>
              </a:ln>
              <a:solidFill>
                <a:schemeClr val="tx1"/>
              </a:solidFill>
              <a:effectLst/>
              <a:uLnTx/>
              <a:uFillTx/>
              <a:latin typeface="Times New Roman" panose="02020603050405020304"/>
              <a:ea typeface="+mn-ea"/>
              <a:cs typeface="+mn-cs"/>
            </a:endParaRPr>
          </a:p>
        </p:txBody>
      </p:sp>
      <p:sp>
        <p:nvSpPr>
          <p:cNvPr id="3" name="5-Point Star 2"/>
          <p:cNvSpPr/>
          <p:nvPr/>
        </p:nvSpPr>
        <p:spPr bwMode="auto">
          <a:xfrm>
            <a:off x="6629400" y="533400"/>
            <a:ext cx="381000" cy="381000"/>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4" name="5-Point Star 3"/>
          <p:cNvSpPr/>
          <p:nvPr/>
        </p:nvSpPr>
        <p:spPr bwMode="auto">
          <a:xfrm>
            <a:off x="7772400" y="4191000"/>
            <a:ext cx="304800" cy="304800"/>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5" name="5-Point Star 4"/>
          <p:cNvSpPr/>
          <p:nvPr/>
        </p:nvSpPr>
        <p:spPr bwMode="auto">
          <a:xfrm>
            <a:off x="7467600" y="5638800"/>
            <a:ext cx="304800" cy="304800"/>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9" name="5-Point Star 8"/>
          <p:cNvSpPr/>
          <p:nvPr/>
        </p:nvSpPr>
        <p:spPr bwMode="auto">
          <a:xfrm>
            <a:off x="5867400" y="3886200"/>
            <a:ext cx="304800" cy="304800"/>
          </a:xfrm>
          <a:prstGeom prst="star5">
            <a:avLst/>
          </a:prstGeom>
          <a:solidFill>
            <a:srgbClr val="0000FF"/>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14346" name="Text Box 7"/>
          <p:cNvSpPr txBox="1"/>
          <p:nvPr/>
        </p:nvSpPr>
        <p:spPr>
          <a:xfrm>
            <a:off x="0" y="1141288"/>
            <a:ext cx="5368290"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algn="just">
              <a:spcBef>
                <a:spcPct val="50000"/>
              </a:spcBef>
              <a:buFontTx/>
              <a:buNone/>
            </a:pPr>
            <a:r>
              <a:rPr b="1" dirty="0">
                <a:latin typeface="Times New Roman" panose="02020603050405020304" pitchFamily="18" charset="0"/>
              </a:rPr>
              <a:t> </a:t>
            </a:r>
            <a:r>
              <a:rPr lang="en-US" b="1" dirty="0">
                <a:latin typeface="Times New Roman" panose="02020603050405020304" pitchFamily="18" charset="0"/>
              </a:rPr>
              <a:t>    - </a:t>
            </a:r>
            <a:r>
              <a:rPr b="1" dirty="0" err="1">
                <a:latin typeface="Times New Roman" panose="02020603050405020304" pitchFamily="18" charset="0"/>
              </a:rPr>
              <a:t>Đồng</a:t>
            </a:r>
            <a:r>
              <a:rPr b="1" dirty="0">
                <a:latin typeface="Times New Roman" panose="02020603050405020304" pitchFamily="18" charset="0"/>
              </a:rPr>
              <a:t> bằng Bắc Bộ và</a:t>
            </a:r>
            <a:r>
              <a:rPr lang="en-US" b="1" dirty="0">
                <a:latin typeface="Times New Roman" panose="02020603050405020304" pitchFamily="18" charset="0"/>
              </a:rPr>
              <a:t> </a:t>
            </a:r>
            <a:r>
              <a:rPr b="1" dirty="0">
                <a:latin typeface="Times New Roman" panose="02020603050405020304" pitchFamily="18" charset="0"/>
              </a:rPr>
              <a:t>đồng bằng Nam Bộ do những sông nào bồi đắp?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strips(downLeft)">
                                      <p:cBhvr>
                                        <p:cTn id="7" dur="500"/>
                                        <p:tgtEl>
                                          <p:spTgt spid="36871"/>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thuy-dien-hoa-binh0"/>
          <p:cNvPicPr>
            <a:picLocks noChangeAspect="1"/>
          </p:cNvPicPr>
          <p:nvPr/>
        </p:nvPicPr>
        <p:blipFill>
          <a:blip r:embed="rId2"/>
          <a:stretch>
            <a:fillRect/>
          </a:stretch>
        </p:blipFill>
        <p:spPr>
          <a:xfrm>
            <a:off x="1329055" y="0"/>
            <a:ext cx="4781550" cy="3086735"/>
          </a:xfrm>
          <a:prstGeom prst="rect">
            <a:avLst/>
          </a:prstGeom>
          <a:noFill/>
          <a:ln w="9525">
            <a:noFill/>
          </a:ln>
        </p:spPr>
      </p:pic>
      <p:pic>
        <p:nvPicPr>
          <p:cNvPr id="15363" name="Picture 7" descr="20798689-images1608951_thuy_dien_Hoa_Binh"/>
          <p:cNvPicPr>
            <a:picLocks noChangeAspect="1"/>
          </p:cNvPicPr>
          <p:nvPr/>
        </p:nvPicPr>
        <p:blipFill>
          <a:blip r:embed="rId3"/>
          <a:stretch>
            <a:fillRect/>
          </a:stretch>
        </p:blipFill>
        <p:spPr>
          <a:xfrm>
            <a:off x="6172200" y="0"/>
            <a:ext cx="4527550" cy="3092450"/>
          </a:xfrm>
          <a:prstGeom prst="rect">
            <a:avLst/>
          </a:prstGeom>
          <a:noFill/>
          <a:ln w="9525">
            <a:noFill/>
          </a:ln>
        </p:spPr>
      </p:pic>
      <p:sp>
        <p:nvSpPr>
          <p:cNvPr id="18436" name="TextBox 2"/>
          <p:cNvSpPr txBox="1"/>
          <p:nvPr/>
        </p:nvSpPr>
        <p:spPr>
          <a:xfrm>
            <a:off x="4267200" y="3059113"/>
            <a:ext cx="5257800" cy="39560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90000"/>
              </a:lnSpc>
              <a:spcBef>
                <a:spcPct val="0"/>
              </a:spcBef>
              <a:buFontTx/>
              <a:buNone/>
            </a:pPr>
            <a:r>
              <a:rPr sz="2200" b="1" dirty="0">
                <a:solidFill>
                  <a:srgbClr val="0000FF"/>
                </a:solidFill>
                <a:latin typeface="Times New Roman" panose="02020603050405020304" pitchFamily="18" charset="0"/>
                <a:cs typeface="Times New Roman" panose="02020603050405020304" pitchFamily="18" charset="0"/>
              </a:rPr>
              <a:t>Thuỷ điện Ho</a:t>
            </a:r>
            <a:r>
              <a:rPr sz="2200" b="1" dirty="0">
                <a:solidFill>
                  <a:srgbClr val="0000FF"/>
                </a:solidFill>
                <a:latin typeface="Times New Roman" panose="02020603050405020304" pitchFamily="18" charset="0"/>
                <a:ea typeface="Times New Roman" panose="02020603050405020304" pitchFamily="18" charset="0"/>
              </a:rPr>
              <a:t>à</a:t>
            </a:r>
            <a:r>
              <a:rPr sz="2200" b="1" dirty="0">
                <a:solidFill>
                  <a:srgbClr val="0000FF"/>
                </a:solidFill>
                <a:latin typeface="Times New Roman" panose="02020603050405020304" pitchFamily="18" charset="0"/>
                <a:cs typeface="Times New Roman" panose="02020603050405020304" pitchFamily="18" charset="0"/>
              </a:rPr>
              <a:t> Bình (sông Đ</a:t>
            </a:r>
            <a:r>
              <a:rPr sz="2200" b="1" dirty="0">
                <a:solidFill>
                  <a:srgbClr val="0000FF"/>
                </a:solidFill>
                <a:latin typeface="Times New Roman" panose="02020603050405020304" pitchFamily="18" charset="0"/>
                <a:ea typeface="Times New Roman" panose="02020603050405020304" pitchFamily="18" charset="0"/>
              </a:rPr>
              <a:t>à</a:t>
            </a:r>
            <a:r>
              <a:rPr sz="2200" b="1" dirty="0">
                <a:solidFill>
                  <a:srgbClr val="0000FF"/>
                </a:solidFill>
                <a:latin typeface="Times New Roman" panose="02020603050405020304" pitchFamily="18" charset="0"/>
                <a:cs typeface="Times New Roman" panose="02020603050405020304" pitchFamily="18" charset="0"/>
              </a:rPr>
              <a:t>)                   </a:t>
            </a:r>
            <a:endParaRPr sz="2200" b="1" dirty="0">
              <a:solidFill>
                <a:srgbClr val="0000FF"/>
              </a:solidFill>
              <a:latin typeface="Times New Roman" panose="02020603050405020304" pitchFamily="18" charset="0"/>
              <a:ea typeface="Times New Roman" panose="02020603050405020304" pitchFamily="18" charset="0"/>
            </a:endParaRPr>
          </a:p>
        </p:txBody>
      </p:sp>
      <p:pic>
        <p:nvPicPr>
          <p:cNvPr id="15366" name="Picture 5" descr="21768767"/>
          <p:cNvPicPr>
            <a:picLocks noChangeAspect="1"/>
          </p:cNvPicPr>
          <p:nvPr/>
        </p:nvPicPr>
        <p:blipFill>
          <a:blip r:embed="rId4"/>
          <a:stretch>
            <a:fillRect/>
          </a:stretch>
        </p:blipFill>
        <p:spPr>
          <a:xfrm>
            <a:off x="1295400" y="3352800"/>
            <a:ext cx="4749800" cy="2869565"/>
          </a:xfrm>
          <a:prstGeom prst="rect">
            <a:avLst/>
          </a:prstGeom>
          <a:noFill/>
          <a:ln w="9525">
            <a:noFill/>
          </a:ln>
        </p:spPr>
      </p:pic>
      <p:pic>
        <p:nvPicPr>
          <p:cNvPr id="15367" name="Picture 7" descr="diemden65"/>
          <p:cNvPicPr>
            <a:picLocks noChangeAspect="1"/>
          </p:cNvPicPr>
          <p:nvPr/>
        </p:nvPicPr>
        <p:blipFill>
          <a:blip r:embed="rId5"/>
          <a:stretch>
            <a:fillRect/>
          </a:stretch>
        </p:blipFill>
        <p:spPr>
          <a:xfrm>
            <a:off x="6172200" y="3343275"/>
            <a:ext cx="4681855" cy="2879090"/>
          </a:xfrm>
          <a:prstGeom prst="rect">
            <a:avLst/>
          </a:prstGeom>
          <a:noFill/>
          <a:ln w="9525">
            <a:noFill/>
          </a:ln>
        </p:spPr>
      </p:pic>
      <p:sp>
        <p:nvSpPr>
          <p:cNvPr id="8" name="TextBox 2"/>
          <p:cNvSpPr txBox="1"/>
          <p:nvPr/>
        </p:nvSpPr>
        <p:spPr>
          <a:xfrm>
            <a:off x="1905000" y="6324600"/>
            <a:ext cx="8458200" cy="39560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90000"/>
              </a:lnSpc>
              <a:spcBef>
                <a:spcPct val="0"/>
              </a:spcBef>
              <a:buFontTx/>
              <a:buNone/>
            </a:pPr>
            <a:r>
              <a:rPr sz="2200" b="1" dirty="0">
                <a:solidFill>
                  <a:srgbClr val="0000FF"/>
                </a:solidFill>
                <a:latin typeface="Times New Roman" panose="02020603050405020304" pitchFamily="18" charset="0"/>
              </a:rPr>
              <a:t>Thuỷ Điện Y-a-ly (sông Sê San)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Tri_An"/>
          <p:cNvPicPr>
            <a:picLocks noChangeAspect="1"/>
          </p:cNvPicPr>
          <p:nvPr/>
        </p:nvPicPr>
        <p:blipFill>
          <a:blip r:embed="rId2"/>
          <a:stretch>
            <a:fillRect/>
          </a:stretch>
        </p:blipFill>
        <p:spPr>
          <a:xfrm>
            <a:off x="1437640" y="186055"/>
            <a:ext cx="4505960" cy="2785745"/>
          </a:xfrm>
          <a:prstGeom prst="rect">
            <a:avLst/>
          </a:prstGeom>
          <a:noFill/>
          <a:ln w="9525">
            <a:noFill/>
          </a:ln>
        </p:spPr>
      </p:pic>
      <p:pic>
        <p:nvPicPr>
          <p:cNvPr id="16387" name="Picture 10"/>
          <p:cNvPicPr>
            <a:picLocks noChangeAspect="1"/>
          </p:cNvPicPr>
          <p:nvPr/>
        </p:nvPicPr>
        <p:blipFill>
          <a:blip r:embed="rId3"/>
          <a:stretch>
            <a:fillRect/>
          </a:stretch>
        </p:blipFill>
        <p:spPr>
          <a:xfrm>
            <a:off x="5986145" y="196850"/>
            <a:ext cx="4493260" cy="2798445"/>
          </a:xfrm>
          <a:prstGeom prst="rect">
            <a:avLst/>
          </a:prstGeom>
          <a:noFill/>
          <a:ln w="9525">
            <a:noFill/>
          </a:ln>
        </p:spPr>
      </p:pic>
      <p:sp>
        <p:nvSpPr>
          <p:cNvPr id="16388" name="Text Box 7"/>
          <p:cNvSpPr txBox="1"/>
          <p:nvPr/>
        </p:nvSpPr>
        <p:spPr>
          <a:xfrm>
            <a:off x="3976688" y="2971800"/>
            <a:ext cx="6446837"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buFontTx/>
              <a:buNone/>
            </a:pPr>
            <a:r>
              <a:rPr sz="2200" b="1" dirty="0">
                <a:solidFill>
                  <a:srgbClr val="0000FF"/>
                </a:solidFill>
                <a:latin typeface="Times New Roman" panose="02020603050405020304" pitchFamily="18" charset="0"/>
              </a:rPr>
              <a:t>Thuỷ điện Trị An  (sông Đồng Nai)</a:t>
            </a:r>
          </a:p>
        </p:txBody>
      </p:sp>
      <p:pic>
        <p:nvPicPr>
          <p:cNvPr id="16390" name="Picture 4" descr="tải xuống (4)"/>
          <p:cNvPicPr>
            <a:picLocks noChangeAspect="1"/>
          </p:cNvPicPr>
          <p:nvPr/>
        </p:nvPicPr>
        <p:blipFill>
          <a:blip r:embed="rId4"/>
          <a:stretch>
            <a:fillRect/>
          </a:stretch>
        </p:blipFill>
        <p:spPr>
          <a:xfrm>
            <a:off x="1219200" y="3401695"/>
            <a:ext cx="4657725" cy="3004820"/>
          </a:xfrm>
          <a:prstGeom prst="rect">
            <a:avLst/>
          </a:prstGeom>
          <a:noFill/>
          <a:ln w="9525">
            <a:noFill/>
          </a:ln>
        </p:spPr>
      </p:pic>
      <p:pic>
        <p:nvPicPr>
          <p:cNvPr id="16391" name="Picture 6" descr="20150824164452-thuy-dien-son-bung-4--quang"/>
          <p:cNvPicPr>
            <a:picLocks noChangeAspect="1"/>
          </p:cNvPicPr>
          <p:nvPr/>
        </p:nvPicPr>
        <p:blipFill>
          <a:blip r:embed="rId5"/>
          <a:stretch>
            <a:fillRect/>
          </a:stretch>
        </p:blipFill>
        <p:spPr>
          <a:xfrm>
            <a:off x="6182360" y="3413125"/>
            <a:ext cx="4363720" cy="2933700"/>
          </a:xfrm>
          <a:prstGeom prst="rect">
            <a:avLst/>
          </a:prstGeom>
          <a:noFill/>
          <a:ln w="9525">
            <a:noFill/>
          </a:ln>
        </p:spPr>
      </p:pic>
      <p:sp>
        <p:nvSpPr>
          <p:cNvPr id="16392" name="Text Box 7"/>
          <p:cNvSpPr txBox="1"/>
          <p:nvPr/>
        </p:nvSpPr>
        <p:spPr>
          <a:xfrm>
            <a:off x="4038600" y="6324283"/>
            <a:ext cx="7010400" cy="4298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sz="2200" b="1" dirty="0">
                <a:solidFill>
                  <a:srgbClr val="0000FF"/>
                </a:solidFill>
                <a:latin typeface="Times New Roman" panose="02020603050405020304" pitchFamily="18" charset="0"/>
              </a:rPr>
              <a:t>Thủy điện Na Hang (Tuyên Quang)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Thuy dien SL.jpg"/>
          <p:cNvPicPr>
            <a:picLocks noChangeAspect="1"/>
          </p:cNvPicPr>
          <p:nvPr/>
        </p:nvPicPr>
        <p:blipFill>
          <a:blip r:embed="rId2"/>
          <a:stretch>
            <a:fillRect/>
          </a:stretch>
        </p:blipFill>
        <p:spPr>
          <a:xfrm>
            <a:off x="0" y="0"/>
            <a:ext cx="12121515" cy="6494145"/>
          </a:xfrm>
          <a:prstGeom prst="rect">
            <a:avLst/>
          </a:prstGeom>
          <a:noFill/>
          <a:ln w="9525">
            <a:noFill/>
          </a:ln>
        </p:spPr>
      </p:pic>
      <p:sp>
        <p:nvSpPr>
          <p:cNvPr id="17411" name="Rectangle 7"/>
          <p:cNvSpPr/>
          <p:nvPr/>
        </p:nvSpPr>
        <p:spPr>
          <a:xfrm>
            <a:off x="3962083" y="6400642"/>
            <a:ext cx="4648200" cy="4603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sz="2400" b="1" dirty="0">
                <a:solidFill>
                  <a:srgbClr val="0000FF"/>
                </a:solidFill>
                <a:latin typeface="Times New Roman" panose="02020603050405020304" pitchFamily="18" charset="0"/>
              </a:rPr>
              <a:t> Thủy điện Sơn La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9" descr="anh 4"/>
          <p:cNvPicPr>
            <a:picLocks noChangeAspect="1"/>
          </p:cNvPicPr>
          <p:nvPr/>
        </p:nvPicPr>
        <p:blipFill>
          <a:blip r:embed="rId2"/>
          <a:stretch>
            <a:fillRect/>
          </a:stretch>
        </p:blipFill>
        <p:spPr>
          <a:xfrm>
            <a:off x="1647825" y="92075"/>
            <a:ext cx="4419600" cy="3200400"/>
          </a:xfrm>
          <a:prstGeom prst="rect">
            <a:avLst/>
          </a:prstGeom>
          <a:noFill/>
          <a:ln w="9525">
            <a:noFill/>
          </a:ln>
        </p:spPr>
      </p:pic>
      <p:sp>
        <p:nvSpPr>
          <p:cNvPr id="18436" name="AutoShape 2" descr="Nguồn nước bị ô nhiễm"/>
          <p:cNvSpPr>
            <a:spLocks noChangeAspect="1"/>
          </p:cNvSpPr>
          <p:nvPr/>
        </p:nvSpPr>
        <p:spPr>
          <a:xfrm>
            <a:off x="1717675" y="-242887"/>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dirty="0">
              <a:latin typeface="Times New Roman" panose="02020603050405020304" pitchFamily="18" charset="0"/>
            </a:endParaRPr>
          </a:p>
        </p:txBody>
      </p:sp>
      <p:sp>
        <p:nvSpPr>
          <p:cNvPr id="18437" name="AutoShape 4" descr="Nguồn nước bị ô nhiễm"/>
          <p:cNvSpPr>
            <a:spLocks noChangeAspect="1"/>
          </p:cNvSpPr>
          <p:nvPr/>
        </p:nvSpPr>
        <p:spPr>
          <a:xfrm>
            <a:off x="1870075" y="-90487"/>
            <a:ext cx="304800" cy="304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dirty="0">
              <a:latin typeface="Times New Roman" panose="02020603050405020304" pitchFamily="18" charset="0"/>
            </a:endParaRPr>
          </a:p>
        </p:txBody>
      </p:sp>
      <p:pic>
        <p:nvPicPr>
          <p:cNvPr id="18438" name="Picture 6" descr="Nước sông bị ô nhiễm"/>
          <p:cNvPicPr>
            <a:picLocks noChangeAspect="1"/>
          </p:cNvPicPr>
          <p:nvPr/>
        </p:nvPicPr>
        <p:blipFill>
          <a:blip r:embed="rId3"/>
          <a:stretch>
            <a:fillRect/>
          </a:stretch>
        </p:blipFill>
        <p:spPr>
          <a:xfrm>
            <a:off x="6172200" y="76200"/>
            <a:ext cx="4419600" cy="3200400"/>
          </a:xfrm>
          <a:prstGeom prst="rect">
            <a:avLst/>
          </a:prstGeom>
          <a:noFill/>
          <a:ln w="9525">
            <a:noFill/>
          </a:ln>
        </p:spPr>
      </p:pic>
      <p:pic>
        <p:nvPicPr>
          <p:cNvPr id="18439" name="Picture 8" descr="2-7ea29"/>
          <p:cNvPicPr>
            <a:picLocks noChangeAspect="1"/>
          </p:cNvPicPr>
          <p:nvPr/>
        </p:nvPicPr>
        <p:blipFill>
          <a:blip r:embed="rId4"/>
          <a:stretch>
            <a:fillRect/>
          </a:stretch>
        </p:blipFill>
        <p:spPr>
          <a:xfrm>
            <a:off x="1647825" y="3519488"/>
            <a:ext cx="4419600" cy="3321050"/>
          </a:xfrm>
          <a:prstGeom prst="rect">
            <a:avLst/>
          </a:prstGeom>
          <a:noFill/>
          <a:ln w="9525">
            <a:noFill/>
          </a:ln>
        </p:spPr>
      </p:pic>
      <p:pic>
        <p:nvPicPr>
          <p:cNvPr id="18440" name="Picture 10" descr="hút hầm cầu và thông cống nghẹt biên hòa"/>
          <p:cNvPicPr>
            <a:picLocks noChangeAspect="1"/>
          </p:cNvPicPr>
          <p:nvPr/>
        </p:nvPicPr>
        <p:blipFill>
          <a:blip r:embed="rId5"/>
          <a:stretch>
            <a:fillRect/>
          </a:stretch>
        </p:blipFill>
        <p:spPr>
          <a:xfrm>
            <a:off x="6172200" y="3519488"/>
            <a:ext cx="4419600" cy="3321050"/>
          </a:xfrm>
          <a:prstGeom prst="rect">
            <a:avLst/>
          </a:prstGeom>
          <a:noFill/>
          <a:ln w="9525">
            <a:noFill/>
          </a:ln>
        </p:spPr>
      </p:pic>
      <p:sp>
        <p:nvSpPr>
          <p:cNvPr id="45061" name="Text Box 5"/>
          <p:cNvSpPr txBox="1"/>
          <p:nvPr/>
        </p:nvSpPr>
        <p:spPr>
          <a:xfrm>
            <a:off x="76200" y="838200"/>
            <a:ext cx="1359535" cy="5509200"/>
          </a:xfrm>
          <a:prstGeom prst="rect">
            <a:avLst/>
          </a:prstGeom>
          <a:noFill/>
          <a:ln w="9525">
            <a:noFill/>
          </a:ln>
        </p:spPr>
        <p:txBody>
          <a:bodyPr wrap="square">
            <a:spAutoFit/>
          </a:bodyPr>
          <a:lstStyle/>
          <a:p>
            <a:pPr algn="ctr" eaLnBrk="1" hangingPunct="1">
              <a:spcBef>
                <a:spcPct val="50000"/>
              </a:spcBef>
            </a:pPr>
            <a:r>
              <a:rPr lang="en-US" altLang="en-US" b="1" dirty="0">
                <a:solidFill>
                  <a:srgbClr val="FF0000"/>
                </a:solidFill>
                <a:cs typeface="Times New Roman" panose="02020603050405020304" pitchFamily="18" charset="0"/>
              </a:rPr>
              <a:t>Chúng ta cần l</a:t>
            </a:r>
            <a:r>
              <a:rPr lang="en-US" altLang="en-US" b="1" dirty="0">
                <a:solidFill>
                  <a:srgbClr val="FF0000"/>
                </a:solidFill>
                <a:ea typeface="Arial" panose="020B0604020202020204" pitchFamily="34" charset="0"/>
                <a:cs typeface="Times New Roman" panose="02020603050405020304" pitchFamily="18" charset="0"/>
              </a:rPr>
              <a:t>à</a:t>
            </a:r>
            <a:r>
              <a:rPr lang="en-US" altLang="en-US" b="1" dirty="0">
                <a:solidFill>
                  <a:srgbClr val="FF0000"/>
                </a:solidFill>
                <a:cs typeface="Times New Roman" panose="02020603050405020304" pitchFamily="18" charset="0"/>
              </a:rPr>
              <a:t>m gì để cho các  con sông không bị ô nhiễm?</a:t>
            </a:r>
            <a:endParaRPr lang="en-US" altLang="en-US" b="1" dirty="0">
              <a:solidFill>
                <a:srgbClr val="FF0000"/>
              </a:solidFill>
              <a:ea typeface="Arial" panose="020B060402020202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272">
            <a:extLst>
              <a:ext uri="{FF2B5EF4-FFF2-40B4-BE49-F238E27FC236}">
                <a16:creationId xmlns:a16="http://schemas.microsoft.com/office/drawing/2014/main" id="{CD7C4E96-58E0-DAE9-2C9D-E79D3157F4F0}"/>
              </a:ext>
            </a:extLst>
          </p:cNvPr>
          <p:cNvSpPr txBox="1"/>
          <p:nvPr/>
        </p:nvSpPr>
        <p:spPr>
          <a:xfrm>
            <a:off x="1828800" y="1371600"/>
            <a:ext cx="9448800" cy="3232725"/>
          </a:xfrm>
          <a:prstGeom prst="cloudCallout">
            <a:avLst>
              <a:gd name="adj1" fmla="val -59283"/>
              <a:gd name="adj2" fmla="val 47084"/>
            </a:avLst>
          </a:prstGeom>
          <a:solidFill>
            <a:srgbClr val="F7FD9D"/>
          </a:solidFill>
          <a:ln w="9525">
            <a:noFill/>
          </a:ln>
        </p:spPr>
        <p:txBody>
          <a:bodyPr wrap="square">
            <a:spAutoFit/>
          </a:bodyPr>
          <a:lstStyle/>
          <a:p>
            <a:pPr algn="just">
              <a:spcBef>
                <a:spcPct val="50000"/>
              </a:spcBef>
            </a:pPr>
            <a:r>
              <a:rPr lang="en-US" sz="4400" dirty="0" err="1">
                <a:solidFill>
                  <a:srgbClr val="0000FF"/>
                </a:solidFill>
                <a:sym typeface="+mn-ea"/>
              </a:rPr>
              <a:t>Hãy</a:t>
            </a:r>
            <a:r>
              <a:rPr lang="en-US" sz="4400" dirty="0">
                <a:solidFill>
                  <a:srgbClr val="0000FF"/>
                </a:solidFill>
                <a:sym typeface="+mn-ea"/>
              </a:rPr>
              <a:t> </a:t>
            </a:r>
            <a:r>
              <a:rPr lang="en-US" sz="4400" dirty="0" err="1">
                <a:solidFill>
                  <a:srgbClr val="0000FF"/>
                </a:solidFill>
                <a:sym typeface="+mn-ea"/>
              </a:rPr>
              <a:t>đề</a:t>
            </a:r>
            <a:r>
              <a:rPr lang="en-US" sz="4400" dirty="0">
                <a:solidFill>
                  <a:srgbClr val="0000FF"/>
                </a:solidFill>
                <a:sym typeface="+mn-ea"/>
              </a:rPr>
              <a:t> </a:t>
            </a:r>
            <a:r>
              <a:rPr lang="en-US" sz="4400" dirty="0" err="1">
                <a:solidFill>
                  <a:srgbClr val="0000FF"/>
                </a:solidFill>
                <a:sym typeface="+mn-ea"/>
              </a:rPr>
              <a:t>xuất</a:t>
            </a:r>
            <a:r>
              <a:rPr lang="en-US" sz="4400" dirty="0">
                <a:solidFill>
                  <a:srgbClr val="0000FF"/>
                </a:solidFill>
                <a:sym typeface="+mn-ea"/>
              </a:rPr>
              <a:t> </a:t>
            </a:r>
            <a:r>
              <a:rPr lang="en-US" sz="4400" dirty="0" err="1">
                <a:solidFill>
                  <a:srgbClr val="0000FF"/>
                </a:solidFill>
                <a:sym typeface="+mn-ea"/>
              </a:rPr>
              <a:t>một</a:t>
            </a:r>
            <a:r>
              <a:rPr lang="en-US" sz="4400" dirty="0">
                <a:solidFill>
                  <a:srgbClr val="0000FF"/>
                </a:solidFill>
                <a:sym typeface="+mn-ea"/>
              </a:rPr>
              <a:t> </a:t>
            </a:r>
            <a:r>
              <a:rPr lang="en-US" sz="4400" dirty="0" err="1">
                <a:solidFill>
                  <a:srgbClr val="0000FF"/>
                </a:solidFill>
                <a:sym typeface="+mn-ea"/>
              </a:rPr>
              <a:t>số</a:t>
            </a:r>
            <a:r>
              <a:rPr lang="en-US" sz="4400" dirty="0">
                <a:solidFill>
                  <a:srgbClr val="0000FF"/>
                </a:solidFill>
                <a:sym typeface="+mn-ea"/>
              </a:rPr>
              <a:t> </a:t>
            </a:r>
            <a:r>
              <a:rPr lang="en-US" sz="4400" dirty="0" err="1">
                <a:solidFill>
                  <a:srgbClr val="0000FF"/>
                </a:solidFill>
                <a:sym typeface="+mn-ea"/>
              </a:rPr>
              <a:t>biện</a:t>
            </a:r>
            <a:r>
              <a:rPr lang="en-US" sz="4400" dirty="0">
                <a:solidFill>
                  <a:srgbClr val="0000FF"/>
                </a:solidFill>
                <a:sym typeface="+mn-ea"/>
              </a:rPr>
              <a:t> </a:t>
            </a:r>
            <a:r>
              <a:rPr lang="en-US" sz="4400" dirty="0" err="1">
                <a:solidFill>
                  <a:srgbClr val="0000FF"/>
                </a:solidFill>
                <a:sym typeface="+mn-ea"/>
              </a:rPr>
              <a:t>pháp</a:t>
            </a:r>
            <a:r>
              <a:rPr lang="en-US" sz="4400" dirty="0">
                <a:solidFill>
                  <a:srgbClr val="0000FF"/>
                </a:solidFill>
                <a:sym typeface="+mn-ea"/>
              </a:rPr>
              <a:t> </a:t>
            </a:r>
            <a:r>
              <a:rPr lang="en-US" sz="4400" dirty="0" err="1">
                <a:solidFill>
                  <a:srgbClr val="0000FF"/>
                </a:solidFill>
                <a:sym typeface="+mn-ea"/>
              </a:rPr>
              <a:t>xây</a:t>
            </a:r>
            <a:r>
              <a:rPr lang="en-US" sz="4400" dirty="0">
                <a:solidFill>
                  <a:srgbClr val="0000FF"/>
                </a:solidFill>
                <a:sym typeface="+mn-ea"/>
              </a:rPr>
              <a:t> </a:t>
            </a:r>
            <a:r>
              <a:rPr lang="en-US" sz="4400" dirty="0" err="1">
                <a:solidFill>
                  <a:srgbClr val="0000FF"/>
                </a:solidFill>
                <a:sym typeface="+mn-ea"/>
              </a:rPr>
              <a:t>dựng</a:t>
            </a:r>
            <a:r>
              <a:rPr lang="en-US" sz="4400" dirty="0">
                <a:solidFill>
                  <a:srgbClr val="0000FF"/>
                </a:solidFill>
                <a:sym typeface="+mn-ea"/>
              </a:rPr>
              <a:t> </a:t>
            </a:r>
            <a:r>
              <a:rPr lang="en-US" sz="4400" dirty="0" err="1">
                <a:solidFill>
                  <a:srgbClr val="0000FF"/>
                </a:solidFill>
                <a:sym typeface="+mn-ea"/>
              </a:rPr>
              <a:t>môi</a:t>
            </a:r>
            <a:r>
              <a:rPr lang="en-US" sz="4400" dirty="0">
                <a:solidFill>
                  <a:srgbClr val="0000FF"/>
                </a:solidFill>
                <a:sym typeface="+mn-ea"/>
              </a:rPr>
              <a:t> </a:t>
            </a:r>
            <a:r>
              <a:rPr lang="en-US" sz="4400" dirty="0" err="1">
                <a:solidFill>
                  <a:srgbClr val="0000FF"/>
                </a:solidFill>
                <a:sym typeface="+mn-ea"/>
              </a:rPr>
              <a:t>trường</a:t>
            </a:r>
            <a:r>
              <a:rPr lang="en-US" sz="4400" dirty="0">
                <a:solidFill>
                  <a:srgbClr val="0000FF"/>
                </a:solidFill>
                <a:sym typeface="+mn-ea"/>
              </a:rPr>
              <a:t> </a:t>
            </a:r>
            <a:r>
              <a:rPr lang="en-US" sz="4400" dirty="0" err="1">
                <a:solidFill>
                  <a:srgbClr val="0000FF"/>
                </a:solidFill>
                <a:sym typeface="+mn-ea"/>
              </a:rPr>
              <a:t>xanh</a:t>
            </a:r>
            <a:r>
              <a:rPr lang="en-US" sz="4400" dirty="0">
                <a:solidFill>
                  <a:srgbClr val="0000FF"/>
                </a:solidFill>
                <a:sym typeface="+mn-ea"/>
              </a:rPr>
              <a:t> – </a:t>
            </a:r>
            <a:r>
              <a:rPr lang="en-US" sz="4400" dirty="0" err="1">
                <a:solidFill>
                  <a:srgbClr val="0000FF"/>
                </a:solidFill>
                <a:sym typeface="+mn-ea"/>
              </a:rPr>
              <a:t>sạch</a:t>
            </a:r>
            <a:r>
              <a:rPr lang="en-US" sz="4400" dirty="0">
                <a:solidFill>
                  <a:srgbClr val="0000FF"/>
                </a:solidFill>
                <a:sym typeface="+mn-ea"/>
              </a:rPr>
              <a:t> – </a:t>
            </a:r>
            <a:r>
              <a:rPr lang="en-US" sz="4400" dirty="0" err="1">
                <a:solidFill>
                  <a:srgbClr val="0000FF"/>
                </a:solidFill>
                <a:sym typeface="+mn-ea"/>
              </a:rPr>
              <a:t>đẹp</a:t>
            </a:r>
            <a:r>
              <a:rPr lang="en-US" sz="4400" dirty="0">
                <a:solidFill>
                  <a:srgbClr val="0000FF"/>
                </a:solidFill>
                <a:sym typeface="+mn-ea"/>
              </a:rPr>
              <a:t>.</a:t>
            </a:r>
            <a:endParaRPr sz="4400" b="1" dirty="0">
              <a:cs typeface="Times New Roman" panose="02020603050405020304" pitchFamily="18" charset="0"/>
            </a:endParaRPr>
          </a:p>
        </p:txBody>
      </p:sp>
    </p:spTree>
    <p:extLst>
      <p:ext uri="{BB962C8B-B14F-4D97-AF65-F5344CB8AC3E}">
        <p14:creationId xmlns:p14="http://schemas.microsoft.com/office/powerpoint/2010/main" val="15674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4115435" y="1786255"/>
            <a:ext cx="7603490" cy="9194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Nhiệt độ cao</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6200" name="AutoShape 56"/>
          <p:cNvSpPr/>
          <p:nvPr/>
        </p:nvSpPr>
        <p:spPr>
          <a:xfrm>
            <a:off x="4064000" y="552005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Cả A v</a:t>
            </a:r>
            <a:r>
              <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B đều đúng</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2" name="AutoShape 56"/>
          <p:cNvSpPr/>
          <p:nvPr/>
        </p:nvSpPr>
        <p:spPr>
          <a:xfrm>
            <a:off x="4115435" y="428180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Nóng, nhiều mưa</a:t>
            </a:r>
            <a:endPar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6187" name="AutoShape 43"/>
          <p:cNvSpPr/>
          <p:nvPr/>
        </p:nvSpPr>
        <p:spPr>
          <a:xfrm>
            <a:off x="4115435" y="3031490"/>
            <a:ext cx="7839075" cy="9245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Gió v</a:t>
            </a:r>
            <a:r>
              <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mưa thay đổi theo mùa</a:t>
            </a:r>
            <a:endParaRPr lang="en-US"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4102" name="AutoShape 17" descr="Pink tissue paper"/>
          <p:cNvSpPr/>
          <p:nvPr/>
        </p:nvSpPr>
        <p:spPr>
          <a:xfrm>
            <a:off x="1372235" y="304800"/>
            <a:ext cx="10688320" cy="1083945"/>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262380" y="2163445"/>
            <a:ext cx="2150110" cy="255270"/>
            <a:chOff x="0" y="1896"/>
            <a:chExt cx="5760" cy="120"/>
          </a:xfrm>
        </p:grpSpPr>
        <p:sp>
          <p:nvSpPr>
            <p:cNvPr id="4189"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90"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6880" y="1296035"/>
            <a:ext cx="990600" cy="1527810"/>
            <a:chOff x="1474" y="2341"/>
            <a:chExt cx="454" cy="678"/>
          </a:xfrm>
        </p:grpSpPr>
        <p:grpSp>
          <p:nvGrpSpPr>
            <p:cNvPr id="4176" name="Group 11"/>
            <p:cNvGrpSpPr/>
            <p:nvPr/>
          </p:nvGrpSpPr>
          <p:grpSpPr>
            <a:xfrm rot="5400000">
              <a:off x="1456" y="2517"/>
              <a:ext cx="537" cy="185"/>
              <a:chOff x="0" y="1896"/>
              <a:chExt cx="5760" cy="120"/>
            </a:xfrm>
          </p:grpSpPr>
          <p:sp>
            <p:nvSpPr>
              <p:cNvPr id="4187"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8"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4177"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79"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0"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1"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2"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3"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4"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5"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6"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606675" y="2181225"/>
            <a:ext cx="1471295" cy="198120"/>
            <a:chOff x="0" y="1896"/>
            <a:chExt cx="5760" cy="120"/>
          </a:xfrm>
        </p:grpSpPr>
        <p:sp>
          <p:nvSpPr>
            <p:cNvPr id="4174"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5"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67305" y="1713865"/>
            <a:ext cx="1466850" cy="1240790"/>
            <a:chOff x="3257" y="860"/>
            <a:chExt cx="581" cy="623"/>
          </a:xfrm>
        </p:grpSpPr>
        <p:grpSp>
          <p:nvGrpSpPr>
            <p:cNvPr id="4163" name="Group 29"/>
            <p:cNvGrpSpPr/>
            <p:nvPr/>
          </p:nvGrpSpPr>
          <p:grpSpPr>
            <a:xfrm rot="5400000">
              <a:off x="3236" y="881"/>
              <a:ext cx="623" cy="581"/>
              <a:chOff x="1871" y="1824"/>
              <a:chExt cx="2007" cy="1807"/>
            </a:xfrm>
          </p:grpSpPr>
          <p:sp>
            <p:nvSpPr>
              <p:cNvPr id="6174"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66"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7"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8"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9"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0"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1"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2"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3"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64"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623185" y="4314825"/>
            <a:ext cx="1471295" cy="198120"/>
            <a:chOff x="0" y="1896"/>
            <a:chExt cx="5760" cy="120"/>
          </a:xfrm>
        </p:grpSpPr>
        <p:sp>
          <p:nvSpPr>
            <p:cNvPr id="416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947670" y="5401945"/>
            <a:ext cx="955675" cy="209550"/>
            <a:chOff x="0" y="1896"/>
            <a:chExt cx="5760" cy="120"/>
          </a:xfrm>
        </p:grpSpPr>
        <p:sp>
          <p:nvSpPr>
            <p:cNvPr id="413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3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63825" y="2938145"/>
            <a:ext cx="1248410" cy="1240790"/>
            <a:chOff x="3260" y="1700"/>
            <a:chExt cx="581" cy="623"/>
          </a:xfrm>
        </p:grpSpPr>
        <p:grpSp>
          <p:nvGrpSpPr>
            <p:cNvPr id="4150" name="Group 45"/>
            <p:cNvGrpSpPr/>
            <p:nvPr/>
          </p:nvGrpSpPr>
          <p:grpSpPr>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53"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4"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5"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6"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7"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58"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9"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60"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51"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94940" y="4308475"/>
            <a:ext cx="1268095" cy="1239520"/>
            <a:chOff x="3247" y="2516"/>
            <a:chExt cx="581" cy="622"/>
          </a:xfrm>
        </p:grpSpPr>
        <p:grpSp>
          <p:nvGrpSpPr>
            <p:cNvPr id="4139"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42"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3"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4"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5"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6"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7"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8"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9"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40"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153035" y="222885"/>
            <a:ext cx="1571625" cy="1359535"/>
            <a:chOff x="196" y="292"/>
            <a:chExt cx="616" cy="507"/>
          </a:xfrm>
        </p:grpSpPr>
        <p:grpSp>
          <p:nvGrpSpPr>
            <p:cNvPr id="4133" name="Group 70"/>
            <p:cNvGrpSpPr/>
            <p:nvPr/>
          </p:nvGrpSpPr>
          <p:grpSpPr>
            <a:xfrm>
              <a:off x="204" y="300"/>
              <a:ext cx="608" cy="499"/>
              <a:chOff x="204" y="300"/>
              <a:chExt cx="608" cy="499"/>
            </a:xfrm>
          </p:grpSpPr>
          <p:sp>
            <p:nvSpPr>
              <p:cNvPr id="4137"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38"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4134" name="Group 73"/>
            <p:cNvGrpSpPr/>
            <p:nvPr/>
          </p:nvGrpSpPr>
          <p:grpSpPr>
            <a:xfrm>
              <a:off x="196" y="292"/>
              <a:ext cx="592" cy="482"/>
              <a:chOff x="204" y="300"/>
              <a:chExt cx="592" cy="482"/>
            </a:xfrm>
          </p:grpSpPr>
          <p:sp>
            <p:nvSpPr>
              <p:cNvPr id="4135"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4136"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729230" y="5542915"/>
            <a:ext cx="1268095" cy="1239520"/>
            <a:chOff x="3247" y="2516"/>
            <a:chExt cx="581" cy="622"/>
          </a:xfrm>
        </p:grpSpPr>
        <p:grpSp>
          <p:nvGrpSpPr>
            <p:cNvPr id="4120"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23"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4"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5"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6"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7"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28"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9"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30"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21"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4113" name="Group 93"/>
          <p:cNvGrpSpPr/>
          <p:nvPr/>
        </p:nvGrpSpPr>
        <p:grpSpPr>
          <a:xfrm>
            <a:off x="1575435" y="367030"/>
            <a:ext cx="10373360" cy="894715"/>
            <a:chOff x="720" y="240"/>
            <a:chExt cx="4752" cy="505"/>
          </a:xfrm>
        </p:grpSpPr>
        <p:sp>
          <p:nvSpPr>
            <p:cNvPr id="4118"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19"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4114" name="Picture 97"/>
          <p:cNvPicPr>
            <a:picLocks noChangeAspect="1"/>
          </p:cNvPicPr>
          <p:nvPr/>
        </p:nvPicPr>
        <p:blipFill>
          <a:blip r:embed="rId7"/>
          <a:stretch>
            <a:fillRect/>
          </a:stretch>
        </p:blipFill>
        <p:spPr>
          <a:xfrm>
            <a:off x="1372235" y="1630680"/>
            <a:ext cx="1008380" cy="1414145"/>
          </a:xfrm>
          <a:prstGeom prst="rect">
            <a:avLst/>
          </a:prstGeom>
          <a:noFill/>
          <a:ln w="9525">
            <a:noFill/>
          </a:ln>
        </p:spPr>
      </p:pic>
      <p:sp>
        <p:nvSpPr>
          <p:cNvPr id="15380" name="Text Box 98"/>
          <p:cNvSpPr txBox="1">
            <a:spLocks noChangeArrowheads="1"/>
          </p:cNvSpPr>
          <p:nvPr/>
        </p:nvSpPr>
        <p:spPr bwMode="auto">
          <a:xfrm>
            <a:off x="1981835" y="449580"/>
            <a:ext cx="943038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Đặc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điểm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này</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gì</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4117" name="WordArt 39">
            <a:hlinkClick r:id="rId3" action="ppaction://hlinkpres?slideindex=1&amp;slidetitle="/>
          </p:cNvPr>
          <p:cNvSpPr>
            <a:spLocks noTextEdit="1"/>
          </p:cNvSpPr>
          <p:nvPr/>
        </p:nvSpPr>
        <p:spPr>
          <a:xfrm>
            <a:off x="631190" y="527685"/>
            <a:ext cx="429895" cy="499745"/>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6200"/>
                                        </p:tgtEl>
                                        <p:attrNameLst>
                                          <p:attrName>fillcolor</p:attrName>
                                        </p:attrNameLst>
                                      </p:cBhvr>
                                      <p:to>
                                        <a:srgbClr val="00FF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77F3D-3202-7D99-6C16-EC1F55F789AC}"/>
              </a:ext>
            </a:extLst>
          </p:cNvPr>
          <p:cNvPicPr>
            <a:picLocks noChangeAspect="1"/>
          </p:cNvPicPr>
          <p:nvPr/>
        </p:nvPicPr>
        <p:blipFill>
          <a:blip r:embed="rId3"/>
          <a:stretch>
            <a:fillRect/>
          </a:stretch>
        </p:blipFill>
        <p:spPr>
          <a:xfrm>
            <a:off x="1143000" y="152400"/>
            <a:ext cx="5102737"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478AEFEA-BAA6-D97D-1BD3-CEC637B47E20}"/>
              </a:ext>
            </a:extLst>
          </p:cNvPr>
          <p:cNvPicPr>
            <a:picLocks noChangeAspect="1"/>
          </p:cNvPicPr>
          <p:nvPr/>
        </p:nvPicPr>
        <p:blipFill>
          <a:blip r:embed="rId4"/>
          <a:stretch>
            <a:fillRect/>
          </a:stretch>
        </p:blipFill>
        <p:spPr>
          <a:xfrm>
            <a:off x="2743200" y="3657600"/>
            <a:ext cx="5026537" cy="29863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02F4098-5532-F320-1757-9789F05FE5D4}"/>
              </a:ext>
            </a:extLst>
          </p:cNvPr>
          <p:cNvPicPr>
            <a:picLocks noChangeAspect="1"/>
          </p:cNvPicPr>
          <p:nvPr/>
        </p:nvPicPr>
        <p:blipFill>
          <a:blip r:embed="rId5"/>
          <a:stretch>
            <a:fillRect/>
          </a:stretch>
        </p:blipFill>
        <p:spPr>
          <a:xfrm>
            <a:off x="6479665" y="609600"/>
            <a:ext cx="5307075"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6248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5"/>
          <p:cNvSpPr txBox="1"/>
          <p:nvPr/>
        </p:nvSpPr>
        <p:spPr>
          <a:xfrm>
            <a:off x="3200400" y="685800"/>
            <a:ext cx="4979988"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35000" algn="ctr" eaLnBrk="1" hangingPunct="1">
              <a:spcBef>
                <a:spcPct val="0"/>
              </a:spcBef>
              <a:buFontTx/>
              <a:buNone/>
            </a:pPr>
            <a:r>
              <a:rPr b="1" u="sng" dirty="0">
                <a:solidFill>
                  <a:srgbClr val="FF0000"/>
                </a:solidFill>
                <a:latin typeface="Times New Roman" panose="02020603050405020304" pitchFamily="18" charset="0"/>
              </a:rPr>
              <a:t>KẾT LUẬN</a:t>
            </a:r>
            <a:endParaRPr lang="vi-VN" altLang="x-none" b="1" u="sng" dirty="0">
              <a:solidFill>
                <a:srgbClr val="FF0000"/>
              </a:solidFill>
              <a:latin typeface="Times New Roman" panose="02020603050405020304" pitchFamily="18" charset="0"/>
            </a:endParaRPr>
          </a:p>
        </p:txBody>
      </p:sp>
      <p:sp>
        <p:nvSpPr>
          <p:cNvPr id="57349" name="Text Box 5"/>
          <p:cNvSpPr txBox="1"/>
          <p:nvPr/>
        </p:nvSpPr>
        <p:spPr>
          <a:xfrm>
            <a:off x="584835" y="1676400"/>
            <a:ext cx="11156950" cy="40309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None/>
            </a:pPr>
            <a:r>
              <a:rPr lang="en-US" b="1" dirty="0">
                <a:solidFill>
                  <a:srgbClr val="0000FF"/>
                </a:solidFill>
                <a:latin typeface="Times New Roman" panose="02020603050405020304" pitchFamily="18" charset="0"/>
              </a:rPr>
              <a:t>	</a:t>
            </a:r>
            <a:r>
              <a:rPr b="1" dirty="0">
                <a:solidFill>
                  <a:srgbClr val="0000FF"/>
                </a:solidFill>
                <a:latin typeface="Times New Roman" panose="02020603050405020304" pitchFamily="18" charset="0"/>
              </a:rPr>
              <a:t>Nước ta có mạng lưới sông ngòi dày đặc nhưng ít sông lớn. Sông của nước ta có lượng nước thay đổi theo mùa và có nhiều phù sa. </a:t>
            </a:r>
          </a:p>
          <a:p>
            <a:pPr marL="0" lvl="0" indent="0" algn="just" eaLnBrk="1" hangingPunct="1">
              <a:spcBef>
                <a:spcPct val="0"/>
              </a:spcBef>
              <a:buNone/>
            </a:pPr>
            <a:r>
              <a:rPr lang="en-US" b="1" dirty="0">
                <a:solidFill>
                  <a:srgbClr val="0000FF"/>
                </a:solidFill>
                <a:latin typeface="Times New Roman" panose="02020603050405020304" pitchFamily="18" charset="0"/>
              </a:rPr>
              <a:t>	</a:t>
            </a:r>
            <a:r>
              <a:rPr b="1" dirty="0">
                <a:solidFill>
                  <a:srgbClr val="0000FF"/>
                </a:solidFill>
                <a:latin typeface="Times New Roman" panose="02020603050405020304" pitchFamily="18" charset="0"/>
              </a:rPr>
              <a:t>Sông ngòi có vai trò quan trọng đối với sản xuất và đời sống của nhân dân: </a:t>
            </a:r>
            <a:r>
              <a:rPr lang="vi-VN" altLang="x-none" b="1" dirty="0">
                <a:solidFill>
                  <a:srgbClr val="0000FF"/>
                </a:solidFill>
                <a:latin typeface="Times New Roman" panose="02020603050405020304" pitchFamily="18" charset="0"/>
              </a:rPr>
              <a:t>bồi đắp nhiều đồng bằng, cung cấp nước cho sản xuất và đời sống người dân. Sông ngòi còn là đường giao thông quan trọng, nguồn thuỷ điện lớn, cho ta nhiều thuỷ sản... </a:t>
            </a:r>
            <a:endParaRPr dirty="0">
              <a:solidFill>
                <a:srgbClr val="0000FF"/>
              </a:solidFill>
              <a:latin typeface="Times New Roman" panose="02020603050405020304" pitchFamily="18" charset="0"/>
            </a:endParaRPr>
          </a:p>
        </p:txBody>
      </p:sp>
      <p:sp>
        <p:nvSpPr>
          <p:cNvPr id="19462" name="AutoShape 11" descr="Nguồn nước bị ô nhiễm"/>
          <p:cNvSpPr>
            <a:spLocks noChangeAspect="1"/>
          </p:cNvSpPr>
          <p:nvPr/>
        </p:nvSpPr>
        <p:spPr>
          <a:xfrm>
            <a:off x="1714500" y="-246062"/>
            <a:ext cx="307975" cy="307975"/>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txBox="1"/>
          <p:nvPr/>
        </p:nvSpPr>
        <p:spPr>
          <a:xfrm>
            <a:off x="1954213" y="457200"/>
            <a:ext cx="8245475" cy="581025"/>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FontTx/>
              <a:buNone/>
            </a:pPr>
            <a:endParaRPr sz="3600" b="1" dirty="0">
              <a:solidFill>
                <a:srgbClr val="FF0000"/>
              </a:solidFill>
              <a:latin typeface="Times New Roman" panose="02020603050405020304" pitchFamily="18" charset="0"/>
            </a:endParaRPr>
          </a:p>
        </p:txBody>
      </p:sp>
      <p:grpSp>
        <p:nvGrpSpPr>
          <p:cNvPr id="2" name="Group 8"/>
          <p:cNvGrpSpPr/>
          <p:nvPr/>
        </p:nvGrpSpPr>
        <p:grpSpPr>
          <a:xfrm>
            <a:off x="3057525" y="3289300"/>
            <a:ext cx="6089650" cy="763588"/>
            <a:chOff x="1680960" y="2054000"/>
            <a:chExt cx="6089169" cy="763161"/>
          </a:xfrm>
        </p:grpSpPr>
        <p:sp>
          <p:nvSpPr>
            <p:cNvPr id="21" name="Rectangle 20"/>
            <p:cNvSpPr/>
            <p:nvPr/>
          </p:nvSpPr>
          <p:spPr bwMode="auto">
            <a:xfrm>
              <a:off x="1680960"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22" name="Rectangle 21"/>
            <p:cNvSpPr/>
            <p:nvPr/>
          </p:nvSpPr>
          <p:spPr bwMode="auto">
            <a:xfrm>
              <a:off x="2442900"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23" name="Rectangle 22"/>
            <p:cNvSpPr/>
            <p:nvPr/>
          </p:nvSpPr>
          <p:spPr bwMode="auto">
            <a:xfrm>
              <a:off x="3204840"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24" name="Rectangle 23"/>
            <p:cNvSpPr/>
            <p:nvPr/>
          </p:nvSpPr>
          <p:spPr bwMode="auto">
            <a:xfrm>
              <a:off x="3965193"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5" name="Rectangle 24"/>
            <p:cNvSpPr/>
            <p:nvPr/>
          </p:nvSpPr>
          <p:spPr bwMode="auto">
            <a:xfrm>
              <a:off x="4727132"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6" name="Rectangle 25"/>
            <p:cNvSpPr/>
            <p:nvPr/>
          </p:nvSpPr>
          <p:spPr bwMode="auto">
            <a:xfrm>
              <a:off x="5489072" y="2054000"/>
              <a:ext cx="763527"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30" name="Rectangle 29"/>
            <p:cNvSpPr/>
            <p:nvPr/>
          </p:nvSpPr>
          <p:spPr bwMode="auto">
            <a:xfrm>
              <a:off x="6246249" y="2055587"/>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31" name="Rectangle 30"/>
            <p:cNvSpPr/>
            <p:nvPr/>
          </p:nvSpPr>
          <p:spPr bwMode="auto">
            <a:xfrm>
              <a:off x="7008189" y="2055587"/>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grpSp>
        <p:nvGrpSpPr>
          <p:cNvPr id="3" name="Group 1"/>
          <p:cNvGrpSpPr/>
          <p:nvPr/>
        </p:nvGrpSpPr>
        <p:grpSpPr>
          <a:xfrm>
            <a:off x="3797300" y="5105400"/>
            <a:ext cx="4584700" cy="762000"/>
            <a:chOff x="948626" y="1219200"/>
            <a:chExt cx="4584700" cy="762000"/>
          </a:xfrm>
        </p:grpSpPr>
        <p:sp>
          <p:nvSpPr>
            <p:cNvPr id="41" name="Rectangle 40"/>
            <p:cNvSpPr/>
            <p:nvPr/>
          </p:nvSpPr>
          <p:spPr bwMode="auto">
            <a:xfrm>
              <a:off x="9486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42" name="Rectangle 41"/>
            <p:cNvSpPr/>
            <p:nvPr/>
          </p:nvSpPr>
          <p:spPr bwMode="auto">
            <a:xfrm>
              <a:off x="17106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43" name="Rectangle 42"/>
            <p:cNvSpPr/>
            <p:nvPr/>
          </p:nvSpPr>
          <p:spPr bwMode="auto">
            <a:xfrm>
              <a:off x="24726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44" name="Rectangle 43"/>
            <p:cNvSpPr/>
            <p:nvPr/>
          </p:nvSpPr>
          <p:spPr bwMode="auto">
            <a:xfrm>
              <a:off x="32473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45" name="Rectangle 44"/>
            <p:cNvSpPr/>
            <p:nvPr/>
          </p:nvSpPr>
          <p:spPr bwMode="auto">
            <a:xfrm>
              <a:off x="40093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46" name="Rectangle 45"/>
            <p:cNvSpPr/>
            <p:nvPr/>
          </p:nvSpPr>
          <p:spPr bwMode="auto">
            <a:xfrm>
              <a:off x="47713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sp>
        <p:nvSpPr>
          <p:cNvPr id="6" name="TextBox 5"/>
          <p:cNvSpPr txBox="1"/>
          <p:nvPr/>
        </p:nvSpPr>
        <p:spPr>
          <a:xfrm>
            <a:off x="1905000" y="1066800"/>
            <a:ext cx="85344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x-none" sz="2800" b="1" dirty="0">
                <a:solidFill>
                  <a:srgbClr val="0000FF"/>
                </a:solidFill>
                <a:latin typeface="Times New Roman" panose="02020603050405020304" pitchFamily="18" charset="0"/>
              </a:rPr>
              <a:t>1. Mạng lưới sông ngòi nước ta như thế nào?</a:t>
            </a:r>
            <a:endParaRPr sz="2800" b="1" dirty="0">
              <a:solidFill>
                <a:srgbClr val="0000FF"/>
              </a:solidFill>
              <a:latin typeface="Times New Roman" panose="02020603050405020304" pitchFamily="18" charset="0"/>
            </a:endParaRPr>
          </a:p>
        </p:txBody>
      </p:sp>
      <p:sp>
        <p:nvSpPr>
          <p:cNvPr id="7" name="TextBox 6"/>
          <p:cNvSpPr txBox="1"/>
          <p:nvPr/>
        </p:nvSpPr>
        <p:spPr>
          <a:xfrm>
            <a:off x="1828800" y="2724150"/>
            <a:ext cx="8610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x-none" sz="2800" b="1" dirty="0">
                <a:solidFill>
                  <a:srgbClr val="0000FF"/>
                </a:solidFill>
                <a:latin typeface="Times New Roman" panose="02020603050405020304" pitchFamily="18" charset="0"/>
              </a:rPr>
              <a:t>2. Tên con sông lớn nhất ở miền Bắc nước ta.</a:t>
            </a:r>
            <a:endParaRPr sz="2800" b="1" dirty="0">
              <a:solidFill>
                <a:srgbClr val="0000FF"/>
              </a:solidFill>
              <a:latin typeface="Times New Roman" panose="02020603050405020304" pitchFamily="18" charset="0"/>
            </a:endParaRPr>
          </a:p>
        </p:txBody>
      </p:sp>
      <p:sp>
        <p:nvSpPr>
          <p:cNvPr id="8" name="TextBox 7"/>
          <p:cNvSpPr txBox="1"/>
          <p:nvPr/>
        </p:nvSpPr>
        <p:spPr>
          <a:xfrm>
            <a:off x="1714500" y="4114800"/>
            <a:ext cx="88392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x-none" sz="2800" b="1" dirty="0">
                <a:solidFill>
                  <a:srgbClr val="0000FF"/>
                </a:solidFill>
                <a:latin typeface="Times New Roman" panose="02020603050405020304" pitchFamily="18" charset="0"/>
              </a:rPr>
              <a:t>3.</a:t>
            </a:r>
            <a:r>
              <a:rPr sz="2800" b="1" dirty="0">
                <a:solidFill>
                  <a:srgbClr val="0000FF"/>
                </a:solidFill>
                <a:latin typeface="Times New Roman" panose="02020603050405020304" pitchFamily="18" charset="0"/>
              </a:rPr>
              <a:t> Một trong những </a:t>
            </a:r>
            <a:r>
              <a:rPr lang="vi-VN" altLang="x-none" sz="2800" b="1" dirty="0">
                <a:solidFill>
                  <a:srgbClr val="0000FF"/>
                </a:solidFill>
                <a:latin typeface="Times New Roman" panose="02020603050405020304" pitchFamily="18" charset="0"/>
              </a:rPr>
              <a:t>hệ thống sông bồi đắp</a:t>
            </a:r>
            <a:r>
              <a:rPr sz="2800" b="1" dirty="0">
                <a:solidFill>
                  <a:srgbClr val="0000FF"/>
                </a:solidFill>
                <a:latin typeface="Times New Roman" panose="02020603050405020304" pitchFamily="18" charset="0"/>
              </a:rPr>
              <a:t> nên đồng bằng Nam Bộ</a:t>
            </a:r>
            <a:r>
              <a:rPr lang="vi-VN" altLang="x-none" sz="2800" b="1" dirty="0">
                <a:solidFill>
                  <a:srgbClr val="0000FF"/>
                </a:solidFill>
                <a:latin typeface="Times New Roman" panose="02020603050405020304" pitchFamily="18" charset="0"/>
              </a:rPr>
              <a:t>?</a:t>
            </a:r>
            <a:endParaRPr sz="2800" b="1" dirty="0">
              <a:solidFill>
                <a:srgbClr val="0000FF"/>
              </a:solidFill>
              <a:latin typeface="Times New Roman" panose="02020603050405020304" pitchFamily="18" charset="0"/>
            </a:endParaRPr>
          </a:p>
        </p:txBody>
      </p:sp>
      <p:grpSp>
        <p:nvGrpSpPr>
          <p:cNvPr id="5" name="Group 47"/>
          <p:cNvGrpSpPr/>
          <p:nvPr/>
        </p:nvGrpSpPr>
        <p:grpSpPr>
          <a:xfrm>
            <a:off x="3775075" y="1781175"/>
            <a:ext cx="4584700" cy="762000"/>
            <a:chOff x="948626" y="1219200"/>
            <a:chExt cx="4584700" cy="762000"/>
          </a:xfrm>
        </p:grpSpPr>
        <p:sp>
          <p:nvSpPr>
            <p:cNvPr id="49" name="Rectangle 48"/>
            <p:cNvSpPr/>
            <p:nvPr/>
          </p:nvSpPr>
          <p:spPr bwMode="auto">
            <a:xfrm>
              <a:off x="9486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50" name="Rectangle 49"/>
            <p:cNvSpPr/>
            <p:nvPr/>
          </p:nvSpPr>
          <p:spPr bwMode="auto">
            <a:xfrm>
              <a:off x="17106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51" name="Rectangle 50"/>
            <p:cNvSpPr/>
            <p:nvPr/>
          </p:nvSpPr>
          <p:spPr bwMode="auto">
            <a:xfrm>
              <a:off x="24726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a:ea typeface="+mn-ea"/>
                <a:cs typeface="+mn-cs"/>
              </a:endParaRPr>
            </a:p>
          </p:txBody>
        </p:sp>
        <p:sp>
          <p:nvSpPr>
            <p:cNvPr id="52" name="Rectangle 51"/>
            <p:cNvSpPr/>
            <p:nvPr/>
          </p:nvSpPr>
          <p:spPr bwMode="auto">
            <a:xfrm>
              <a:off x="32473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53" name="Rectangle 52"/>
            <p:cNvSpPr/>
            <p:nvPr/>
          </p:nvSpPr>
          <p:spPr bwMode="auto">
            <a:xfrm>
              <a:off x="40093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54" name="Rectangle 53"/>
            <p:cNvSpPr/>
            <p:nvPr/>
          </p:nvSpPr>
          <p:spPr bwMode="auto">
            <a:xfrm>
              <a:off x="4771326" y="1219200"/>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grpSp>
        <p:nvGrpSpPr>
          <p:cNvPr id="9" name="Group 63"/>
          <p:cNvGrpSpPr/>
          <p:nvPr/>
        </p:nvGrpSpPr>
        <p:grpSpPr>
          <a:xfrm>
            <a:off x="3790950" y="5105400"/>
            <a:ext cx="4584700" cy="762000"/>
            <a:chOff x="-2150174" y="1280615"/>
            <a:chExt cx="4584700" cy="762000"/>
          </a:xfrm>
        </p:grpSpPr>
        <p:sp>
          <p:nvSpPr>
            <p:cNvPr id="65" name="Rectangle 64"/>
            <p:cNvSpPr/>
            <p:nvPr/>
          </p:nvSpPr>
          <p:spPr bwMode="auto">
            <a:xfrm>
              <a:off x="-2150174" y="1280615"/>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M</a:t>
              </a:r>
            </a:p>
          </p:txBody>
        </p:sp>
        <p:sp>
          <p:nvSpPr>
            <p:cNvPr id="66" name="Rectangle 65"/>
            <p:cNvSpPr/>
            <p:nvPr/>
          </p:nvSpPr>
          <p:spPr bwMode="auto">
            <a:xfrm>
              <a:off x="-1388174" y="1280615"/>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Ê</a:t>
              </a:r>
            </a:p>
          </p:txBody>
        </p:sp>
        <p:sp>
          <p:nvSpPr>
            <p:cNvPr id="67" name="Rectangle 66"/>
            <p:cNvSpPr/>
            <p:nvPr/>
          </p:nvSpPr>
          <p:spPr bwMode="auto">
            <a:xfrm>
              <a:off x="-626174" y="1280615"/>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K</a:t>
              </a:r>
            </a:p>
          </p:txBody>
        </p:sp>
        <p:sp>
          <p:nvSpPr>
            <p:cNvPr id="68" name="Rectangle 67"/>
            <p:cNvSpPr/>
            <p:nvPr/>
          </p:nvSpPr>
          <p:spPr bwMode="auto">
            <a:xfrm>
              <a:off x="148526" y="1280615"/>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Ô</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69" name="Rectangle 68"/>
            <p:cNvSpPr/>
            <p:nvPr/>
          </p:nvSpPr>
          <p:spPr bwMode="auto">
            <a:xfrm>
              <a:off x="910526" y="1280615"/>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N</a:t>
              </a:r>
            </a:p>
          </p:txBody>
        </p:sp>
        <p:sp>
          <p:nvSpPr>
            <p:cNvPr id="70" name="Rectangle 69"/>
            <p:cNvSpPr/>
            <p:nvPr/>
          </p:nvSpPr>
          <p:spPr bwMode="auto">
            <a:xfrm>
              <a:off x="1672526" y="1280615"/>
              <a:ext cx="762000" cy="76200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G</a:t>
              </a:r>
            </a:p>
          </p:txBody>
        </p:sp>
      </p:grpSp>
      <p:grpSp>
        <p:nvGrpSpPr>
          <p:cNvPr id="10" name="Group 2"/>
          <p:cNvGrpSpPr/>
          <p:nvPr/>
        </p:nvGrpSpPr>
        <p:grpSpPr bwMode="auto">
          <a:xfrm>
            <a:off x="3790950" y="1787525"/>
            <a:ext cx="4584700" cy="762000"/>
            <a:chOff x="914400" y="1219200"/>
            <a:chExt cx="4584700" cy="762000"/>
          </a:xfrm>
          <a:solidFill>
            <a:srgbClr val="FFFF00"/>
          </a:solidFill>
        </p:grpSpPr>
        <p:sp>
          <p:nvSpPr>
            <p:cNvPr id="4" name="Rectangle 3"/>
            <p:cNvSpPr/>
            <p:nvPr/>
          </p:nvSpPr>
          <p:spPr bwMode="auto">
            <a:xfrm>
              <a:off x="914400" y="1219200"/>
              <a:ext cx="762000" cy="762000"/>
            </a:xfrm>
            <a:prstGeom prst="rect">
              <a:avLst/>
            </a:prstGeom>
            <a:grp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a:ea typeface="+mn-ea"/>
                  <a:cs typeface="+mn-cs"/>
                </a:rPr>
                <a:t>D</a:t>
              </a:r>
            </a:p>
          </p:txBody>
        </p:sp>
        <p:sp>
          <p:nvSpPr>
            <p:cNvPr id="15" name="Rectangle 14"/>
            <p:cNvSpPr/>
            <p:nvPr/>
          </p:nvSpPr>
          <p:spPr bwMode="auto">
            <a:xfrm>
              <a:off x="1676400" y="1219200"/>
              <a:ext cx="762000" cy="762000"/>
            </a:xfrm>
            <a:prstGeom prst="rect">
              <a:avLst/>
            </a:prstGeom>
            <a:grp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a:ea typeface="+mn-ea"/>
                  <a:cs typeface="+mn-cs"/>
                </a:rPr>
                <a:t>À</a:t>
              </a:r>
            </a:p>
          </p:txBody>
        </p:sp>
        <p:sp>
          <p:nvSpPr>
            <p:cNvPr id="16" name="Rectangle 15"/>
            <p:cNvSpPr/>
            <p:nvPr/>
          </p:nvSpPr>
          <p:spPr bwMode="auto">
            <a:xfrm>
              <a:off x="2438400" y="1219200"/>
              <a:ext cx="762000" cy="762000"/>
            </a:xfrm>
            <a:prstGeom prst="rect">
              <a:avLst/>
            </a:prstGeom>
            <a:grp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a:ea typeface="+mn-ea"/>
                  <a:cs typeface="+mn-cs"/>
                </a:rPr>
                <a:t>Y</a:t>
              </a:r>
            </a:p>
          </p:txBody>
        </p:sp>
        <p:sp>
          <p:nvSpPr>
            <p:cNvPr id="17" name="Rectangle 16"/>
            <p:cNvSpPr/>
            <p:nvPr/>
          </p:nvSpPr>
          <p:spPr bwMode="auto">
            <a:xfrm>
              <a:off x="3213100" y="1219200"/>
              <a:ext cx="762000" cy="762000"/>
            </a:xfrm>
            <a:prstGeom prst="rect">
              <a:avLst/>
            </a:prstGeom>
            <a:grp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a:ea typeface="+mn-ea"/>
                  <a:cs typeface="+mn-cs"/>
                </a:rPr>
                <a:t>Đ</a:t>
              </a:r>
            </a:p>
          </p:txBody>
        </p:sp>
        <p:sp>
          <p:nvSpPr>
            <p:cNvPr id="18" name="Rectangle 17"/>
            <p:cNvSpPr/>
            <p:nvPr/>
          </p:nvSpPr>
          <p:spPr bwMode="auto">
            <a:xfrm>
              <a:off x="3975100" y="1219200"/>
              <a:ext cx="762000" cy="762000"/>
            </a:xfrm>
            <a:prstGeom prst="rect">
              <a:avLst/>
            </a:prstGeom>
            <a:grp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a:ea typeface="+mn-ea"/>
                  <a:cs typeface="+mn-cs"/>
                </a:rPr>
                <a:t>Ặ</a:t>
              </a:r>
            </a:p>
          </p:txBody>
        </p:sp>
        <p:sp>
          <p:nvSpPr>
            <p:cNvPr id="20" name="Rectangle 19"/>
            <p:cNvSpPr/>
            <p:nvPr/>
          </p:nvSpPr>
          <p:spPr bwMode="auto">
            <a:xfrm>
              <a:off x="4737100" y="1219200"/>
              <a:ext cx="762000" cy="762000"/>
            </a:xfrm>
            <a:prstGeom prst="rect">
              <a:avLst/>
            </a:prstGeom>
            <a:grp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a:ea typeface="+mn-ea"/>
                  <a:cs typeface="+mn-cs"/>
                </a:rPr>
                <a:t>C</a:t>
              </a:r>
            </a:p>
          </p:txBody>
        </p:sp>
      </p:grpSp>
      <p:grpSp>
        <p:nvGrpSpPr>
          <p:cNvPr id="11" name="Group 8"/>
          <p:cNvGrpSpPr/>
          <p:nvPr/>
        </p:nvGrpSpPr>
        <p:grpSpPr>
          <a:xfrm>
            <a:off x="3032125" y="3321050"/>
            <a:ext cx="6089650" cy="763588"/>
            <a:chOff x="1680960" y="2054000"/>
            <a:chExt cx="6089169" cy="763161"/>
          </a:xfrm>
        </p:grpSpPr>
        <p:sp>
          <p:nvSpPr>
            <p:cNvPr id="56" name="Rectangle 55"/>
            <p:cNvSpPr/>
            <p:nvPr/>
          </p:nvSpPr>
          <p:spPr bwMode="auto">
            <a:xfrm>
              <a:off x="1680960"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S</a:t>
              </a:r>
            </a:p>
          </p:txBody>
        </p:sp>
        <p:sp>
          <p:nvSpPr>
            <p:cNvPr id="57" name="Rectangle 56"/>
            <p:cNvSpPr/>
            <p:nvPr/>
          </p:nvSpPr>
          <p:spPr bwMode="auto">
            <a:xfrm>
              <a:off x="2442900"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Ô</a:t>
              </a:r>
            </a:p>
          </p:txBody>
        </p:sp>
        <p:sp>
          <p:nvSpPr>
            <p:cNvPr id="58" name="Rectangle 57"/>
            <p:cNvSpPr/>
            <p:nvPr/>
          </p:nvSpPr>
          <p:spPr bwMode="auto">
            <a:xfrm>
              <a:off x="3204840"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N</a:t>
              </a:r>
            </a:p>
          </p:txBody>
        </p:sp>
        <p:sp>
          <p:nvSpPr>
            <p:cNvPr id="59" name="Rectangle 58"/>
            <p:cNvSpPr/>
            <p:nvPr/>
          </p:nvSpPr>
          <p:spPr bwMode="auto">
            <a:xfrm>
              <a:off x="3965193"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G</a:t>
              </a:r>
            </a:p>
          </p:txBody>
        </p:sp>
        <p:sp>
          <p:nvSpPr>
            <p:cNvPr id="60" name="Rectangle 59"/>
            <p:cNvSpPr/>
            <p:nvPr/>
          </p:nvSpPr>
          <p:spPr bwMode="auto">
            <a:xfrm>
              <a:off x="4727132" y="2054000"/>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H</a:t>
              </a:r>
            </a:p>
          </p:txBody>
        </p:sp>
        <p:sp>
          <p:nvSpPr>
            <p:cNvPr id="61" name="Rectangle 60"/>
            <p:cNvSpPr/>
            <p:nvPr/>
          </p:nvSpPr>
          <p:spPr bwMode="auto">
            <a:xfrm>
              <a:off x="5489072" y="2054000"/>
              <a:ext cx="763527"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Ồ</a:t>
              </a:r>
            </a:p>
          </p:txBody>
        </p:sp>
        <p:sp>
          <p:nvSpPr>
            <p:cNvPr id="62" name="Rectangle 61"/>
            <p:cNvSpPr/>
            <p:nvPr/>
          </p:nvSpPr>
          <p:spPr bwMode="auto">
            <a:xfrm>
              <a:off x="6246249" y="2055587"/>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N</a:t>
              </a:r>
            </a:p>
          </p:txBody>
        </p:sp>
        <p:sp>
          <p:nvSpPr>
            <p:cNvPr id="63" name="Rectangle 62"/>
            <p:cNvSpPr/>
            <p:nvPr/>
          </p:nvSpPr>
          <p:spPr bwMode="auto">
            <a:xfrm>
              <a:off x="7008189" y="2055587"/>
              <a:ext cx="761940" cy="761574"/>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G</a:t>
              </a:r>
            </a:p>
          </p:txBody>
        </p:sp>
      </p:grpSp>
      <p:sp>
        <p:nvSpPr>
          <p:cNvPr id="20493" name="WordArt 2"/>
          <p:cNvSpPr>
            <a:spLocks noTextEdit="1"/>
          </p:cNvSpPr>
          <p:nvPr/>
        </p:nvSpPr>
        <p:spPr>
          <a:xfrm>
            <a:off x="4471988" y="381000"/>
            <a:ext cx="3505200" cy="547688"/>
          </a:xfrm>
          <a:prstGeom prst="rect">
            <a:avLst/>
          </a:prstGeom>
        </p:spPr>
        <p:txBody>
          <a:bodyPr wrap="none" fromWordArt="1">
            <a:prstTxWarp prst="textPlain">
              <a:avLst>
                <a:gd name="adj" fmla="val 50000"/>
              </a:avLst>
            </a:prstTxWarp>
            <a:normAutofit fontScale="90000" lnSpcReduction="10000"/>
          </a:bodyPr>
          <a:lstStyle/>
          <a:p>
            <a:pPr algn="ctr"/>
            <a:r>
              <a:rPr lang="en-US" sz="3600" b="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Ô CHỮ KÌ DIỆU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heel(1)">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966913" y="103188"/>
            <a:ext cx="8243887" cy="6297612"/>
          </a:xfrm>
        </p:spPr>
        <p:txBody>
          <a:bodyPr vert="horz" wrap="square" lIns="91440" tIns="45720" rIns="91440" bIns="45720" anchor="ctr" anchorCtr="0"/>
          <a:lstStyle/>
          <a:p>
            <a:pPr algn="l" eaLnBrk="1" hangingPunct="1"/>
            <a:br>
              <a:rPr lang="vi-VN" altLang="x-none" sz="4000" dirty="0">
                <a:latin typeface="Times New Roman" panose="02020603050405020304" pitchFamily="18" charset="0"/>
              </a:rPr>
            </a:br>
            <a:br>
              <a:rPr lang="vi-VN" altLang="x-none" sz="4000" dirty="0">
                <a:latin typeface="Times New Roman" panose="02020603050405020304" pitchFamily="18" charset="0"/>
              </a:rPr>
            </a:br>
            <a:br>
              <a:rPr lang="vi-VN" altLang="x-none" sz="4000" dirty="0">
                <a:latin typeface="Times New Roman" panose="02020603050405020304" pitchFamily="18" charset="0"/>
              </a:rPr>
            </a:br>
            <a:br>
              <a:rPr sz="4000" dirty="0">
                <a:latin typeface="Times New Roman" panose="02020603050405020304" pitchFamily="18" charset="0"/>
              </a:rPr>
            </a:br>
            <a:endParaRPr sz="4000" dirty="0">
              <a:latin typeface="Times New Roman" panose="02020603050405020304" pitchFamily="18" charset="0"/>
            </a:endParaRPr>
          </a:p>
        </p:txBody>
      </p:sp>
      <p:sp>
        <p:nvSpPr>
          <p:cNvPr id="21507" name="TextBox 1"/>
          <p:cNvSpPr txBox="1"/>
          <p:nvPr/>
        </p:nvSpPr>
        <p:spPr>
          <a:xfrm>
            <a:off x="2133600" y="533400"/>
            <a:ext cx="82296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x-none" sz="2800" b="1" dirty="0">
                <a:solidFill>
                  <a:srgbClr val="0000FF"/>
                </a:solidFill>
                <a:latin typeface="Times New Roman" panose="02020603050405020304" pitchFamily="18" charset="0"/>
              </a:rPr>
              <a:t>4. </a:t>
            </a:r>
            <a:r>
              <a:rPr sz="2800" b="1" dirty="0">
                <a:solidFill>
                  <a:srgbClr val="0000FF"/>
                </a:solidFill>
                <a:latin typeface="Times New Roman" panose="02020603050405020304" pitchFamily="18" charset="0"/>
              </a:rPr>
              <a:t>Những con sông có độ dốc lớn thuận lợi cho nước ta phát triển ngành công nghiệp gì?</a:t>
            </a:r>
          </a:p>
        </p:txBody>
      </p:sp>
      <p:grpSp>
        <p:nvGrpSpPr>
          <p:cNvPr id="2" name="Group 13"/>
          <p:cNvGrpSpPr/>
          <p:nvPr/>
        </p:nvGrpSpPr>
        <p:grpSpPr>
          <a:xfrm>
            <a:off x="2971800" y="2057400"/>
            <a:ext cx="6100763" cy="766763"/>
            <a:chOff x="1447800" y="2057400"/>
            <a:chExt cx="6100544" cy="766544"/>
          </a:xfrm>
        </p:grpSpPr>
        <p:sp>
          <p:nvSpPr>
            <p:cNvPr id="3" name="Rectangle 2"/>
            <p:cNvSpPr/>
            <p:nvPr/>
          </p:nvSpPr>
          <p:spPr bwMode="auto">
            <a:xfrm>
              <a:off x="1447800" y="2057400"/>
              <a:ext cx="761973" cy="761782"/>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nvGrpSpPr>
            <p:cNvPr id="21551" name="Group 3"/>
            <p:cNvGrpSpPr/>
            <p:nvPr/>
          </p:nvGrpSpPr>
          <p:grpSpPr>
            <a:xfrm>
              <a:off x="2209800" y="2057400"/>
              <a:ext cx="2288272" cy="764272"/>
              <a:chOff x="2209800" y="2057400"/>
              <a:chExt cx="2288272" cy="764272"/>
            </a:xfrm>
          </p:grpSpPr>
          <p:sp>
            <p:nvSpPr>
              <p:cNvPr id="6" name="Rectangle 5"/>
              <p:cNvSpPr/>
              <p:nvPr/>
            </p:nvSpPr>
            <p:spPr bwMode="auto">
              <a:xfrm>
                <a:off x="2209773" y="2057400"/>
                <a:ext cx="761973" cy="76337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7" name="Rectangle 6"/>
              <p:cNvSpPr/>
              <p:nvPr/>
            </p:nvSpPr>
            <p:spPr bwMode="auto">
              <a:xfrm>
                <a:off x="2974921" y="2058988"/>
                <a:ext cx="761973" cy="763369"/>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8" name="Rectangle 7"/>
              <p:cNvSpPr/>
              <p:nvPr/>
            </p:nvSpPr>
            <p:spPr bwMode="auto">
              <a:xfrm>
                <a:off x="3736893" y="2058988"/>
                <a:ext cx="788960" cy="763369"/>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grpSp>
          <p:nvGrpSpPr>
            <p:cNvPr id="21552" name="Group 8"/>
            <p:cNvGrpSpPr/>
            <p:nvPr/>
          </p:nvGrpSpPr>
          <p:grpSpPr>
            <a:xfrm>
              <a:off x="4498072" y="2059672"/>
              <a:ext cx="2288272" cy="764272"/>
              <a:chOff x="2209800" y="2057400"/>
              <a:chExt cx="2288272" cy="764272"/>
            </a:xfrm>
          </p:grpSpPr>
          <p:sp>
            <p:nvSpPr>
              <p:cNvPr id="10" name="Rectangle 9"/>
              <p:cNvSpPr/>
              <p:nvPr/>
            </p:nvSpPr>
            <p:spPr bwMode="auto">
              <a:xfrm>
                <a:off x="2210593" y="2056715"/>
                <a:ext cx="761973" cy="763369"/>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11" name="Rectangle 10"/>
              <p:cNvSpPr/>
              <p:nvPr/>
            </p:nvSpPr>
            <p:spPr bwMode="auto">
              <a:xfrm>
                <a:off x="2972566" y="2058302"/>
                <a:ext cx="761973" cy="76337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12" name="Rectangle 11"/>
              <p:cNvSpPr/>
              <p:nvPr/>
            </p:nvSpPr>
            <p:spPr bwMode="auto">
              <a:xfrm>
                <a:off x="3736126" y="2058302"/>
                <a:ext cx="761973" cy="76337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sp>
          <p:nvSpPr>
            <p:cNvPr id="13" name="Rectangle 12"/>
            <p:cNvSpPr/>
            <p:nvPr/>
          </p:nvSpPr>
          <p:spPr bwMode="auto">
            <a:xfrm>
              <a:off x="6786371" y="2062162"/>
              <a:ext cx="761973" cy="761782"/>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sp>
        <p:nvSpPr>
          <p:cNvPr id="15" name="TextBox 14"/>
          <p:cNvSpPr txBox="1"/>
          <p:nvPr/>
        </p:nvSpPr>
        <p:spPr>
          <a:xfrm>
            <a:off x="1752600" y="3352800"/>
            <a:ext cx="87630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sz="2800" b="1" dirty="0">
                <a:solidFill>
                  <a:srgbClr val="0000FF"/>
                </a:solidFill>
                <a:latin typeface="Times New Roman" panose="02020603050405020304" pitchFamily="18" charset="0"/>
              </a:rPr>
              <a:t>5. Về mùa lũ, nước sông thường rất đục. Vì sao? </a:t>
            </a:r>
          </a:p>
        </p:txBody>
      </p:sp>
      <p:grpSp>
        <p:nvGrpSpPr>
          <p:cNvPr id="9" name="Group 15"/>
          <p:cNvGrpSpPr/>
          <p:nvPr/>
        </p:nvGrpSpPr>
        <p:grpSpPr>
          <a:xfrm>
            <a:off x="2238375" y="4343400"/>
            <a:ext cx="7605713" cy="774700"/>
            <a:chOff x="705134" y="2057400"/>
            <a:chExt cx="7605210" cy="774505"/>
          </a:xfrm>
        </p:grpSpPr>
        <p:sp>
          <p:nvSpPr>
            <p:cNvPr id="17" name="Rectangle 16"/>
            <p:cNvSpPr/>
            <p:nvPr/>
          </p:nvSpPr>
          <p:spPr bwMode="auto">
            <a:xfrm>
              <a:off x="1448035" y="2057400"/>
              <a:ext cx="761950"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nvGrpSpPr>
            <p:cNvPr id="21539" name="Group 17"/>
            <p:cNvGrpSpPr/>
            <p:nvPr/>
          </p:nvGrpSpPr>
          <p:grpSpPr>
            <a:xfrm>
              <a:off x="2209800" y="2057400"/>
              <a:ext cx="2288272" cy="764272"/>
              <a:chOff x="2209800" y="2057400"/>
              <a:chExt cx="2288272" cy="764272"/>
            </a:xfrm>
          </p:grpSpPr>
          <p:sp>
            <p:nvSpPr>
              <p:cNvPr id="24" name="Rectangle 23"/>
              <p:cNvSpPr/>
              <p:nvPr/>
            </p:nvSpPr>
            <p:spPr bwMode="auto">
              <a:xfrm>
                <a:off x="2209984" y="2057400"/>
                <a:ext cx="761950" cy="76339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5" name="Rectangle 24"/>
              <p:cNvSpPr/>
              <p:nvPr/>
            </p:nvSpPr>
            <p:spPr bwMode="auto">
              <a:xfrm>
                <a:off x="2973522" y="2058988"/>
                <a:ext cx="761950" cy="76339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6" name="Rectangle 25"/>
              <p:cNvSpPr/>
              <p:nvPr/>
            </p:nvSpPr>
            <p:spPr bwMode="auto">
              <a:xfrm>
                <a:off x="3735471" y="2058988"/>
                <a:ext cx="761950" cy="76339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grpSp>
          <p:nvGrpSpPr>
            <p:cNvPr id="21540" name="Group 18"/>
            <p:cNvGrpSpPr/>
            <p:nvPr/>
          </p:nvGrpSpPr>
          <p:grpSpPr>
            <a:xfrm>
              <a:off x="4498072" y="2059672"/>
              <a:ext cx="2288272" cy="764272"/>
              <a:chOff x="2209800" y="2057400"/>
              <a:chExt cx="2288272" cy="764272"/>
            </a:xfrm>
          </p:grpSpPr>
          <p:sp>
            <p:nvSpPr>
              <p:cNvPr id="21" name="Rectangle 20"/>
              <p:cNvSpPr/>
              <p:nvPr/>
            </p:nvSpPr>
            <p:spPr bwMode="auto">
              <a:xfrm>
                <a:off x="2209149" y="2056715"/>
                <a:ext cx="761950" cy="76339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2" name="Rectangle 21"/>
              <p:cNvSpPr/>
              <p:nvPr/>
            </p:nvSpPr>
            <p:spPr bwMode="auto">
              <a:xfrm>
                <a:off x="2971099" y="2058302"/>
                <a:ext cx="761950" cy="76339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3" name="Rectangle 22"/>
              <p:cNvSpPr/>
              <p:nvPr/>
            </p:nvSpPr>
            <p:spPr bwMode="auto">
              <a:xfrm>
                <a:off x="3736223" y="2058302"/>
                <a:ext cx="761950" cy="76339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sp>
          <p:nvSpPr>
            <p:cNvPr id="20" name="Rectangle 19"/>
            <p:cNvSpPr/>
            <p:nvPr/>
          </p:nvSpPr>
          <p:spPr bwMode="auto">
            <a:xfrm>
              <a:off x="6786445" y="2062162"/>
              <a:ext cx="761950"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7" name="Rectangle 26"/>
            <p:cNvSpPr/>
            <p:nvPr/>
          </p:nvSpPr>
          <p:spPr bwMode="auto">
            <a:xfrm>
              <a:off x="7548394" y="2062162"/>
              <a:ext cx="761950"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28" name="Rectangle 27"/>
            <p:cNvSpPr/>
            <p:nvPr/>
          </p:nvSpPr>
          <p:spPr bwMode="auto">
            <a:xfrm>
              <a:off x="705134" y="2070097"/>
              <a:ext cx="761950"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grpSp>
        <p:nvGrpSpPr>
          <p:cNvPr id="18" name="Group 29"/>
          <p:cNvGrpSpPr/>
          <p:nvPr/>
        </p:nvGrpSpPr>
        <p:grpSpPr>
          <a:xfrm>
            <a:off x="2981325" y="2057400"/>
            <a:ext cx="6100763" cy="771525"/>
            <a:chOff x="1447800" y="2052856"/>
            <a:chExt cx="6100544" cy="771088"/>
          </a:xfrm>
        </p:grpSpPr>
        <p:sp>
          <p:nvSpPr>
            <p:cNvPr id="31" name="Rectangle 30"/>
            <p:cNvSpPr/>
            <p:nvPr/>
          </p:nvSpPr>
          <p:spPr bwMode="auto">
            <a:xfrm>
              <a:off x="1447800" y="2057616"/>
              <a:ext cx="761973" cy="76156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T</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nvGrpSpPr>
            <p:cNvPr id="21529" name="Group 31"/>
            <p:cNvGrpSpPr/>
            <p:nvPr/>
          </p:nvGrpSpPr>
          <p:grpSpPr>
            <a:xfrm>
              <a:off x="2200704" y="2052856"/>
              <a:ext cx="2297368" cy="768816"/>
              <a:chOff x="2200704" y="2052856"/>
              <a:chExt cx="2297368" cy="768816"/>
            </a:xfrm>
          </p:grpSpPr>
          <p:sp>
            <p:nvSpPr>
              <p:cNvPr id="38" name="Rectangle 37"/>
              <p:cNvSpPr/>
              <p:nvPr/>
            </p:nvSpPr>
            <p:spPr bwMode="auto">
              <a:xfrm>
                <a:off x="2200248" y="2052856"/>
                <a:ext cx="761973"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H</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39" name="Rectangle 38"/>
              <p:cNvSpPr/>
              <p:nvPr/>
            </p:nvSpPr>
            <p:spPr bwMode="auto">
              <a:xfrm>
                <a:off x="2973333" y="2059202"/>
                <a:ext cx="763560"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Ủ</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40" name="Rectangle 39"/>
              <p:cNvSpPr/>
              <p:nvPr/>
            </p:nvSpPr>
            <p:spPr bwMode="auto">
              <a:xfrm>
                <a:off x="3736893" y="2059202"/>
                <a:ext cx="788960"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Y</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grpSp>
          <p:nvGrpSpPr>
            <p:cNvPr id="21530" name="Group 32"/>
            <p:cNvGrpSpPr/>
            <p:nvPr/>
          </p:nvGrpSpPr>
          <p:grpSpPr>
            <a:xfrm>
              <a:off x="4498072" y="2059672"/>
              <a:ext cx="2288272" cy="764272"/>
              <a:chOff x="2209800" y="2057400"/>
              <a:chExt cx="2288272" cy="764272"/>
            </a:xfrm>
          </p:grpSpPr>
          <p:sp>
            <p:nvSpPr>
              <p:cNvPr id="35" name="Rectangle 34"/>
              <p:cNvSpPr/>
              <p:nvPr/>
            </p:nvSpPr>
            <p:spPr bwMode="auto">
              <a:xfrm>
                <a:off x="2210593" y="2056930"/>
                <a:ext cx="761973" cy="76315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Đ</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36" name="Rectangle 35"/>
              <p:cNvSpPr/>
              <p:nvPr/>
            </p:nvSpPr>
            <p:spPr bwMode="auto">
              <a:xfrm>
                <a:off x="2972566" y="2058517"/>
                <a:ext cx="761973"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I</a:t>
                </a:r>
              </a:p>
            </p:txBody>
          </p:sp>
          <p:sp>
            <p:nvSpPr>
              <p:cNvPr id="37" name="Rectangle 36"/>
              <p:cNvSpPr/>
              <p:nvPr/>
            </p:nvSpPr>
            <p:spPr bwMode="auto">
              <a:xfrm>
                <a:off x="3736126" y="2058517"/>
                <a:ext cx="761973"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Ệ</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sp>
          <p:nvSpPr>
            <p:cNvPr id="34" name="Rectangle 33"/>
            <p:cNvSpPr/>
            <p:nvPr/>
          </p:nvSpPr>
          <p:spPr bwMode="auto">
            <a:xfrm>
              <a:off x="6786371" y="2062376"/>
              <a:ext cx="761973" cy="76156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N</a:t>
              </a:r>
            </a:p>
          </p:txBody>
        </p:sp>
      </p:grpSp>
      <p:grpSp>
        <p:nvGrpSpPr>
          <p:cNvPr id="30" name="Group 40"/>
          <p:cNvGrpSpPr/>
          <p:nvPr/>
        </p:nvGrpSpPr>
        <p:grpSpPr>
          <a:xfrm>
            <a:off x="2219325" y="4343400"/>
            <a:ext cx="7604125" cy="771525"/>
            <a:chOff x="705134" y="2052638"/>
            <a:chExt cx="7605210" cy="771331"/>
          </a:xfrm>
        </p:grpSpPr>
        <p:sp>
          <p:nvSpPr>
            <p:cNvPr id="42" name="Rectangle 41"/>
            <p:cNvSpPr/>
            <p:nvPr/>
          </p:nvSpPr>
          <p:spPr bwMode="auto">
            <a:xfrm>
              <a:off x="1448190" y="2057400"/>
              <a:ext cx="762109"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H</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nvGrpSpPr>
            <p:cNvPr id="21517" name="Group 42"/>
            <p:cNvGrpSpPr/>
            <p:nvPr/>
          </p:nvGrpSpPr>
          <p:grpSpPr>
            <a:xfrm>
              <a:off x="2209800" y="2057400"/>
              <a:ext cx="2288272" cy="764272"/>
              <a:chOff x="2209800" y="2057400"/>
              <a:chExt cx="2288272" cy="764272"/>
            </a:xfrm>
          </p:grpSpPr>
          <p:sp>
            <p:nvSpPr>
              <p:cNvPr id="51" name="Rectangle 50"/>
              <p:cNvSpPr/>
              <p:nvPr/>
            </p:nvSpPr>
            <p:spPr bwMode="auto">
              <a:xfrm>
                <a:off x="2210299" y="2057400"/>
                <a:ext cx="762109" cy="76339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I</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52" name="Rectangle 51"/>
              <p:cNvSpPr/>
              <p:nvPr/>
            </p:nvSpPr>
            <p:spPr bwMode="auto">
              <a:xfrm>
                <a:off x="2973996" y="2058987"/>
                <a:ext cx="762109" cy="76339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 Ề</a:t>
                </a:r>
              </a:p>
            </p:txBody>
          </p:sp>
          <p:sp>
            <p:nvSpPr>
              <p:cNvPr id="53" name="Rectangle 52"/>
              <p:cNvSpPr/>
              <p:nvPr/>
            </p:nvSpPr>
            <p:spPr bwMode="auto">
              <a:xfrm>
                <a:off x="3736104" y="2058987"/>
                <a:ext cx="762109" cy="76339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U</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grpSp>
          <p:nvGrpSpPr>
            <p:cNvPr id="21518" name="Group 43"/>
            <p:cNvGrpSpPr/>
            <p:nvPr/>
          </p:nvGrpSpPr>
          <p:grpSpPr>
            <a:xfrm>
              <a:off x="4498072" y="2059672"/>
              <a:ext cx="2288272" cy="764272"/>
              <a:chOff x="2209800" y="2057400"/>
              <a:chExt cx="2288272" cy="764272"/>
            </a:xfrm>
          </p:grpSpPr>
          <p:sp>
            <p:nvSpPr>
              <p:cNvPr id="48" name="Rectangle 47"/>
              <p:cNvSpPr/>
              <p:nvPr/>
            </p:nvSpPr>
            <p:spPr bwMode="auto">
              <a:xfrm>
                <a:off x="2209941" y="2056714"/>
                <a:ext cx="762109" cy="76339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P</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49" name="Rectangle 48"/>
              <p:cNvSpPr/>
              <p:nvPr/>
            </p:nvSpPr>
            <p:spPr bwMode="auto">
              <a:xfrm>
                <a:off x="2972050" y="2058302"/>
                <a:ext cx="762109" cy="76339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H</a:t>
                </a:r>
              </a:p>
            </p:txBody>
          </p:sp>
          <p:sp>
            <p:nvSpPr>
              <p:cNvPr id="50" name="Rectangle 49"/>
              <p:cNvSpPr/>
              <p:nvPr/>
            </p:nvSpPr>
            <p:spPr bwMode="auto">
              <a:xfrm>
                <a:off x="3735745" y="2058302"/>
                <a:ext cx="762109" cy="76339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Ù</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sp>
          <p:nvSpPr>
            <p:cNvPr id="45" name="Rectangle 44"/>
            <p:cNvSpPr/>
            <p:nvPr/>
          </p:nvSpPr>
          <p:spPr bwMode="auto">
            <a:xfrm>
              <a:off x="6786127" y="2062161"/>
              <a:ext cx="762109"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S</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46" name="Rectangle 45"/>
            <p:cNvSpPr/>
            <p:nvPr/>
          </p:nvSpPr>
          <p:spPr bwMode="auto">
            <a:xfrm>
              <a:off x="7548235" y="2062161"/>
              <a:ext cx="762109"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A</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sp>
          <p:nvSpPr>
            <p:cNvPr id="47" name="Rectangle 46"/>
            <p:cNvSpPr/>
            <p:nvPr/>
          </p:nvSpPr>
          <p:spPr bwMode="auto">
            <a:xfrm>
              <a:off x="705134" y="2052638"/>
              <a:ext cx="762109" cy="76180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bg2">
                      <a:lumMod val="75000"/>
                    </a:schemeClr>
                  </a:solidFill>
                  <a:effectLst/>
                  <a:uLnTx/>
                  <a:uFillTx/>
                  <a:latin typeface="Times New Roman" panose="02020603050405020304"/>
                  <a:ea typeface="+mn-ea"/>
                  <a:cs typeface="+mn-cs"/>
                </a:rPr>
                <a:t> N</a:t>
              </a: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1966913" y="103188"/>
            <a:ext cx="8243887" cy="6297612"/>
          </a:xfrm>
        </p:spPr>
        <p:txBody>
          <a:bodyPr vert="horz" wrap="square" lIns="91440" tIns="45720" rIns="91440" bIns="45720" anchor="ctr" anchorCtr="0"/>
          <a:lstStyle/>
          <a:p>
            <a:pPr algn="l" eaLnBrk="1" hangingPunct="1"/>
            <a:br>
              <a:rPr lang="vi-VN" altLang="x-none" sz="4000" dirty="0">
                <a:latin typeface="Times New Roman" panose="02020603050405020304" pitchFamily="18" charset="0"/>
              </a:rPr>
            </a:br>
            <a:br>
              <a:rPr lang="vi-VN" altLang="x-none" sz="4000" dirty="0">
                <a:latin typeface="Times New Roman" panose="02020603050405020304" pitchFamily="18" charset="0"/>
              </a:rPr>
            </a:br>
            <a:br>
              <a:rPr lang="vi-VN" altLang="x-none" sz="4000" dirty="0">
                <a:latin typeface="Times New Roman" panose="02020603050405020304" pitchFamily="18" charset="0"/>
              </a:rPr>
            </a:br>
            <a:br>
              <a:rPr sz="4000" dirty="0">
                <a:latin typeface="Times New Roman" panose="02020603050405020304" pitchFamily="18" charset="0"/>
              </a:rPr>
            </a:br>
            <a:endParaRPr sz="4000" dirty="0">
              <a:latin typeface="Times New Roman" panose="02020603050405020304" pitchFamily="18" charset="0"/>
            </a:endParaRPr>
          </a:p>
        </p:txBody>
      </p:sp>
      <p:sp>
        <p:nvSpPr>
          <p:cNvPr id="22531" name="TextBox 1"/>
          <p:cNvSpPr txBox="1"/>
          <p:nvPr/>
        </p:nvSpPr>
        <p:spPr>
          <a:xfrm>
            <a:off x="2133600" y="892175"/>
            <a:ext cx="8229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sz="2800" b="1" dirty="0">
                <a:solidFill>
                  <a:srgbClr val="0000FF"/>
                </a:solidFill>
                <a:latin typeface="Times New Roman" panose="02020603050405020304" pitchFamily="18" charset="0"/>
              </a:rPr>
              <a:t>6. Kể tên con sông lớn chảy qua tỉnh Bắc Ninh</a:t>
            </a:r>
          </a:p>
        </p:txBody>
      </p:sp>
      <p:grpSp>
        <p:nvGrpSpPr>
          <p:cNvPr id="2" name="Group 13"/>
          <p:cNvGrpSpPr/>
          <p:nvPr/>
        </p:nvGrpSpPr>
        <p:grpSpPr>
          <a:xfrm>
            <a:off x="2971800" y="2057400"/>
            <a:ext cx="6100763" cy="766763"/>
            <a:chOff x="1447800" y="2057400"/>
            <a:chExt cx="6100544" cy="766544"/>
          </a:xfrm>
        </p:grpSpPr>
        <p:sp>
          <p:nvSpPr>
            <p:cNvPr id="3" name="Rectangle 2"/>
            <p:cNvSpPr/>
            <p:nvPr/>
          </p:nvSpPr>
          <p:spPr bwMode="auto">
            <a:xfrm>
              <a:off x="1447800" y="2057400"/>
              <a:ext cx="761973" cy="761782"/>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nvGrpSpPr>
            <p:cNvPr id="22549" name="Group 3"/>
            <p:cNvGrpSpPr/>
            <p:nvPr/>
          </p:nvGrpSpPr>
          <p:grpSpPr>
            <a:xfrm>
              <a:off x="2209800" y="2057400"/>
              <a:ext cx="2288272" cy="764272"/>
              <a:chOff x="2209800" y="2057400"/>
              <a:chExt cx="2288272" cy="764272"/>
            </a:xfrm>
          </p:grpSpPr>
          <p:sp>
            <p:nvSpPr>
              <p:cNvPr id="6" name="Rectangle 5"/>
              <p:cNvSpPr/>
              <p:nvPr/>
            </p:nvSpPr>
            <p:spPr bwMode="auto">
              <a:xfrm>
                <a:off x="2209773" y="2057400"/>
                <a:ext cx="761973" cy="76337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7" name="Rectangle 6"/>
              <p:cNvSpPr/>
              <p:nvPr/>
            </p:nvSpPr>
            <p:spPr bwMode="auto">
              <a:xfrm>
                <a:off x="2974921" y="2058988"/>
                <a:ext cx="761973" cy="763369"/>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8" name="Rectangle 7"/>
              <p:cNvSpPr/>
              <p:nvPr/>
            </p:nvSpPr>
            <p:spPr bwMode="auto">
              <a:xfrm>
                <a:off x="3736893" y="2058988"/>
                <a:ext cx="788960" cy="763369"/>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grpSp>
          <p:nvGrpSpPr>
            <p:cNvPr id="22550" name="Group 8"/>
            <p:cNvGrpSpPr/>
            <p:nvPr/>
          </p:nvGrpSpPr>
          <p:grpSpPr>
            <a:xfrm>
              <a:off x="4498072" y="2059672"/>
              <a:ext cx="2288272" cy="764272"/>
              <a:chOff x="2209800" y="2057400"/>
              <a:chExt cx="2288272" cy="764272"/>
            </a:xfrm>
          </p:grpSpPr>
          <p:sp>
            <p:nvSpPr>
              <p:cNvPr id="10" name="Rectangle 9"/>
              <p:cNvSpPr/>
              <p:nvPr/>
            </p:nvSpPr>
            <p:spPr bwMode="auto">
              <a:xfrm>
                <a:off x="2210593" y="2056715"/>
                <a:ext cx="761973" cy="763369"/>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11" name="Rectangle 10"/>
              <p:cNvSpPr/>
              <p:nvPr/>
            </p:nvSpPr>
            <p:spPr bwMode="auto">
              <a:xfrm>
                <a:off x="2972566" y="2058302"/>
                <a:ext cx="761973" cy="76337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sp>
            <p:nvSpPr>
              <p:cNvPr id="12" name="Rectangle 11"/>
              <p:cNvSpPr/>
              <p:nvPr/>
            </p:nvSpPr>
            <p:spPr bwMode="auto">
              <a:xfrm>
                <a:off x="3736126" y="2058302"/>
                <a:ext cx="761973" cy="763370"/>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sp>
          <p:nvSpPr>
            <p:cNvPr id="13" name="Rectangle 12"/>
            <p:cNvSpPr/>
            <p:nvPr/>
          </p:nvSpPr>
          <p:spPr bwMode="auto">
            <a:xfrm>
              <a:off x="6786371" y="2062162"/>
              <a:ext cx="761973" cy="761782"/>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a:ea typeface="+mn-ea"/>
                <a:cs typeface="+mn-cs"/>
              </a:endParaRPr>
            </a:p>
          </p:txBody>
        </p:sp>
      </p:grpSp>
      <p:sp>
        <p:nvSpPr>
          <p:cNvPr id="15" name="TextBox 14"/>
          <p:cNvSpPr txBox="1"/>
          <p:nvPr/>
        </p:nvSpPr>
        <p:spPr>
          <a:xfrm>
            <a:off x="2133600" y="3429000"/>
            <a:ext cx="8229600"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sz="2800" b="1" dirty="0">
                <a:solidFill>
                  <a:srgbClr val="0000FF"/>
                </a:solidFill>
                <a:latin typeface="Times New Roman" panose="02020603050405020304" pitchFamily="18" charset="0"/>
              </a:rPr>
              <a:t>   Tỉnh Bắc Ninh có 3 con sông chảy qua: sông Đuống, sông Cầu và sông Thái Bình. </a:t>
            </a:r>
          </a:p>
        </p:txBody>
      </p:sp>
      <p:sp>
        <p:nvSpPr>
          <p:cNvPr id="22534" name="Rectangle 36"/>
          <p:cNvSpPr/>
          <p:nvPr/>
        </p:nvSpPr>
        <p:spPr>
          <a:xfrm>
            <a:off x="1524000" y="0"/>
            <a:ext cx="9144000" cy="6858000"/>
          </a:xfrm>
          <a:prstGeom prst="rect">
            <a:avLst/>
          </a:prstGeom>
          <a:noFill/>
          <a:ln w="57150" cap="flat" cmpd="sng">
            <a:pattFill prst="wdUpDiag">
              <a:fgClr>
                <a:srgbClr val="00FF00"/>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x-none" dirty="0">
              <a:latin typeface="Times New Roman" panose="02020603050405020304" pitchFamily="18" charset="0"/>
            </a:endParaRPr>
          </a:p>
        </p:txBody>
      </p:sp>
      <p:grpSp>
        <p:nvGrpSpPr>
          <p:cNvPr id="18" name="Group 29"/>
          <p:cNvGrpSpPr/>
          <p:nvPr/>
        </p:nvGrpSpPr>
        <p:grpSpPr>
          <a:xfrm>
            <a:off x="2960688" y="2044700"/>
            <a:ext cx="6100762" cy="771525"/>
            <a:chOff x="1447800" y="2052856"/>
            <a:chExt cx="6100544" cy="771088"/>
          </a:xfrm>
        </p:grpSpPr>
        <p:sp>
          <p:nvSpPr>
            <p:cNvPr id="31" name="Rectangle 30"/>
            <p:cNvSpPr/>
            <p:nvPr/>
          </p:nvSpPr>
          <p:spPr bwMode="auto">
            <a:xfrm>
              <a:off x="1447800" y="2057616"/>
              <a:ext cx="761973" cy="76156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 T</a:t>
              </a:r>
            </a:p>
          </p:txBody>
        </p:sp>
        <p:grpSp>
          <p:nvGrpSpPr>
            <p:cNvPr id="22539" name="Group 31"/>
            <p:cNvGrpSpPr/>
            <p:nvPr/>
          </p:nvGrpSpPr>
          <p:grpSpPr>
            <a:xfrm>
              <a:off x="2200704" y="2052856"/>
              <a:ext cx="2297368" cy="768816"/>
              <a:chOff x="2200704" y="2052856"/>
              <a:chExt cx="2297368" cy="768816"/>
            </a:xfrm>
          </p:grpSpPr>
          <p:sp>
            <p:nvSpPr>
              <p:cNvPr id="38" name="Rectangle 37"/>
              <p:cNvSpPr/>
              <p:nvPr/>
            </p:nvSpPr>
            <p:spPr bwMode="auto">
              <a:xfrm>
                <a:off x="2200248" y="2052856"/>
                <a:ext cx="761973"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 H</a:t>
                </a:r>
              </a:p>
            </p:txBody>
          </p:sp>
          <p:sp>
            <p:nvSpPr>
              <p:cNvPr id="39" name="Rectangle 38"/>
              <p:cNvSpPr/>
              <p:nvPr/>
            </p:nvSpPr>
            <p:spPr bwMode="auto">
              <a:xfrm>
                <a:off x="2973333" y="2059202"/>
                <a:ext cx="763560"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 Á</a:t>
                </a:r>
              </a:p>
            </p:txBody>
          </p:sp>
          <p:sp>
            <p:nvSpPr>
              <p:cNvPr id="40" name="Rectangle 39"/>
              <p:cNvSpPr/>
              <p:nvPr/>
            </p:nvSpPr>
            <p:spPr bwMode="auto">
              <a:xfrm>
                <a:off x="3736893" y="2059202"/>
                <a:ext cx="788960"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 I</a:t>
                </a:r>
              </a:p>
            </p:txBody>
          </p:sp>
        </p:grpSp>
        <p:grpSp>
          <p:nvGrpSpPr>
            <p:cNvPr id="22540" name="Group 32"/>
            <p:cNvGrpSpPr/>
            <p:nvPr/>
          </p:nvGrpSpPr>
          <p:grpSpPr>
            <a:xfrm>
              <a:off x="4498072" y="2059672"/>
              <a:ext cx="2288272" cy="764272"/>
              <a:chOff x="2209800" y="2057400"/>
              <a:chExt cx="2288272" cy="764272"/>
            </a:xfrm>
          </p:grpSpPr>
          <p:sp>
            <p:nvSpPr>
              <p:cNvPr id="35" name="Rectangle 34"/>
              <p:cNvSpPr/>
              <p:nvPr/>
            </p:nvSpPr>
            <p:spPr bwMode="auto">
              <a:xfrm>
                <a:off x="2210593" y="2056930"/>
                <a:ext cx="761973" cy="763156"/>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 B</a:t>
                </a:r>
              </a:p>
            </p:txBody>
          </p:sp>
          <p:sp>
            <p:nvSpPr>
              <p:cNvPr id="36" name="Rectangle 35"/>
              <p:cNvSpPr/>
              <p:nvPr/>
            </p:nvSpPr>
            <p:spPr bwMode="auto">
              <a:xfrm>
                <a:off x="2972566" y="2058517"/>
                <a:ext cx="761973"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Ì</a:t>
                </a:r>
              </a:p>
            </p:txBody>
          </p:sp>
          <p:sp>
            <p:nvSpPr>
              <p:cNvPr id="37" name="Rectangle 36"/>
              <p:cNvSpPr/>
              <p:nvPr/>
            </p:nvSpPr>
            <p:spPr bwMode="auto">
              <a:xfrm>
                <a:off x="3736126" y="2058517"/>
                <a:ext cx="761973" cy="763155"/>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H</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endParaRPr>
              </a:p>
            </p:txBody>
          </p:sp>
        </p:grpSp>
        <p:sp>
          <p:nvSpPr>
            <p:cNvPr id="34" name="Rectangle 33"/>
            <p:cNvSpPr/>
            <p:nvPr/>
          </p:nvSpPr>
          <p:spPr bwMode="auto">
            <a:xfrm>
              <a:off x="6786371" y="2062376"/>
              <a:ext cx="761973" cy="761568"/>
            </a:xfrm>
            <a:prstGeom prst="rect">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bg2">
                      <a:lumMod val="75000"/>
                    </a:schemeClr>
                  </a:solidFill>
                  <a:effectLst/>
                  <a:uLnTx/>
                  <a:uFillTx/>
                  <a:latin typeface="Times New Roman" panose="02020603050405020304"/>
                  <a:ea typeface="+mn-ea"/>
                  <a:cs typeface="+mn-cs"/>
                </a:rPr>
                <a:t>N</a:t>
              </a:r>
            </a:p>
          </p:txBody>
        </p:sp>
      </p:grpSp>
      <p:pic>
        <p:nvPicPr>
          <p:cNvPr id="22536" name="Picture 3" descr="WhitecornerFlower"/>
          <p:cNvPicPr>
            <a:picLocks noChangeAspect="1"/>
          </p:cNvPicPr>
          <p:nvPr/>
        </p:nvPicPr>
        <p:blipFill>
          <a:blip r:embed="rId3"/>
          <a:stretch>
            <a:fillRect/>
          </a:stretch>
        </p:blipFill>
        <p:spPr>
          <a:xfrm>
            <a:off x="9451975" y="5641975"/>
            <a:ext cx="1139825" cy="1139825"/>
          </a:xfrm>
          <a:prstGeom prst="rect">
            <a:avLst/>
          </a:prstGeom>
          <a:noFill/>
          <a:ln w="9525">
            <a:noFill/>
          </a:ln>
        </p:spPr>
      </p:pic>
      <p:pic>
        <p:nvPicPr>
          <p:cNvPr id="22537" name="Picture 3" descr="WhitecornerFlower"/>
          <p:cNvPicPr>
            <a:picLocks noChangeAspect="1"/>
          </p:cNvPicPr>
          <p:nvPr/>
        </p:nvPicPr>
        <p:blipFill>
          <a:blip r:embed="rId4"/>
          <a:stretch>
            <a:fillRect/>
          </a:stretch>
        </p:blipFill>
        <p:spPr>
          <a:xfrm>
            <a:off x="1600200" y="0"/>
            <a:ext cx="1219200" cy="1154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vở</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ngòi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ta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ngòi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đặc</a:t>
            </a:r>
            <a:r>
              <a:rPr lang="en-US" b="1"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Sông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ngòi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ta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mùa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a:t>
            </a:r>
            <a:r>
              <a:rPr lang="en-US" b="1" dirty="0">
                <a:latin typeface="Times New Roman" panose="02020603050405020304" pitchFamily="18" charset="0"/>
                <a:cs typeface="Times New Roman" panose="02020603050405020304" pitchFamily="18" charset="0"/>
              </a:rPr>
              <a:t>.</a:t>
            </a:r>
          </a:p>
          <a:p>
            <a:pPr marL="0" indent="0" algn="just">
              <a:buNone/>
            </a:pP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Vai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ngòi</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ruộng</a:t>
            </a:r>
            <a:r>
              <a:rPr lang="en-US"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962612" y="1615440"/>
            <a:ext cx="8045449" cy="1111251"/>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miền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Nam có mùa đông lạnh, mùa hè nóng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62612" y="5562601"/>
            <a:ext cx="7480300"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hai mùa,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 lạnh</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62612" y="4258311"/>
            <a:ext cx="8087783"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đông lạnh, mưa phùn,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rõ rệt </a:t>
            </a:r>
            <a:endParaRPr lang="vi-VN" altLang="en-US" sz="2800"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962612" y="2938781"/>
            <a:ext cx="7600951" cy="111760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5126" name="AutoShape 17" descr="Pink tissue paper"/>
          <p:cNvSpPr/>
          <p:nvPr/>
        </p:nvSpPr>
        <p:spPr>
          <a:xfrm>
            <a:off x="1501775" y="86995"/>
            <a:ext cx="10363200" cy="129540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391708" y="1986703"/>
            <a:ext cx="2084917" cy="270933"/>
            <a:chOff x="0" y="1896"/>
            <a:chExt cx="5760" cy="120"/>
          </a:xfrm>
        </p:grpSpPr>
        <p:sp>
          <p:nvSpPr>
            <p:cNvPr id="5213"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4"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9208" y="1027854"/>
            <a:ext cx="960967" cy="1623744"/>
            <a:chOff x="1474" y="2341"/>
            <a:chExt cx="454" cy="678"/>
          </a:xfrm>
        </p:grpSpPr>
        <p:grpSp>
          <p:nvGrpSpPr>
            <p:cNvPr id="5200" name="Group 11"/>
            <p:cNvGrpSpPr/>
            <p:nvPr/>
          </p:nvGrpSpPr>
          <p:grpSpPr>
            <a:xfrm rot="5400000">
              <a:off x="1456" y="2517"/>
              <a:ext cx="537" cy="185"/>
              <a:chOff x="0" y="1896"/>
              <a:chExt cx="5760" cy="120"/>
            </a:xfrm>
          </p:grpSpPr>
          <p:sp>
            <p:nvSpPr>
              <p:cNvPr id="5211"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2"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201"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203"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4"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5"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6"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7"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08"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9"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10"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556933" y="2301028"/>
            <a:ext cx="1564217" cy="192617"/>
            <a:chOff x="0" y="1896"/>
            <a:chExt cx="5760" cy="120"/>
          </a:xfrm>
        </p:grpSpPr>
        <p:sp>
          <p:nvSpPr>
            <p:cNvPr id="5198"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9"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489836" y="1466850"/>
            <a:ext cx="1422400" cy="1318684"/>
            <a:chOff x="3257" y="860"/>
            <a:chExt cx="581" cy="623"/>
          </a:xfrm>
        </p:grpSpPr>
        <p:grpSp>
          <p:nvGrpSpPr>
            <p:cNvPr id="5187"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90"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1"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2"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3"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4"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5"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6"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7"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88"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573867" y="4434628"/>
            <a:ext cx="1564217" cy="192617"/>
            <a:chOff x="0" y="1896"/>
            <a:chExt cx="5760" cy="120"/>
          </a:xfrm>
        </p:grpSpPr>
        <p:sp>
          <p:nvSpPr>
            <p:cNvPr id="518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867025" y="5522595"/>
            <a:ext cx="1016000" cy="203200"/>
            <a:chOff x="0" y="1896"/>
            <a:chExt cx="5760" cy="120"/>
          </a:xfrm>
        </p:grpSpPr>
        <p:sp>
          <p:nvSpPr>
            <p:cNvPr id="515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76102" y="2856230"/>
            <a:ext cx="1210733" cy="1318684"/>
            <a:chOff x="3260" y="1700"/>
            <a:chExt cx="581" cy="623"/>
          </a:xfrm>
        </p:grpSpPr>
        <p:grpSp>
          <p:nvGrpSpPr>
            <p:cNvPr id="5174"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77"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8"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9"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0"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1"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2"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3"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4"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75"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71233" y="4230158"/>
            <a:ext cx="1229784" cy="1317370"/>
            <a:chOff x="3247" y="2516"/>
            <a:chExt cx="581" cy="622"/>
          </a:xfrm>
        </p:grpSpPr>
        <p:grpSp>
          <p:nvGrpSpPr>
            <p:cNvPr id="5163"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66"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7"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8"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9"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0"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1"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2"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3"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64"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208492" y="-37676"/>
            <a:ext cx="1524000" cy="1625600"/>
            <a:chOff x="196" y="292"/>
            <a:chExt cx="616" cy="507"/>
          </a:xfrm>
        </p:grpSpPr>
        <p:grpSp>
          <p:nvGrpSpPr>
            <p:cNvPr id="5157" name="Group 70"/>
            <p:cNvGrpSpPr/>
            <p:nvPr/>
          </p:nvGrpSpPr>
          <p:grpSpPr>
            <a:xfrm>
              <a:off x="204" y="300"/>
              <a:ext cx="608" cy="499"/>
              <a:chOff x="204" y="300"/>
              <a:chExt cx="608" cy="499"/>
            </a:xfrm>
          </p:grpSpPr>
          <p:sp>
            <p:nvSpPr>
              <p:cNvPr id="5161"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62"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5158" name="Group 73"/>
            <p:cNvGrpSpPr/>
            <p:nvPr/>
          </p:nvGrpSpPr>
          <p:grpSpPr>
            <a:xfrm>
              <a:off x="196" y="292"/>
              <a:ext cx="592" cy="482"/>
              <a:chOff x="204" y="300"/>
              <a:chExt cx="592" cy="482"/>
            </a:xfrm>
          </p:grpSpPr>
          <p:sp>
            <p:nvSpPr>
              <p:cNvPr id="5159"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5160"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55993" y="5525558"/>
            <a:ext cx="1229784" cy="1317370"/>
            <a:chOff x="3247" y="2516"/>
            <a:chExt cx="581" cy="622"/>
          </a:xfrm>
        </p:grpSpPr>
        <p:grpSp>
          <p:nvGrpSpPr>
            <p:cNvPr id="5144"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47"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8"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9"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0"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1"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2"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3"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4"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45"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5137" name="Group 93"/>
          <p:cNvGrpSpPr/>
          <p:nvPr/>
        </p:nvGrpSpPr>
        <p:grpSpPr>
          <a:xfrm>
            <a:off x="1704975" y="163195"/>
            <a:ext cx="10058400" cy="1068917"/>
            <a:chOff x="720" y="240"/>
            <a:chExt cx="4752" cy="505"/>
          </a:xfrm>
        </p:grpSpPr>
        <p:sp>
          <p:nvSpPr>
            <p:cNvPr id="5142"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43"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5138" name="Picture 97"/>
          <p:cNvPicPr>
            <a:picLocks noChangeAspect="1"/>
          </p:cNvPicPr>
          <p:nvPr/>
        </p:nvPicPr>
        <p:blipFill>
          <a:blip r:embed="rId7"/>
          <a:stretch>
            <a:fillRect/>
          </a:stretch>
        </p:blipFill>
        <p:spPr>
          <a:xfrm>
            <a:off x="1501775" y="1512570"/>
            <a:ext cx="977900" cy="1371600"/>
          </a:xfrm>
          <a:prstGeom prst="rect">
            <a:avLst/>
          </a:prstGeom>
          <a:noFill/>
          <a:ln w="9525">
            <a:noFill/>
          </a:ln>
        </p:spPr>
      </p:pic>
      <p:sp>
        <p:nvSpPr>
          <p:cNvPr id="15380" name="Text Box 98"/>
          <p:cNvSpPr txBox="1">
            <a:spLocks noChangeArrowheads="1"/>
          </p:cNvSpPr>
          <p:nvPr/>
        </p:nvSpPr>
        <p:spPr bwMode="auto">
          <a:xfrm>
            <a:off x="2024587" y="117638"/>
            <a:ext cx="965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Nêu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sự</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khác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biệt</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về</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giữa</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Bắc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và</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Nam?</a:t>
            </a:r>
          </a:p>
        </p:txBody>
      </p:sp>
      <p:sp>
        <p:nvSpPr>
          <p:cNvPr id="5141" name="WordArt 39">
            <a:hlinkClick r:id="rId3" action="ppaction://hlinkpres?slideindex=1&amp;slidetitle="/>
          </p:cNvPr>
          <p:cNvSpPr>
            <a:spLocks noTextEdit="1"/>
          </p:cNvSpPr>
          <p:nvPr/>
        </p:nvSpPr>
        <p:spPr>
          <a:xfrm>
            <a:off x="760942" y="351579"/>
            <a:ext cx="416984" cy="596900"/>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6200"/>
                                        </p:tgtEl>
                                        <p:attrNameLst>
                                          <p:attrName>fillcolor</p:attrName>
                                        </p:attrNameLst>
                                      </p:cBhvr>
                                      <p:to>
                                        <a:srgbClr val="FF3300"/>
                                      </p:to>
                                    </p:animClr>
                                    <p:set>
                                      <p:cBhvr>
                                        <p:cTn id="21" dur="500" fill="hold"/>
                                        <p:tgtEl>
                                          <p:spTgt spid="6200"/>
                                        </p:tgtEl>
                                        <p:attrNameLst>
                                          <p:attrName>fill.type</p:attrName>
                                        </p:attrNameLst>
                                      </p:cBhvr>
                                      <p:to>
                                        <p:strVal val="solid"/>
                                      </p:to>
                                    </p:set>
                                    <p:set>
                                      <p:cBhvr>
                                        <p:cTn id="22"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00FF00"/>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65200" y="1371600"/>
            <a:ext cx="10261600" cy="1446550"/>
          </a:xfrm>
          <a:prstGeom prst="rect">
            <a:avLst/>
          </a:prstGeom>
          <a:noFill/>
        </p:spPr>
        <p:txBody>
          <a:bodyPr>
            <a:spAutoFit/>
          </a:bodyPr>
          <a:lstStyle/>
          <a:p>
            <a:pPr algn="ctr">
              <a:defRPr/>
            </a:pPr>
            <a:r>
              <a:rPr lang="en-US" sz="8800" b="1" dirty="0">
                <a:ln w="10541" cmpd="sng">
                  <a:solidFill>
                    <a:srgbClr val="FF3300"/>
                  </a:solidFill>
                  <a:prstDash val="solid"/>
                </a:ln>
                <a:solidFill>
                  <a:srgbClr val="FF3300"/>
                </a:solidFill>
              </a:rPr>
              <a:t>ĐỊA LÍ</a:t>
            </a:r>
          </a:p>
        </p:txBody>
      </p:sp>
      <p:sp>
        <p:nvSpPr>
          <p:cNvPr id="5" name="Rectangle 4"/>
          <p:cNvSpPr/>
          <p:nvPr/>
        </p:nvSpPr>
        <p:spPr>
          <a:xfrm>
            <a:off x="1344326" y="2971800"/>
            <a:ext cx="9604948" cy="1198880"/>
          </a:xfrm>
          <a:prstGeom prst="rect">
            <a:avLst/>
          </a:prstGeom>
          <a:noFill/>
        </p:spPr>
        <p:txBody>
          <a:bodyPr>
            <a:spAutoFit/>
          </a:bodyPr>
          <a:lstStyle/>
          <a:p>
            <a:pPr algn="ctr">
              <a:defRPr/>
            </a:pP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Bài</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4: </a:t>
            </a: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Sông</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ngòi</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2209800" y="381000"/>
            <a:ext cx="8181340" cy="829945"/>
          </a:xfrm>
          <a:prstGeom prst="rect">
            <a:avLst/>
          </a:prstGeom>
          <a:noFill/>
        </p:spPr>
        <p:txBody>
          <a:bodyPr wrap="square" rtlCol="0">
            <a:spAutoFit/>
          </a:bodyPr>
          <a:lstStyle/>
          <a:p>
            <a:pPr algn="ctr"/>
            <a:r>
              <a:rPr lang="en-US" sz="4800" b="1">
                <a:cs typeface="Times New Roman" panose="02020603050405020304" pitchFamily="18" charset="0"/>
              </a:rPr>
              <a:t>Yêu cầu cần đạt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3040528"/>
              </p:ext>
            </p:extLst>
          </p:nvPr>
        </p:nvGraphicFramePr>
        <p:xfrm>
          <a:off x="609600" y="1600200"/>
          <a:ext cx="10885805"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2083" y="1905000"/>
            <a:ext cx="432498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Khám phá</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20130" y="381000"/>
            <a:ext cx="5838825" cy="1792605"/>
          </a:xfrm>
          <a:prstGeom prst="roundRect">
            <a:avLst/>
          </a:prstGeom>
          <a:solidFill>
            <a:schemeClr val="accent6">
              <a:lumMod val="20000"/>
              <a:lumOff val="80000"/>
              <a:alpha val="38000"/>
            </a:scheme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a:ln>
                  <a:noFill/>
                </a:ln>
                <a:solidFill>
                  <a:schemeClr val="tx1">
                    <a:lumMod val="50000"/>
                  </a:schemeClr>
                </a:solidFill>
                <a:effectLst/>
                <a:latin typeface="Times New Roman" panose="02020603050405020304" pitchFamily="18" charset="0"/>
              </a:rPr>
              <a:t>1. Nước ta có mạng lưới sông ngòi dày đặc.</a:t>
            </a:r>
          </a:p>
        </p:txBody>
      </p:sp>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b="7315"/>
          <a:stretch>
            <a:fillRect/>
          </a:stretch>
        </p:blipFill>
        <p:spPr bwMode="auto">
          <a:xfrm>
            <a:off x="-75565"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8045" y="2438400"/>
            <a:ext cx="6243955" cy="2466915"/>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a:t>
            </a:r>
          </a:p>
        </p:txBody>
      </p:sp>
      <p:pic>
        <p:nvPicPr>
          <p:cNvPr id="7172" name="Picture 7"/>
          <p:cNvPicPr>
            <a:picLocks noChangeAspect="1"/>
          </p:cNvPicPr>
          <p:nvPr/>
        </p:nvPicPr>
        <p:blipFill>
          <a:blip r:embed="rId3">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p:cNvPicPr>
          <p:nvPr/>
        </p:nvPicPr>
        <p:blipFill>
          <a:blip r:embed="rId4">
            <a:lum contrast="60000"/>
          </a:blip>
          <a:stretch>
            <a:fillRect/>
          </a:stretch>
        </p:blipFill>
        <p:spPr>
          <a:xfrm>
            <a:off x="3233420" y="456883"/>
            <a:ext cx="7416800" cy="6327775"/>
          </a:xfrm>
          <a:prstGeom prst="rect">
            <a:avLst/>
          </a:prstGeom>
          <a:solidFill>
            <a:schemeClr val="bg1"/>
          </a:solidFill>
          <a:ln w="9525">
            <a:noFill/>
          </a:ln>
        </p:spPr>
      </p:pic>
      <p:cxnSp>
        <p:nvCxnSpPr>
          <p:cNvPr id="7" name="Straight Arrow Connector 6"/>
          <p:cNvCxnSpPr/>
          <p:nvPr/>
        </p:nvCxnSpPr>
        <p:spPr>
          <a:xfrm flipH="1">
            <a:off x="3200083" y="654050"/>
            <a:ext cx="995363" cy="2301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65275" y="654050"/>
            <a:ext cx="1614170"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Hồng</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cxnSp>
        <p:nvCxnSpPr>
          <p:cNvPr id="11" name="Straight Arrow Connector 10"/>
          <p:cNvCxnSpPr/>
          <p:nvPr/>
        </p:nvCxnSpPr>
        <p:spPr>
          <a:xfrm flipH="1">
            <a:off x="2590800" y="1022985"/>
            <a:ext cx="1676400" cy="6254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600200" y="1425575"/>
            <a:ext cx="1351915"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Đà</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4" name="Rectangle 13"/>
          <p:cNvSpPr/>
          <p:nvPr/>
        </p:nvSpPr>
        <p:spPr>
          <a:xfrm>
            <a:off x="6324600" y="1981200"/>
            <a:ext cx="1419225"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Mã</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5" name="Rectangle 14"/>
          <p:cNvSpPr/>
          <p:nvPr/>
        </p:nvSpPr>
        <p:spPr>
          <a:xfrm>
            <a:off x="8816975" y="2622550"/>
            <a:ext cx="1791970"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Gianh</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6" name="Rectangle 15"/>
          <p:cNvSpPr/>
          <p:nvPr/>
        </p:nvSpPr>
        <p:spPr>
          <a:xfrm>
            <a:off x="8564563" y="3663950"/>
            <a:ext cx="2040890"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Thu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Bồn</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7" name="Rectangle 16"/>
          <p:cNvSpPr/>
          <p:nvPr/>
        </p:nvSpPr>
        <p:spPr>
          <a:xfrm>
            <a:off x="8594725" y="4799013"/>
            <a:ext cx="2046605"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Đà</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Rằng</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8" name="Rectangle 17"/>
          <p:cNvSpPr/>
          <p:nvPr/>
        </p:nvSpPr>
        <p:spPr>
          <a:xfrm>
            <a:off x="1466850" y="5588000"/>
            <a:ext cx="1565910"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Tiền</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9" name="Rectangle 18"/>
          <p:cNvSpPr/>
          <p:nvPr/>
        </p:nvSpPr>
        <p:spPr>
          <a:xfrm>
            <a:off x="1466850" y="6396038"/>
            <a:ext cx="1537970"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Hậu</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0" name="Rectangle 19"/>
          <p:cNvSpPr/>
          <p:nvPr/>
        </p:nvSpPr>
        <p:spPr>
          <a:xfrm>
            <a:off x="8358188" y="1363663"/>
            <a:ext cx="2291715"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Thái</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Bình</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1" name="Rectangle 20"/>
          <p:cNvSpPr/>
          <p:nvPr/>
        </p:nvSpPr>
        <p:spPr>
          <a:xfrm>
            <a:off x="9277350" y="788988"/>
            <a:ext cx="1334770"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Lô</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2" name="Rectangle 21"/>
          <p:cNvSpPr/>
          <p:nvPr/>
        </p:nvSpPr>
        <p:spPr>
          <a:xfrm>
            <a:off x="1524000" y="2279650"/>
            <a:ext cx="1585913" cy="460375"/>
          </a:xfrm>
          <a:prstGeom prst="rect">
            <a:avLst/>
          </a:prstGeom>
          <a:solidFill>
            <a:schemeClr val="bg1"/>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Cả</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3" name="Rectangle 22"/>
          <p:cNvSpPr/>
          <p:nvPr/>
        </p:nvSpPr>
        <p:spPr>
          <a:xfrm>
            <a:off x="8432800" y="5570538"/>
            <a:ext cx="2207260" cy="460375"/>
          </a:xfrm>
          <a:prstGeom prst="rect">
            <a:avLst/>
          </a:prstGeom>
          <a:solidFill>
            <a:schemeClr val="bg1"/>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Sông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Đồng</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Nai</a:t>
            </a:r>
            <a:r>
              <a:rPr kumimoji="0" lang="en-US" altLang="en-US" sz="2400" b="1" i="0" u="none" strike="noStrike" kern="1200" cap="none" spc="0" normalizeH="0" baseline="0" noProof="0" dirty="0">
                <a:ln>
                  <a:noFill/>
                </a:ln>
                <a:solidFill>
                  <a:srgbClr val="FF0000"/>
                </a:solidFill>
                <a:effectLst>
                  <a:outerShdw blurRad="38100" dist="38100" dir="2700000" algn="tl">
                    <a:srgbClr val="FFFFFF"/>
                  </a:outerShdw>
                </a:effectLst>
                <a:uLnTx/>
                <a:uFillTx/>
                <a:latin typeface="Times New Roman" panose="02020603050405020304" pitchFamily="18"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cxnSp>
        <p:nvCxnSpPr>
          <p:cNvPr id="25" name="Straight Arrow Connector 24"/>
          <p:cNvCxnSpPr/>
          <p:nvPr/>
        </p:nvCxnSpPr>
        <p:spPr>
          <a:xfrm>
            <a:off x="5257800" y="884238"/>
            <a:ext cx="401955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24600" y="1566863"/>
            <a:ext cx="2033588" cy="539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78475" y="1787525"/>
            <a:ext cx="762000" cy="387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123883" y="2133283"/>
            <a:ext cx="1889125" cy="3127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245225" y="2723198"/>
            <a:ext cx="2571750" cy="41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391400" y="3636963"/>
            <a:ext cx="1203325" cy="147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229600" y="4800283"/>
            <a:ext cx="441325" cy="2571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235508" y="5334000"/>
            <a:ext cx="1328738" cy="342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3032443" y="5755323"/>
            <a:ext cx="2366963" cy="1254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047683" y="6172200"/>
            <a:ext cx="2770188" cy="4175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454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down)">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500"/>
                                        <p:tgtEl>
                                          <p:spTgt spid="41"/>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barn(inVertical)">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down)">
                                      <p:cBhvr>
                                        <p:cTn id="109" dur="5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barn(inVertical)">
                                      <p:cBhvr>
                                        <p:cTn id="114" dur="500"/>
                                        <p:tgtEl>
                                          <p:spTgt spid="1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down)">
                                      <p:cBhvr>
                                        <p:cTn id="119" dur="500"/>
                                        <p:tgtEl>
                                          <p:spTgt spid="48"/>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barn(inVertical)">
                                      <p:cBhvr>
                                        <p:cTn id="1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4&quot;/&gt;&lt;/object&gt;&lt;object type=&quot;3&quot; unique_id=&quot;10005&quot;&gt;&lt;property id=&quot;20148&quot; value=&quot;5&quot;/&gt;&lt;property id=&quot;20300&quot; value=&quot;Slide 2&quot;/&gt;&lt;property id=&quot;20307&quot; value=&quot;333&quot;/&gt;&lt;/object&gt;&lt;object type=&quot;3&quot; unique_id=&quot;10006&quot;&gt;&lt;property id=&quot;20148&quot; value=&quot;5&quot;/&gt;&lt;property id=&quot;20300&quot; value=&quot;Slide 3&quot;/&gt;&lt;property id=&quot;20307&quot; value=&quot;335&quot;/&gt;&lt;/object&gt;&lt;object type=&quot;3&quot; unique_id=&quot;10007&quot;&gt;&lt;property id=&quot;20148&quot; value=&quot;5&quot;/&gt;&lt;property id=&quot;20300&quot; value=&quot;Slide 4&quot;/&gt;&lt;property id=&quot;20307&quot; value=&quot;33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306&quot;/&gt;&lt;/object&gt;&lt;object type=&quot;3&quot; unique_id=&quot;10011&quot;&gt;&lt;property id=&quot;20148&quot; value=&quot;5&quot;/&gt;&lt;property id=&quot;20300&quot; value=&quot;Slide 8&quot;/&gt;&lt;property id=&quot;20307&quot; value=&quot;339&quot;/&gt;&lt;/object&gt;&lt;object type=&quot;3&quot; unique_id=&quot;10012&quot;&gt;&lt;property id=&quot;20148&quot; value=&quot;5&quot;/&gt;&lt;property id=&quot;20300&quot; value=&quot;Slide 9&quot;/&gt;&lt;property id=&quot;20307&quot; value=&quot;346&quot;/&gt;&lt;/object&gt;&lt;object type=&quot;3&quot; unique_id=&quot;10013&quot;&gt;&lt;property id=&quot;20148&quot; value=&quot;5&quot;/&gt;&lt;property id=&quot;20300&quot; value=&quot;Slide 10&quot;/&gt;&lt;property id=&quot;20307&quot; value=&quot;347&quot;/&gt;&lt;/object&gt;&lt;object type=&quot;3&quot; unique_id=&quot;10014&quot;&gt;&lt;property id=&quot;20148&quot; value=&quot;5&quot;/&gt;&lt;property id=&quot;20300&quot; value=&quot;Slide 11&quot;/&gt;&lt;property id=&quot;20307&quot; value=&quot;345&quot;/&gt;&lt;/object&gt;&lt;object type=&quot;3&quot; unique_id=&quot;10015&quot;&gt;&lt;property id=&quot;20148&quot; value=&quot;5&quot;/&gt;&lt;property id=&quot;20300&quot; value=&quot;Slide 12&quot;/&gt;&lt;property id=&quot;20307&quot; value=&quot;327&quot;/&gt;&lt;/object&gt;&lt;object type=&quot;3&quot; unique_id=&quot;10016&quot;&gt;&lt;property id=&quot;20148&quot; value=&quot;5&quot;/&gt;&lt;property id=&quot;20300&quot; value=&quot;Slide 13&quot;/&gt;&lt;property id=&quot;20307&quot; value=&quot;340&quot;/&gt;&lt;/object&gt;&lt;object type=&quot;3&quot; unique_id=&quot;10017&quot;&gt;&lt;property id=&quot;20148&quot; value=&quot;5&quot;/&gt;&lt;property id=&quot;20300&quot; value=&quot;Slide 14&quot;/&gt;&lt;property id=&quot;20307&quot; value=&quot;348&quot;/&gt;&lt;/object&gt;&lt;object type=&quot;3&quot; unique_id=&quot;10018&quot;&gt;&lt;property id=&quot;20148&quot; value=&quot;5&quot;/&gt;&lt;property id=&quot;20300&quot; value=&quot;Slide 15&quot;/&gt;&lt;property id=&quot;20307&quot; value=&quot;344&quot;/&gt;&lt;/object&gt;&lt;object type=&quot;3&quot; unique_id=&quot;10019&quot;&gt;&lt;property id=&quot;20148&quot; value=&quot;5&quot;/&gt;&lt;property id=&quot;20300&quot; value=&quot;Slide 16 - &amp;quot;&amp;#x0D;&amp;#x0A;&amp;#x0D;&amp;#x0A;&amp;#x0D;&amp;#x0A;&amp;#x0D;&amp;#x0A;&amp;quot;&quot;/&gt;&lt;property id=&quot;20307&quot; value=&quot;328&quot;/&gt;&lt;/object&gt;&lt;/object&gt;&lt;/object&gt;&lt;/database&gt;"/>
  <p:tag name="SECTOMILLISECCONVERTED" val="1"/>
  <p:tag name="ARS_PPT_DBNAME" val="Địa lí 5 - Tuần 6- Sông ngòi[201811252157186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TIMING" val="|2.4|2.6|4|1.2|2.1|1.2|1.6|1.2|2.8|1|2.2|1.1|2|0.8|2.2|1|2.2|1.2|2.3|1.3|1.7|1.1|2|1.1"/>
</p:tagLst>
</file>

<file path=ppt/tags/tag5.xml><?xml version="1.0" encoding="utf-8"?>
<p:tagLst xmlns:a="http://schemas.openxmlformats.org/drawingml/2006/main" xmlns:r="http://schemas.openxmlformats.org/officeDocument/2006/relationships" xmlns:p="http://schemas.openxmlformats.org/presentationml/2006/main">
  <p:tag name="PPSNARRATION" val="11,1548816661,C:\Users\Administrator\Desktop\Bài soạn E-Learning cô Phương\Tệp nguồn\Bai 4 Song ngoi\Media.ppcx"/>
  <p:tag name="PPSNARRATIONPROPS" val="C:\Users\Administrator\Desktop\Giao an E-Learning-Thay Hung\Tư liệu\Am thanh\Nhac\Gianna.mp3"/>
</p:tagLst>
</file>

<file path=ppt/tags/tag6.xml><?xml version="1.0" encoding="utf-8"?>
<p:tagLst xmlns:a="http://schemas.openxmlformats.org/drawingml/2006/main" xmlns:r="http://schemas.openxmlformats.org/officeDocument/2006/relationships" xmlns:p="http://schemas.openxmlformats.org/presentationml/2006/main">
  <p:tag name="PPSNARRATION" val="13,1548816661,C:\Users\Administrator\Desktop\Bài soạn E-Learning cô Phương\Tệp nguồn\Bai 4 Song ngoi\Media.ppcx"/>
  <p:tag name="PPSNARRATIONPROPS" val="C:\Users\Administrator\Desktop\Giao an E-Learning-Thay Hung\Tư liệu\Am thanh\Nhac\Gipsy_River.mp3"/>
</p:tagLst>
</file>

<file path=ppt/tags/tag7.xml><?xml version="1.0" encoding="utf-8"?>
<p:tagLst xmlns:a="http://schemas.openxmlformats.org/drawingml/2006/main" xmlns:r="http://schemas.openxmlformats.org/officeDocument/2006/relationships" xmlns:p="http://schemas.openxmlformats.org/presentationml/2006/main">
  <p:tag name="PPSNARRATIONPROPS" val="C:\Users\Administrator\Desktop\Bài soạn E-Learning cô Phương\Tư liệu\Dong Song Que Anh Dong Song Que Em - Le Dung Trong Thuy-1.mp3"/>
  <p:tag name="PPSNARRATION" val="23,1548816661,C:\Users\Administrator\Desktop\Bài soạn E-Learning cô Phương\Tệp nguồn\Bai 4 Song ngoi\Media.ppcx"/>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1365</Words>
  <Application>Microsoft Office PowerPoint</Application>
  <PresentationFormat>Widescreen</PresentationFormat>
  <Paragraphs>192</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.VnTime</vt:lpstr>
      <vt:lpstr>Arial</vt:lpstr>
      <vt:lpstr>Calibri</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Ghi vở  Bài 4: Sông ngòi</vt:lpstr>
    </vt:vector>
  </TitlesOfParts>
  <Company>eProPC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113</cp:revision>
  <cp:lastPrinted>2021-09-30T06:38:00Z</cp:lastPrinted>
  <dcterms:created xsi:type="dcterms:W3CDTF">2008-09-22T10:27:00Z</dcterms:created>
  <dcterms:modified xsi:type="dcterms:W3CDTF">2022-09-22T11:05:32Z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7F0DA6FEB376468D8209C23938516ACD</vt:lpwstr>
  </property>
</Properties>
</file>