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 id="214748365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8" roundtripDataSignature="AMtx7mgUtY7kc4bXH6mj+4rHGrVBVo3Uz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F286BEA-C69C-4370-B4A7-30C24152289E}">
  <a:tblStyle styleId="{9F286BEA-C69C-4370-B4A7-30C24152289E}"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5C74A7BA-DA82-4702-85A5-68C9EA2F2D41}" styleName="Table_1">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AE7E7"/>
          </a:solidFill>
        </a:fill>
      </a:tcStyle>
    </a:wholeTbl>
    <a:band1H>
      <a:tcTxStyle/>
      <a:tcStyle>
        <a:fill>
          <a:solidFill>
            <a:srgbClr val="F5CCCC"/>
          </a:solidFill>
        </a:fill>
      </a:tcStyle>
    </a:band1H>
    <a:band2H>
      <a:tcTxStyle/>
    </a:band2H>
    <a:band1V>
      <a:tcTxStyle/>
      <a:tcStyle>
        <a:fill>
          <a:solidFill>
            <a:srgbClr val="F5CCCC"/>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16" Type="http://schemas.openxmlformats.org/officeDocument/2006/relationships/slide" Target="slides/slide10.xml"/><Relationship Id="rId38" Type="http://customschemas.google.com/relationships/presentationmetadata" Target="meta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 name="Google Shape;28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2" name="Google Shape;31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 name="Google Shape;43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 name="Google Shape;47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8" name="Google Shape;48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 name="Google Shape;49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6" name="Google Shape;52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4" name="Google Shape;534;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1" name="Google Shape;541;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8" name="Google Shape;54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6" name="Google Shape;55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3" name="Google Shape;563;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showMasterSp="0">
  <p:cSld name="仅标题">
    <p:spTree>
      <p:nvGrpSpPr>
        <p:cNvPr id="15" name="Shape 15"/>
        <p:cNvGrpSpPr/>
        <p:nvPr/>
      </p:nvGrpSpPr>
      <p:grpSpPr>
        <a:xfrm>
          <a:off x="0" y="0"/>
          <a:ext cx="0" cy="0"/>
          <a:chOff x="0" y="0"/>
          <a:chExt cx="0" cy="0"/>
        </a:xfrm>
      </p:grpSpPr>
      <p:pic>
        <p:nvPicPr>
          <p:cNvPr descr="cdc42615100be655bf1a" id="16" name="Google Shape;16;p33"/>
          <p:cNvPicPr preferRelativeResize="0"/>
          <p:nvPr/>
        </p:nvPicPr>
        <p:blipFill rotWithShape="1">
          <a:blip r:embed="rId2">
            <a:alphaModFix/>
          </a:blip>
          <a:srcRect b="0" l="0" r="0" t="0"/>
          <a:stretch/>
        </p:blipFill>
        <p:spPr>
          <a:xfrm>
            <a:off x="-2768672" y="-491310"/>
            <a:ext cx="1600518" cy="1600518"/>
          </a:xfrm>
          <a:prstGeom prst="rect">
            <a:avLst/>
          </a:prstGeom>
          <a:noFill/>
          <a:ln>
            <a:noFill/>
          </a:ln>
        </p:spPr>
      </p:pic>
      <p:pic>
        <p:nvPicPr>
          <p:cNvPr descr="cdc42615100be655bf1a" id="17" name="Google Shape;17;p33"/>
          <p:cNvPicPr preferRelativeResize="0"/>
          <p:nvPr/>
        </p:nvPicPr>
        <p:blipFill rotWithShape="1">
          <a:blip r:embed="rId3">
            <a:alphaModFix/>
          </a:blip>
          <a:srcRect b="0" l="0" r="0" t="0"/>
          <a:stretch/>
        </p:blipFill>
        <p:spPr>
          <a:xfrm>
            <a:off x="469828" y="-82304"/>
            <a:ext cx="2482922" cy="2482922"/>
          </a:xfrm>
          <a:prstGeom prst="rect">
            <a:avLst/>
          </a:prstGeom>
          <a:noFill/>
          <a:ln>
            <a:noFill/>
          </a:ln>
        </p:spPr>
      </p:pic>
    </p:spTree>
  </p:cSld>
  <p:clrMapOvr>
    <a:masterClrMapping/>
  </p:clrMapOvr>
  <p:transition advTm="4000" spd="slow" p14:dur="1500">
    <p:random/>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p:cSld name="两栏内容">
    <p:spTree>
      <p:nvGrpSpPr>
        <p:cNvPr id="50" name="Shape 50"/>
        <p:cNvGrpSpPr/>
        <p:nvPr/>
      </p:nvGrpSpPr>
      <p:grpSpPr>
        <a:xfrm>
          <a:off x="0" y="0"/>
          <a:ext cx="0" cy="0"/>
          <a:chOff x="0" y="0"/>
          <a:chExt cx="0" cy="0"/>
        </a:xfrm>
      </p:grpSpPr>
      <p:sp>
        <p:nvSpPr>
          <p:cNvPr id="51" name="Google Shape;51;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54" name="Shape 54"/>
        <p:cNvGrpSpPr/>
        <p:nvPr/>
      </p:nvGrpSpPr>
      <p:grpSpPr>
        <a:xfrm>
          <a:off x="0" y="0"/>
          <a:ext cx="0" cy="0"/>
          <a:chOff x="0" y="0"/>
          <a:chExt cx="0" cy="0"/>
        </a:xfrm>
      </p:grpSpPr>
      <p:sp>
        <p:nvSpPr>
          <p:cNvPr id="55" name="Google Shape;55;p4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4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 name="Google Shape;57;p4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4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9" name="Google Shape;59;p4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63" name="Shape 63"/>
        <p:cNvGrpSpPr/>
        <p:nvPr/>
      </p:nvGrpSpPr>
      <p:grpSpPr>
        <a:xfrm>
          <a:off x="0" y="0"/>
          <a:ext cx="0" cy="0"/>
          <a:chOff x="0" y="0"/>
          <a:chExt cx="0" cy="0"/>
        </a:xfrm>
      </p:grpSpPr>
      <p:sp>
        <p:nvSpPr>
          <p:cNvPr id="64" name="Google Shape;64;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68" name="Shape 68"/>
        <p:cNvGrpSpPr/>
        <p:nvPr/>
      </p:nvGrpSpPr>
      <p:grpSpPr>
        <a:xfrm>
          <a:off x="0" y="0"/>
          <a:ext cx="0" cy="0"/>
          <a:chOff x="0" y="0"/>
          <a:chExt cx="0" cy="0"/>
        </a:xfrm>
      </p:grpSpPr>
      <p:sp>
        <p:nvSpPr>
          <p:cNvPr id="69" name="Google Shape;69;p4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4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1" name="Google Shape;71;p4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2" name="Google Shape;72;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75" name="Shape 75"/>
        <p:cNvGrpSpPr/>
        <p:nvPr/>
      </p:nvGrpSpPr>
      <p:grpSpPr>
        <a:xfrm>
          <a:off x="0" y="0"/>
          <a:ext cx="0" cy="0"/>
          <a:chOff x="0" y="0"/>
          <a:chExt cx="0" cy="0"/>
        </a:xfrm>
      </p:grpSpPr>
      <p:sp>
        <p:nvSpPr>
          <p:cNvPr id="76" name="Google Shape;76;p4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47"/>
          <p:cNvSpPr/>
          <p:nvPr>
            <p:ph idx="2" type="pic"/>
          </p:nvPr>
        </p:nvSpPr>
        <p:spPr>
          <a:xfrm>
            <a:off x="5183188" y="987425"/>
            <a:ext cx="6172200" cy="4873625"/>
          </a:xfrm>
          <a:prstGeom prst="rect">
            <a:avLst/>
          </a:prstGeom>
          <a:noFill/>
          <a:ln>
            <a:noFill/>
          </a:ln>
        </p:spPr>
      </p:sp>
      <p:sp>
        <p:nvSpPr>
          <p:cNvPr id="78" name="Google Shape;78;p4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9" name="Google Shape;79;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type="vertTx">
  <p:cSld name="VERTICAL_TEXT">
    <p:spTree>
      <p:nvGrpSpPr>
        <p:cNvPr id="82" name="Shape 82"/>
        <p:cNvGrpSpPr/>
        <p:nvPr/>
      </p:nvGrpSpPr>
      <p:grpSpPr>
        <a:xfrm>
          <a:off x="0" y="0"/>
          <a:ext cx="0" cy="0"/>
          <a:chOff x="0" y="0"/>
          <a:chExt cx="0" cy="0"/>
        </a:xfrm>
      </p:grpSpPr>
      <p:sp>
        <p:nvSpPr>
          <p:cNvPr id="83" name="Google Shape;83;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4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竖排标题与文本" type="vertTitleAndTx">
  <p:cSld name="VERTICAL_TITLE_AND_VERTICAL_TEXT">
    <p:spTree>
      <p:nvGrpSpPr>
        <p:cNvPr id="88" name="Shape 88"/>
        <p:cNvGrpSpPr/>
        <p:nvPr/>
      </p:nvGrpSpPr>
      <p:grpSpPr>
        <a:xfrm>
          <a:off x="0" y="0"/>
          <a:ext cx="0" cy="0"/>
          <a:chOff x="0" y="0"/>
          <a:chExt cx="0" cy="0"/>
        </a:xfrm>
      </p:grpSpPr>
      <p:sp>
        <p:nvSpPr>
          <p:cNvPr id="89" name="Google Shape;89;p4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4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18" name="Shape 18"/>
        <p:cNvGrpSpPr/>
        <p:nvPr/>
      </p:nvGrpSpPr>
      <p:grpSpPr>
        <a:xfrm>
          <a:off x="0" y="0"/>
          <a:ext cx="0" cy="0"/>
          <a:chOff x="0" y="0"/>
          <a:chExt cx="0" cy="0"/>
        </a:xfrm>
      </p:grpSpPr>
    </p:spTree>
  </p:cSld>
  <p:clrMapOvr>
    <a:masterClrMapping/>
  </p:clrMapOvr>
  <p:transition advTm="4000" spd="slow" p14:dur="1500">
    <p:random/>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仅标题">
  <p:cSld name="1_仅标题">
    <p:spTree>
      <p:nvGrpSpPr>
        <p:cNvPr id="19" name="Shape 19"/>
        <p:cNvGrpSpPr/>
        <p:nvPr/>
      </p:nvGrpSpPr>
      <p:grpSpPr>
        <a:xfrm>
          <a:off x="0" y="0"/>
          <a:ext cx="0" cy="0"/>
          <a:chOff x="0" y="0"/>
          <a:chExt cx="0" cy="0"/>
        </a:xfrm>
      </p:grpSpPr>
    </p:spTree>
  </p:cSld>
  <p:clrMapOvr>
    <a:masterClrMapping/>
  </p:clrMapOvr>
  <p:transition advTm="4000" spd="slow" p14:dur="1500">
    <p:random/>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0" name="Shape 20"/>
        <p:cNvGrpSpPr/>
        <p:nvPr/>
      </p:nvGrpSpPr>
      <p:grpSpPr>
        <a:xfrm>
          <a:off x="0" y="0"/>
          <a:ext cx="0" cy="0"/>
          <a:chOff x="0" y="0"/>
          <a:chExt cx="0" cy="0"/>
        </a:xfrm>
      </p:grpSpPr>
      <p:sp>
        <p:nvSpPr>
          <p:cNvPr id="21" name="Google Shape;21;p38"/>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transition advTm="4000" spd="slow" p14:dur="1500">
    <p:random/>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2" name="Shape 22"/>
        <p:cNvGrpSpPr/>
        <p:nvPr/>
      </p:nvGrpSpPr>
      <p:grpSpPr>
        <a:xfrm>
          <a:off x="0" y="0"/>
          <a:ext cx="0" cy="0"/>
          <a:chOff x="0" y="0"/>
          <a:chExt cx="0" cy="0"/>
        </a:xfrm>
      </p:grpSpPr>
      <p:sp>
        <p:nvSpPr>
          <p:cNvPr id="23" name="Google Shape;23;p39"/>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transition advTm="4000" spd="slow" p14:dur="1500">
    <p:random/>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30" name="Shape 30"/>
        <p:cNvGrpSpPr/>
        <p:nvPr/>
      </p:nvGrpSpPr>
      <p:grpSpPr>
        <a:xfrm>
          <a:off x="0" y="0"/>
          <a:ext cx="0" cy="0"/>
          <a:chOff x="0" y="0"/>
          <a:chExt cx="0" cy="0"/>
        </a:xfrm>
      </p:grpSpPr>
      <p:sp>
        <p:nvSpPr>
          <p:cNvPr id="31" name="Google Shape;31;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34" name="Shape 34"/>
        <p:cNvGrpSpPr/>
        <p:nvPr/>
      </p:nvGrpSpPr>
      <p:grpSpPr>
        <a:xfrm>
          <a:off x="0" y="0"/>
          <a:ext cx="0" cy="0"/>
          <a:chOff x="0" y="0"/>
          <a:chExt cx="0" cy="0"/>
        </a:xfrm>
      </p:grpSpPr>
      <p:sp>
        <p:nvSpPr>
          <p:cNvPr id="35" name="Google Shape;35;p4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4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7" name="Google Shape;37;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40" name="Shape 40"/>
        <p:cNvGrpSpPr/>
        <p:nvPr/>
      </p:nvGrpSpPr>
      <p:grpSpPr>
        <a:xfrm>
          <a:off x="0" y="0"/>
          <a:ext cx="0" cy="0"/>
          <a:chOff x="0" y="0"/>
          <a:chExt cx="0" cy="0"/>
        </a:xfrm>
      </p:grpSpPr>
      <p:sp>
        <p:nvSpPr>
          <p:cNvPr id="41" name="Google Shape;41;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4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p:cSld name="节标题">
    <p:spTree>
      <p:nvGrpSpPr>
        <p:cNvPr id="46" name="Shape 46"/>
        <p:cNvGrpSpPr/>
        <p:nvPr/>
      </p:nvGrpSpPr>
      <p:grpSpPr>
        <a:xfrm>
          <a:off x="0" y="0"/>
          <a:ext cx="0" cy="0"/>
          <a:chOff x="0" y="0"/>
          <a:chExt cx="0" cy="0"/>
        </a:xfrm>
      </p:grpSpPr>
      <p:sp>
        <p:nvSpPr>
          <p:cNvPr id="47" name="Google Shape;47;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9.png"/><Relationship Id="rId3" Type="http://schemas.openxmlformats.org/officeDocument/2006/relationships/image" Target="../media/image17.png"/><Relationship Id="rId4" Type="http://schemas.openxmlformats.org/officeDocument/2006/relationships/image" Target="../media/image32.jpg"/><Relationship Id="rId10" Type="http://schemas.openxmlformats.org/officeDocument/2006/relationships/theme" Target="../theme/theme2.xml"/><Relationship Id="rId9" Type="http://schemas.openxmlformats.org/officeDocument/2006/relationships/slideLayout" Target="../slideLayouts/slideLayout5.xml"/><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 Id="rId8"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11" Type="http://schemas.openxmlformats.org/officeDocument/2006/relationships/slideLayout" Target="../slideLayouts/slideLayout16.xml"/><Relationship Id="rId10" Type="http://schemas.openxmlformats.org/officeDocument/2006/relationships/slideLayout" Target="../slideLayouts/slideLayout15.xml"/><Relationship Id="rId12" Type="http://schemas.openxmlformats.org/officeDocument/2006/relationships/theme" Target="../theme/theme1.xml"/><Relationship Id="rId9" Type="http://schemas.openxmlformats.org/officeDocument/2006/relationships/slideLayout" Target="../slideLayouts/slideLayout14.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descr="cdc42615100be655bf1a" id="10" name="Google Shape;10;p32"/>
          <p:cNvPicPr preferRelativeResize="0"/>
          <p:nvPr/>
        </p:nvPicPr>
        <p:blipFill rotWithShape="1">
          <a:blip r:embed="rId1">
            <a:alphaModFix/>
          </a:blip>
          <a:srcRect b="0" l="0" r="0" t="0"/>
          <a:stretch/>
        </p:blipFill>
        <p:spPr>
          <a:xfrm>
            <a:off x="685728" y="-50799"/>
            <a:ext cx="3073472" cy="3073472"/>
          </a:xfrm>
          <a:prstGeom prst="rect">
            <a:avLst/>
          </a:prstGeom>
          <a:noFill/>
          <a:ln>
            <a:noFill/>
          </a:ln>
        </p:spPr>
      </p:pic>
      <p:pic>
        <p:nvPicPr>
          <p:cNvPr id="11" name="Google Shape;11;p32"/>
          <p:cNvPicPr preferRelativeResize="0"/>
          <p:nvPr/>
        </p:nvPicPr>
        <p:blipFill rotWithShape="1">
          <a:blip r:embed="rId2">
            <a:alphaModFix/>
          </a:blip>
          <a:srcRect b="0" l="0" r="0" t="0"/>
          <a:stretch/>
        </p:blipFill>
        <p:spPr>
          <a:xfrm>
            <a:off x="0" y="-9442"/>
            <a:ext cx="12192000" cy="6876884"/>
          </a:xfrm>
          <a:prstGeom prst="rect">
            <a:avLst/>
          </a:prstGeom>
          <a:noFill/>
          <a:ln>
            <a:noFill/>
          </a:ln>
        </p:spPr>
      </p:pic>
      <p:sp>
        <p:nvSpPr>
          <p:cNvPr id="12" name="Google Shape;12;p32"/>
          <p:cNvSpPr txBox="1"/>
          <p:nvPr/>
        </p:nvSpPr>
        <p:spPr>
          <a:xfrm>
            <a:off x="4318000" y="2971800"/>
            <a:ext cx="3556000" cy="22987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300" u="none" cap="none" strike="noStrike">
                <a:solidFill>
                  <a:schemeClr val="lt1"/>
                </a:solidFill>
                <a:latin typeface="Arial"/>
                <a:ea typeface="Arial"/>
                <a:cs typeface="Arial"/>
                <a:sym typeface="Arial"/>
              </a:rPr>
              <a:t>感谢您下载包图网平台上提供的PPT作品，为了您和包图网以及原创作者的利益，请勿复制、传播、销售，否则将承担法律责任！包图网将对作品进行维权，按照传播下载次数进行十倍的索取赔偿！</a:t>
            </a:r>
            <a:endParaRPr/>
          </a:p>
          <a:p>
            <a:pPr indent="0" lvl="0" marL="0" marR="0" rtl="0" algn="l">
              <a:spcBef>
                <a:spcPts val="0"/>
              </a:spcBef>
              <a:spcAft>
                <a:spcPts val="0"/>
              </a:spcAft>
              <a:buNone/>
            </a:pPr>
            <a:r>
              <a:rPr b="0" i="0" lang="en-US" sz="600">
                <a:solidFill>
                  <a:schemeClr val="lt1"/>
                </a:solidFill>
                <a:latin typeface="Arial"/>
                <a:ea typeface="Arial"/>
                <a:cs typeface="Arial"/>
                <a:sym typeface="Arial"/>
              </a:rPr>
              <a:t>ibaotu.com</a:t>
            </a:r>
            <a:endParaRPr/>
          </a:p>
        </p:txBody>
      </p:sp>
      <p:pic>
        <p:nvPicPr>
          <p:cNvPr descr="矢量智能" id="13" name="Google Shape;13;p32"/>
          <p:cNvPicPr preferRelativeResize="0"/>
          <p:nvPr/>
        </p:nvPicPr>
        <p:blipFill rotWithShape="1">
          <a:blip r:embed="rId3">
            <a:alphaModFix/>
          </a:blip>
          <a:srcRect b="0" l="0" r="0" t="0"/>
          <a:stretch/>
        </p:blipFill>
        <p:spPr>
          <a:xfrm>
            <a:off x="0" y="4156796"/>
            <a:ext cx="12192000" cy="2701204"/>
          </a:xfrm>
          <a:prstGeom prst="rect">
            <a:avLst/>
          </a:prstGeom>
          <a:noFill/>
          <a:ln>
            <a:noFill/>
          </a:ln>
        </p:spPr>
      </p:pic>
      <p:pic>
        <p:nvPicPr>
          <p:cNvPr descr="cdc42615100be655bf1a" id="14" name="Google Shape;14;p32"/>
          <p:cNvPicPr preferRelativeResize="0"/>
          <p:nvPr/>
        </p:nvPicPr>
        <p:blipFill rotWithShape="1">
          <a:blip r:embed="rId4">
            <a:alphaModFix/>
          </a:blip>
          <a:srcRect b="0" l="0" r="0" t="0"/>
          <a:stretch/>
        </p:blipFill>
        <p:spPr>
          <a:xfrm>
            <a:off x="-2768672" y="-491310"/>
            <a:ext cx="1600518" cy="160051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5"/>
    <p:sldLayoutId id="2147483650" r:id="rId6"/>
    <p:sldLayoutId id="2147483651" r:id="rId7"/>
    <p:sldLayoutId id="2147483652" r:id="rId8"/>
    <p:sldLayoutId id="2147483653" r:id="rId9"/>
  </p:sldLayoutIdLst>
  <p:transition advTm="4000" spd="slow" p14:dur="1500">
    <p:random/>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799">
          <p15:clr>
            <a:srgbClr val="F26B43"/>
          </p15:clr>
        </p15:guide>
        <p15:guide id="6" orient="horz" pos="397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 name="Shape 24"/>
        <p:cNvGrpSpPr/>
        <p:nvPr/>
      </p:nvGrpSpPr>
      <p:grpSpPr>
        <a:xfrm>
          <a:off x="0" y="0"/>
          <a:ext cx="0" cy="0"/>
          <a:chOff x="0" y="0"/>
          <a:chExt cx="0" cy="0"/>
        </a:xfrm>
      </p:grpSpPr>
      <p:sp>
        <p:nvSpPr>
          <p:cNvPr id="25" name="Google Shape;25;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6" name="Google Shape;26;p3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7" name="Google Shape;27;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8" name="Google Shape;28;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9" name="Google Shape;29;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image" Target="../media/image14.png"/><Relationship Id="rId6" Type="http://schemas.openxmlformats.org/officeDocument/2006/relationships/image" Target="../media/image13.png"/><Relationship Id="rId7"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3.png"/><Relationship Id="rId4" Type="http://schemas.openxmlformats.org/officeDocument/2006/relationships/image" Target="../media/image76.png"/><Relationship Id="rId5" Type="http://schemas.openxmlformats.org/officeDocument/2006/relationships/image" Target="../media/image68.png"/><Relationship Id="rId6" Type="http://schemas.openxmlformats.org/officeDocument/2006/relationships/image" Target="../media/image7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3.png"/><Relationship Id="rId4" Type="http://schemas.openxmlformats.org/officeDocument/2006/relationships/image" Target="../media/image76.png"/><Relationship Id="rId5" Type="http://schemas.openxmlformats.org/officeDocument/2006/relationships/image" Target="../media/image68.png"/><Relationship Id="rId6" Type="http://schemas.openxmlformats.org/officeDocument/2006/relationships/image" Target="../media/image7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7.png"/><Relationship Id="rId4" Type="http://schemas.openxmlformats.org/officeDocument/2006/relationships/image" Target="../media/image74.png"/><Relationship Id="rId5" Type="http://schemas.openxmlformats.org/officeDocument/2006/relationships/image" Target="../media/image68.png"/><Relationship Id="rId6" Type="http://schemas.openxmlformats.org/officeDocument/2006/relationships/image" Target="../media/image7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0.gif"/><Relationship Id="rId11" Type="http://schemas.openxmlformats.org/officeDocument/2006/relationships/slide" Target="/ppt/slides/slide3.xml"/><Relationship Id="rId10" Type="http://schemas.openxmlformats.org/officeDocument/2006/relationships/image" Target="../media/image24.jpg"/><Relationship Id="rId12" Type="http://schemas.openxmlformats.org/officeDocument/2006/relationships/image" Target="../media/image20.png"/><Relationship Id="rId9" Type="http://schemas.openxmlformats.org/officeDocument/2006/relationships/image" Target="../media/image11.png"/><Relationship Id="rId5" Type="http://schemas.openxmlformats.org/officeDocument/2006/relationships/image" Target="../media/image5.png"/><Relationship Id="rId6" Type="http://schemas.openxmlformats.org/officeDocument/2006/relationships/image" Target="../media/image6.jpg"/><Relationship Id="rId7" Type="http://schemas.openxmlformats.org/officeDocument/2006/relationships/image" Target="../media/image8.jpg"/><Relationship Id="rId8" Type="http://schemas.openxmlformats.org/officeDocument/2006/relationships/image" Target="../media/image1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79.jpg"/><Relationship Id="rId4" Type="http://schemas.openxmlformats.org/officeDocument/2006/relationships/image" Target="../media/image8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81.jpg"/><Relationship Id="rId4" Type="http://schemas.openxmlformats.org/officeDocument/2006/relationships/image" Target="../media/image7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90.jpg"/><Relationship Id="rId4" Type="http://schemas.openxmlformats.org/officeDocument/2006/relationships/image" Target="../media/image88.png"/><Relationship Id="rId5" Type="http://schemas.openxmlformats.org/officeDocument/2006/relationships/image" Target="../media/image8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92.jpg"/><Relationship Id="rId4" Type="http://schemas.openxmlformats.org/officeDocument/2006/relationships/image" Target="../media/image87.jpg"/><Relationship Id="rId5" Type="http://schemas.openxmlformats.org/officeDocument/2006/relationships/image" Target="../media/image8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8.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82.png"/><Relationship Id="rId4" Type="http://schemas.openxmlformats.org/officeDocument/2006/relationships/image" Target="../media/image68.png"/><Relationship Id="rId5" Type="http://schemas.openxmlformats.org/officeDocument/2006/relationships/image" Target="../media/image7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86.png"/><Relationship Id="rId4" Type="http://schemas.openxmlformats.org/officeDocument/2006/relationships/image" Target="../media/image8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94.jpg"/><Relationship Id="rId4" Type="http://schemas.openxmlformats.org/officeDocument/2006/relationships/image" Target="../media/image9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68.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34.jpg"/><Relationship Id="rId13" Type="http://schemas.openxmlformats.org/officeDocument/2006/relationships/image" Target="../media/image21.jpg"/><Relationship Id="rId12" Type="http://schemas.openxmlformats.org/officeDocument/2006/relationships/image" Target="../media/image40.jpg"/><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26.gif"/><Relationship Id="rId9" Type="http://schemas.openxmlformats.org/officeDocument/2006/relationships/image" Target="../media/image25.jpg"/><Relationship Id="rId15" Type="http://schemas.openxmlformats.org/officeDocument/2006/relationships/image" Target="../media/image43.gif"/><Relationship Id="rId14" Type="http://schemas.openxmlformats.org/officeDocument/2006/relationships/image" Target="../media/image38.jpg"/><Relationship Id="rId17" Type="http://schemas.openxmlformats.org/officeDocument/2006/relationships/image" Target="../media/image33.jpg"/><Relationship Id="rId16" Type="http://schemas.openxmlformats.org/officeDocument/2006/relationships/image" Target="../media/image36.jpg"/><Relationship Id="rId5" Type="http://schemas.openxmlformats.org/officeDocument/2006/relationships/image" Target="../media/image18.png"/><Relationship Id="rId6" Type="http://schemas.openxmlformats.org/officeDocument/2006/relationships/image" Target="../media/image22.gif"/><Relationship Id="rId7" Type="http://schemas.openxmlformats.org/officeDocument/2006/relationships/image" Target="../media/image27.png"/><Relationship Id="rId8" Type="http://schemas.openxmlformats.org/officeDocument/2006/relationships/image" Target="../media/image3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66.png"/><Relationship Id="rId4" Type="http://schemas.openxmlformats.org/officeDocument/2006/relationships/image" Target="../media/image69.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72.png"/><Relationship Id="rId8" Type="http://schemas.openxmlformats.org/officeDocument/2006/relationships/image" Target="../media/image85.png"/></Relationships>
</file>

<file path=ppt/slides/_rels/slide4.xml.rels><?xml version="1.0" encoding="UTF-8" standalone="yes"?><Relationships xmlns="http://schemas.openxmlformats.org/package/2006/relationships"><Relationship Id="rId11" Type="http://schemas.openxmlformats.org/officeDocument/2006/relationships/image" Target="../media/image46.jpg"/><Relationship Id="rId10" Type="http://schemas.openxmlformats.org/officeDocument/2006/relationships/image" Target="../media/image29.png"/><Relationship Id="rId13" Type="http://schemas.openxmlformats.org/officeDocument/2006/relationships/image" Target="../media/image63.png"/><Relationship Id="rId12" Type="http://schemas.openxmlformats.org/officeDocument/2006/relationships/image" Target="../media/image50.png"/><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8.png"/><Relationship Id="rId4" Type="http://schemas.openxmlformats.org/officeDocument/2006/relationships/image" Target="../media/image37.gif"/><Relationship Id="rId9" Type="http://schemas.openxmlformats.org/officeDocument/2006/relationships/image" Target="../media/image35.jpg"/><Relationship Id="rId15" Type="http://schemas.openxmlformats.org/officeDocument/2006/relationships/image" Target="../media/image47.jpg"/><Relationship Id="rId14" Type="http://schemas.openxmlformats.org/officeDocument/2006/relationships/image" Target="../media/image48.jpg"/><Relationship Id="rId17" Type="http://schemas.openxmlformats.org/officeDocument/2006/relationships/image" Target="../media/image59.jpg"/><Relationship Id="rId16" Type="http://schemas.openxmlformats.org/officeDocument/2006/relationships/image" Target="../media/image44.jpg"/><Relationship Id="rId5" Type="http://schemas.openxmlformats.org/officeDocument/2006/relationships/image" Target="../media/image31.png"/><Relationship Id="rId19" Type="http://schemas.openxmlformats.org/officeDocument/2006/relationships/image" Target="../media/image52.png"/><Relationship Id="rId6" Type="http://schemas.openxmlformats.org/officeDocument/2006/relationships/image" Target="../media/image42.gif"/><Relationship Id="rId18" Type="http://schemas.openxmlformats.org/officeDocument/2006/relationships/image" Target="../media/image45.gif"/><Relationship Id="rId7" Type="http://schemas.openxmlformats.org/officeDocument/2006/relationships/image" Target="../media/image39.png"/><Relationship Id="rId8" Type="http://schemas.openxmlformats.org/officeDocument/2006/relationships/image" Target="../media/image41.jpg"/></Relationships>
</file>

<file path=ppt/slides/_rels/slide5.xml.rels><?xml version="1.0" encoding="UTF-8" standalone="yes"?><Relationships xmlns="http://schemas.openxmlformats.org/package/2006/relationships"><Relationship Id="rId11" Type="http://schemas.openxmlformats.org/officeDocument/2006/relationships/image" Target="../media/image62.jpg"/><Relationship Id="rId10" Type="http://schemas.openxmlformats.org/officeDocument/2006/relationships/image" Target="../media/image54.jpg"/><Relationship Id="rId13" Type="http://schemas.openxmlformats.org/officeDocument/2006/relationships/image" Target="../media/image58.jpg"/><Relationship Id="rId12" Type="http://schemas.openxmlformats.org/officeDocument/2006/relationships/image" Target="../media/image53.jpg"/><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61.png"/><Relationship Id="rId4" Type="http://schemas.openxmlformats.org/officeDocument/2006/relationships/image" Target="../media/image60.gif"/><Relationship Id="rId9" Type="http://schemas.openxmlformats.org/officeDocument/2006/relationships/image" Target="../media/image55.gif"/><Relationship Id="rId14" Type="http://schemas.openxmlformats.org/officeDocument/2006/relationships/image" Target="../media/image64.gif"/><Relationship Id="rId5" Type="http://schemas.openxmlformats.org/officeDocument/2006/relationships/image" Target="../media/image56.gif"/><Relationship Id="rId6" Type="http://schemas.openxmlformats.org/officeDocument/2006/relationships/image" Target="../media/image51.gif"/><Relationship Id="rId7" Type="http://schemas.openxmlformats.org/officeDocument/2006/relationships/image" Target="../media/image49.jpg"/><Relationship Id="rId8" Type="http://schemas.openxmlformats.org/officeDocument/2006/relationships/image" Target="../media/image5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6.png"/><Relationship Id="rId4" Type="http://schemas.openxmlformats.org/officeDocument/2006/relationships/image" Target="../media/image69.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7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5.png"/><Relationship Id="rId4" Type="http://schemas.openxmlformats.org/officeDocument/2006/relationships/image" Target="../media/image6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68.png"/><Relationship Id="rId6" Type="http://schemas.openxmlformats.org/officeDocument/2006/relationships/image" Target="../media/image7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descr="矢量智能" id="99" name="Google Shape;99;p1"/>
          <p:cNvPicPr preferRelativeResize="0"/>
          <p:nvPr/>
        </p:nvPicPr>
        <p:blipFill rotWithShape="1">
          <a:blip r:embed="rId3">
            <a:alphaModFix/>
          </a:blip>
          <a:srcRect b="0" l="0" r="0" t="0"/>
          <a:stretch/>
        </p:blipFill>
        <p:spPr>
          <a:xfrm>
            <a:off x="0" y="4156797"/>
            <a:ext cx="12192000" cy="2701204"/>
          </a:xfrm>
          <a:prstGeom prst="rect">
            <a:avLst/>
          </a:prstGeom>
          <a:noFill/>
          <a:ln>
            <a:noFill/>
          </a:ln>
        </p:spPr>
      </p:pic>
      <p:pic>
        <p:nvPicPr>
          <p:cNvPr descr="9ee5199484871c902f5b226d6e69cbee" id="100" name="Google Shape;100;p1"/>
          <p:cNvPicPr preferRelativeResize="0"/>
          <p:nvPr/>
        </p:nvPicPr>
        <p:blipFill rotWithShape="1">
          <a:blip r:embed="rId4">
            <a:alphaModFix/>
          </a:blip>
          <a:srcRect b="0" l="0" r="0" t="0"/>
          <a:stretch/>
        </p:blipFill>
        <p:spPr>
          <a:xfrm>
            <a:off x="1896745" y="4406309"/>
            <a:ext cx="2779395" cy="2394585"/>
          </a:xfrm>
          <a:prstGeom prst="rect">
            <a:avLst/>
          </a:prstGeom>
          <a:noFill/>
          <a:ln>
            <a:noFill/>
          </a:ln>
        </p:spPr>
      </p:pic>
      <p:pic>
        <p:nvPicPr>
          <p:cNvPr descr="e0f01d50e93b5be62aa78ca12bd19666" id="101" name="Google Shape;101;p1"/>
          <p:cNvPicPr preferRelativeResize="0"/>
          <p:nvPr/>
        </p:nvPicPr>
        <p:blipFill rotWithShape="1">
          <a:blip r:embed="rId5">
            <a:alphaModFix/>
          </a:blip>
          <a:srcRect b="0" l="0" r="0" t="0"/>
          <a:stretch/>
        </p:blipFill>
        <p:spPr>
          <a:xfrm>
            <a:off x="5233670" y="5226965"/>
            <a:ext cx="2170430" cy="1573929"/>
          </a:xfrm>
          <a:prstGeom prst="rect">
            <a:avLst/>
          </a:prstGeom>
          <a:noFill/>
          <a:ln>
            <a:noFill/>
          </a:ln>
        </p:spPr>
      </p:pic>
      <p:pic>
        <p:nvPicPr>
          <p:cNvPr descr="e6a655ed09bc757151afabca7ab85c5c" id="102" name="Google Shape;102;p1"/>
          <p:cNvPicPr preferRelativeResize="0"/>
          <p:nvPr/>
        </p:nvPicPr>
        <p:blipFill rotWithShape="1">
          <a:blip r:embed="rId6">
            <a:alphaModFix/>
          </a:blip>
          <a:srcRect b="0" l="0" r="0" t="0"/>
          <a:stretch/>
        </p:blipFill>
        <p:spPr>
          <a:xfrm rot="1426081">
            <a:off x="10361477" y="520698"/>
            <a:ext cx="1145712" cy="1495432"/>
          </a:xfrm>
          <a:prstGeom prst="rect">
            <a:avLst/>
          </a:prstGeom>
          <a:noFill/>
          <a:ln>
            <a:noFill/>
          </a:ln>
        </p:spPr>
      </p:pic>
      <p:pic>
        <p:nvPicPr>
          <p:cNvPr descr="d1ca708a87c9b39e9bdf39142e09b55e" id="103" name="Google Shape;103;p1"/>
          <p:cNvPicPr preferRelativeResize="0"/>
          <p:nvPr/>
        </p:nvPicPr>
        <p:blipFill rotWithShape="1">
          <a:blip r:embed="rId7">
            <a:alphaModFix/>
          </a:blip>
          <a:srcRect b="0" l="0" r="0" t="0"/>
          <a:stretch/>
        </p:blipFill>
        <p:spPr>
          <a:xfrm>
            <a:off x="190500" y="-180730"/>
            <a:ext cx="2428875" cy="2428875"/>
          </a:xfrm>
          <a:prstGeom prst="rect">
            <a:avLst/>
          </a:prstGeom>
          <a:noFill/>
          <a:ln>
            <a:noFill/>
          </a:ln>
        </p:spPr>
      </p:pic>
      <p:sp>
        <p:nvSpPr>
          <p:cNvPr id="104" name="Google Shape;104;p1"/>
          <p:cNvSpPr txBox="1"/>
          <p:nvPr/>
        </p:nvSpPr>
        <p:spPr>
          <a:xfrm>
            <a:off x="1462334" y="1509919"/>
            <a:ext cx="9575058" cy="15696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C82D2D"/>
              </a:buClr>
              <a:buSzPts val="9600"/>
              <a:buFont typeface="Arial"/>
              <a:buNone/>
            </a:pPr>
            <a:r>
              <a:rPr lang="en-US" sz="9600">
                <a:solidFill>
                  <a:srgbClr val="C82D2D"/>
                </a:solidFill>
                <a:latin typeface="Arial"/>
                <a:ea typeface="Arial"/>
                <a:cs typeface="Arial"/>
                <a:sym typeface="Arial"/>
              </a:rPr>
              <a:t>ĐỊA LÍ LỚP 5</a:t>
            </a:r>
            <a:endParaRPr sz="9600" u="none" cap="none" strike="noStrike">
              <a:solidFill>
                <a:srgbClr val="C82D2D"/>
              </a:solidFill>
              <a:latin typeface="Arial"/>
              <a:ea typeface="Arial"/>
              <a:cs typeface="Arial"/>
              <a:sym typeface="Arial"/>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1000"/>
                                        <p:tgtEl>
                                          <p:spTgt spid="99"/>
                                        </p:tgtEl>
                                      </p:cBhvr>
                                    </p:animEffect>
                                  </p:childTnLst>
                                </p:cTn>
                              </p:par>
                              <p:par>
                                <p:cTn fill="hold" nodeType="with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1000"/>
                                        <p:tgtEl>
                                          <p:spTgt spid="103"/>
                                        </p:tgtEl>
                                      </p:cBhvr>
                                    </p:animEffect>
                                  </p:childTnLst>
                                </p:cTn>
                              </p:par>
                              <p:par>
                                <p:cTn fill="hold" nodeType="with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1000"/>
                                        <p:tgtEl>
                                          <p:spTgt spid="10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1000"/>
                                        <p:tgtEl>
                                          <p:spTgt spid="100"/>
                                        </p:tgtEl>
                                      </p:cBhvr>
                                    </p:animEffect>
                                  </p:childTnLst>
                                </p:cTn>
                              </p:par>
                              <p:par>
                                <p:cTn fill="hold" nodeType="withEffect" presetClass="entr" presetID="23" presetSubtype="16">
                                  <p:stCondLst>
                                    <p:cond delay="0"/>
                                  </p:stCondLst>
                                  <p:childTnLst>
                                    <p:set>
                                      <p:cBhvr>
                                        <p:cTn dur="1" fill="hold">
                                          <p:stCondLst>
                                            <p:cond delay="0"/>
                                          </p:stCondLst>
                                        </p:cTn>
                                        <p:tgtEl>
                                          <p:spTgt spid="101"/>
                                        </p:tgtEl>
                                        <p:attrNameLst>
                                          <p:attrName>style.visibility</p:attrName>
                                        </p:attrNameLst>
                                      </p:cBhvr>
                                      <p:to>
                                        <p:strVal val="visible"/>
                                      </p:to>
                                    </p:set>
                                    <p:anim calcmode="lin" valueType="num">
                                      <p:cBhvr additive="base">
                                        <p:cTn dur="1000"/>
                                        <p:tgtEl>
                                          <p:spTgt spid="101"/>
                                        </p:tgtEl>
                                        <p:attrNameLst>
                                          <p:attrName>ppt_w</p:attrName>
                                        </p:attrNameLst>
                                      </p:cBhvr>
                                      <p:tavLst>
                                        <p:tav fmla="" tm="0">
                                          <p:val>
                                            <p:strVal val="0"/>
                                          </p:val>
                                        </p:tav>
                                        <p:tav fmla="" tm="100000">
                                          <p:val>
                                            <p:strVal val="#ppt_w"/>
                                          </p:val>
                                        </p:tav>
                                      </p:tavLst>
                                    </p:anim>
                                    <p:anim calcmode="lin" valueType="num">
                                      <p:cBhvr additive="base">
                                        <p:cTn dur="1000"/>
                                        <p:tgtEl>
                                          <p:spTgt spid="101"/>
                                        </p:tgtEl>
                                        <p:attrNameLst>
                                          <p:attrName>ppt_h</p:attrName>
                                        </p:attrNameLst>
                                      </p:cBhvr>
                                      <p:tavLst>
                                        <p:tav fmla="" tm="0">
                                          <p:val>
                                            <p:strVal val="0"/>
                                          </p:val>
                                        </p:tav>
                                        <p:tav fmla="" tm="100000">
                                          <p:val>
                                            <p:strVal val="#ppt_h"/>
                                          </p:val>
                                        </p:tav>
                                      </p:tavLst>
                                    </p:anim>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1000"/>
                                        <p:tgtEl>
                                          <p:spTgt spid="1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graphicFrame>
        <p:nvGraphicFramePr>
          <p:cNvPr id="278" name="Google Shape;278;p10"/>
          <p:cNvGraphicFramePr/>
          <p:nvPr/>
        </p:nvGraphicFramePr>
        <p:xfrm>
          <a:off x="2" y="1"/>
          <a:ext cx="3000000" cy="3000000"/>
        </p:xfrm>
        <a:graphic>
          <a:graphicData uri="http://schemas.openxmlformats.org/drawingml/2006/table">
            <a:tbl>
              <a:tblPr>
                <a:noFill/>
                <a:tableStyleId>{9F286BEA-C69C-4370-B4A7-30C24152289E}</a:tableStyleId>
              </a:tblPr>
              <a:tblGrid>
                <a:gridCol w="1161150"/>
                <a:gridCol w="3153550"/>
                <a:gridCol w="1973450"/>
                <a:gridCol w="1100925"/>
                <a:gridCol w="3008425"/>
                <a:gridCol w="1794500"/>
              </a:tblGrid>
              <a:tr h="977575">
                <a:tc>
                  <a:txBody>
                    <a:bodyPr/>
                    <a:lstStyle/>
                    <a:p>
                      <a:pPr indent="0" lvl="0" marL="0" marR="0" rtl="0" algn="ctr">
                        <a:lnSpc>
                          <a:spcPct val="100000"/>
                        </a:lnSpc>
                        <a:spcBef>
                          <a:spcPts val="0"/>
                        </a:spcBef>
                        <a:spcAft>
                          <a:spcPts val="0"/>
                        </a:spcAft>
                        <a:buClr>
                          <a:schemeClr val="dk1"/>
                        </a:buClr>
                        <a:buSzPts val="2400"/>
                        <a:buFont typeface="Times New Roman"/>
                        <a:buNone/>
                      </a:pPr>
                      <a:r>
                        <a:rPr b="1" i="0" lang="en-US" sz="2400" u="none" cap="none" strike="noStrike">
                          <a:solidFill>
                            <a:schemeClr val="dk1"/>
                          </a:solidFill>
                          <a:latin typeface="Times New Roman"/>
                          <a:ea typeface="Times New Roman"/>
                          <a:cs typeface="Times New Roman"/>
                          <a:sym typeface="Times New Roman"/>
                        </a:rPr>
                        <a:t>STT</a:t>
                      </a:r>
                      <a:endParaRPr/>
                    </a:p>
                  </a:txBody>
                  <a:tcPr marT="45700" marB="45700" marR="91450" marL="91450" anchor="ctr">
                    <a:lnL cap="flat" cmpd="sng" w="2857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B19D"/>
                    </a:solidFill>
                  </a:tcPr>
                </a:tc>
                <a:tc>
                  <a:txBody>
                    <a:bodyPr/>
                    <a:lstStyle/>
                    <a:p>
                      <a:pPr indent="0" lvl="0" marL="0" marR="0" rtl="0" algn="ctr">
                        <a:lnSpc>
                          <a:spcPct val="100000"/>
                        </a:lnSpc>
                        <a:spcBef>
                          <a:spcPts val="0"/>
                        </a:spcBef>
                        <a:spcAft>
                          <a:spcPts val="0"/>
                        </a:spcAft>
                        <a:buClr>
                          <a:schemeClr val="dk1"/>
                        </a:buClr>
                        <a:buSzPts val="2400"/>
                        <a:buFont typeface="Times New Roman"/>
                        <a:buNone/>
                      </a:pPr>
                      <a:r>
                        <a:rPr b="1" i="0" lang="en-US" sz="2400" u="none" cap="none" strike="noStrike">
                          <a:solidFill>
                            <a:schemeClr val="dk1"/>
                          </a:solidFill>
                          <a:latin typeface="Times New Roman"/>
                          <a:ea typeface="Times New Roman"/>
                          <a:cs typeface="Times New Roman"/>
                          <a:sym typeface="Times New Roman"/>
                        </a:rPr>
                        <a:t>   Tên nước</a:t>
                      </a:r>
                      <a:endParaRPr b="1" i="0" sz="2400" u="none" cap="none" strike="noStrike">
                        <a:solidFill>
                          <a:schemeClr val="dk1"/>
                        </a:solidFill>
                        <a:latin typeface="Times New Roman"/>
                        <a:ea typeface="Times New Roman"/>
                        <a:cs typeface="Times New Roman"/>
                        <a:sym typeface="Times New Roman"/>
                      </a:endParaRPr>
                    </a:p>
                  </a:txBody>
                  <a:tcPr marT="45700" marB="45700"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B19D"/>
                    </a:solidFill>
                  </a:tcPr>
                </a:tc>
                <a:tc>
                  <a:txBody>
                    <a:bodyPr/>
                    <a:lstStyle/>
                    <a:p>
                      <a:pPr indent="0" lvl="0" marL="0" marR="0" rtl="0" algn="ctr">
                        <a:lnSpc>
                          <a:spcPct val="100000"/>
                        </a:lnSpc>
                        <a:spcBef>
                          <a:spcPts val="0"/>
                        </a:spcBef>
                        <a:spcAft>
                          <a:spcPts val="0"/>
                        </a:spcAft>
                        <a:buClr>
                          <a:schemeClr val="dk1"/>
                        </a:buClr>
                        <a:buSzPts val="2400"/>
                        <a:buFont typeface="Times New Roman"/>
                        <a:buNone/>
                      </a:pPr>
                      <a:r>
                        <a:rPr b="1" i="0" lang="en-US" sz="2400" u="none" cap="none" strike="noStrike">
                          <a:solidFill>
                            <a:schemeClr val="dk1"/>
                          </a:solidFill>
                          <a:latin typeface="Times New Roman"/>
                          <a:ea typeface="Times New Roman"/>
                          <a:cs typeface="Times New Roman"/>
                          <a:sym typeface="Times New Roman"/>
                        </a:rPr>
                        <a:t>Số dân</a:t>
                      </a:r>
                      <a:endParaRPr b="1" i="0" sz="24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480"/>
                        </a:spcBef>
                        <a:spcAft>
                          <a:spcPts val="0"/>
                        </a:spcAft>
                        <a:buClr>
                          <a:schemeClr val="dk1"/>
                        </a:buClr>
                        <a:buSzPts val="2400"/>
                        <a:buFont typeface="Times New Roman"/>
                        <a:buNone/>
                      </a:pPr>
                      <a:r>
                        <a:rPr b="1" i="0" lang="en-US" sz="2400" u="none" cap="none" strike="noStrike">
                          <a:solidFill>
                            <a:schemeClr val="dk1"/>
                          </a:solidFill>
                          <a:latin typeface="Times New Roman"/>
                          <a:ea typeface="Times New Roman"/>
                          <a:cs typeface="Times New Roman"/>
                          <a:sym typeface="Times New Roman"/>
                        </a:rPr>
                        <a:t>(Triệu người)</a:t>
                      </a:r>
                      <a:endParaRPr/>
                    </a:p>
                  </a:txBody>
                  <a:tcPr marT="45700" marB="45700"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B19D"/>
                    </a:solidFill>
                  </a:tcPr>
                </a:tc>
                <a:tc>
                  <a:txBody>
                    <a:bodyPr/>
                    <a:lstStyle/>
                    <a:p>
                      <a:pPr indent="0" lvl="0" marL="0" marR="0" rtl="0" algn="ctr">
                        <a:lnSpc>
                          <a:spcPct val="100000"/>
                        </a:lnSpc>
                        <a:spcBef>
                          <a:spcPts val="0"/>
                        </a:spcBef>
                        <a:spcAft>
                          <a:spcPts val="0"/>
                        </a:spcAft>
                        <a:buClr>
                          <a:schemeClr val="dk1"/>
                        </a:buClr>
                        <a:buSzPts val="2400"/>
                        <a:buFont typeface="Times New Roman"/>
                        <a:buNone/>
                      </a:pPr>
                      <a:r>
                        <a:rPr b="1" i="0" lang="en-US" sz="2400" u="none" cap="none" strike="noStrike">
                          <a:solidFill>
                            <a:schemeClr val="dk1"/>
                          </a:solidFill>
                          <a:latin typeface="Times New Roman"/>
                          <a:ea typeface="Times New Roman"/>
                          <a:cs typeface="Times New Roman"/>
                          <a:sym typeface="Times New Roman"/>
                        </a:rPr>
                        <a:t>STT</a:t>
                      </a:r>
                      <a:endParaRPr/>
                    </a:p>
                  </a:txBody>
                  <a:tcPr marT="45700" marB="45700"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B19D"/>
                    </a:solidFill>
                  </a:tcPr>
                </a:tc>
                <a:tc>
                  <a:txBody>
                    <a:bodyPr/>
                    <a:lstStyle/>
                    <a:p>
                      <a:pPr indent="0" lvl="0" marL="0" marR="0" rtl="0" algn="ctr">
                        <a:lnSpc>
                          <a:spcPct val="100000"/>
                        </a:lnSpc>
                        <a:spcBef>
                          <a:spcPts val="0"/>
                        </a:spcBef>
                        <a:spcAft>
                          <a:spcPts val="0"/>
                        </a:spcAft>
                        <a:buClr>
                          <a:schemeClr val="dk1"/>
                        </a:buClr>
                        <a:buSzPts val="2400"/>
                        <a:buFont typeface="Times New Roman"/>
                        <a:buNone/>
                      </a:pPr>
                      <a:r>
                        <a:rPr b="1" i="0" lang="en-US" sz="2400" u="none" cap="none" strike="noStrike">
                          <a:solidFill>
                            <a:schemeClr val="dk1"/>
                          </a:solidFill>
                          <a:latin typeface="Times New Roman"/>
                          <a:ea typeface="Times New Roman"/>
                          <a:cs typeface="Times New Roman"/>
                          <a:sym typeface="Times New Roman"/>
                        </a:rPr>
                        <a:t>  Tên nước</a:t>
                      </a:r>
                      <a:endParaRPr b="1" i="0" sz="2400" u="none" cap="none" strike="noStrike">
                        <a:solidFill>
                          <a:schemeClr val="dk1"/>
                        </a:solidFill>
                        <a:latin typeface="Times New Roman"/>
                        <a:ea typeface="Times New Roman"/>
                        <a:cs typeface="Times New Roman"/>
                        <a:sym typeface="Times New Roman"/>
                      </a:endParaRPr>
                    </a:p>
                  </a:txBody>
                  <a:tcPr marT="45700" marB="45700"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B19D"/>
                    </a:solidFill>
                  </a:tcPr>
                </a:tc>
                <a:tc>
                  <a:txBody>
                    <a:bodyPr/>
                    <a:lstStyle/>
                    <a:p>
                      <a:pPr indent="0" lvl="0" marL="0" marR="0" rtl="0" algn="ctr">
                        <a:lnSpc>
                          <a:spcPct val="100000"/>
                        </a:lnSpc>
                        <a:spcBef>
                          <a:spcPts val="0"/>
                        </a:spcBef>
                        <a:spcAft>
                          <a:spcPts val="0"/>
                        </a:spcAft>
                        <a:buClr>
                          <a:schemeClr val="dk1"/>
                        </a:buClr>
                        <a:buSzPts val="2400"/>
                        <a:buFont typeface="Times New Roman"/>
                        <a:buNone/>
                      </a:pPr>
                      <a:r>
                        <a:rPr b="1" i="0" lang="en-US" sz="2400" u="none" cap="none" strike="noStrike">
                          <a:solidFill>
                            <a:schemeClr val="dk1"/>
                          </a:solidFill>
                          <a:latin typeface="Times New Roman"/>
                          <a:ea typeface="Times New Roman"/>
                          <a:cs typeface="Times New Roman"/>
                          <a:sym typeface="Times New Roman"/>
                        </a:rPr>
                        <a:t>Số dân</a:t>
                      </a:r>
                      <a:endParaRPr b="1" i="0" sz="24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480"/>
                        </a:spcBef>
                        <a:spcAft>
                          <a:spcPts val="0"/>
                        </a:spcAft>
                        <a:buClr>
                          <a:schemeClr val="dk1"/>
                        </a:buClr>
                        <a:buSzPts val="2400"/>
                        <a:buFont typeface="Times New Roman"/>
                        <a:buNone/>
                      </a:pPr>
                      <a:r>
                        <a:rPr b="1" i="0" lang="en-US" sz="2400" u="none" cap="none" strike="noStrike">
                          <a:solidFill>
                            <a:schemeClr val="dk1"/>
                          </a:solidFill>
                          <a:latin typeface="Times New Roman"/>
                          <a:ea typeface="Times New Roman"/>
                          <a:cs typeface="Times New Roman"/>
                          <a:sym typeface="Times New Roman"/>
                        </a:rPr>
                        <a:t>(Triệu người)</a:t>
                      </a:r>
                      <a:endParaRPr/>
                    </a:p>
                  </a:txBody>
                  <a:tcPr marT="45700" marB="45700" marR="91450" marL="91450" anchor="ctr">
                    <a:lnL cap="flat" cmpd="sng" w="1270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B19D"/>
                    </a:solidFill>
                  </a:tcPr>
                </a:tc>
              </a:tr>
              <a:tr h="2641925">
                <a:tc>
                  <a:txBody>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1</a:t>
                      </a:r>
                      <a:endParaRPr/>
                    </a:p>
                    <a:p>
                      <a:pPr indent="0" lvl="0" marL="0" marR="0" rtl="0" algn="ctr">
                        <a:lnSpc>
                          <a:spcPct val="100000"/>
                        </a:lnSpc>
                        <a:spcBef>
                          <a:spcPts val="48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2</a:t>
                      </a:r>
                      <a:endParaRPr/>
                    </a:p>
                    <a:p>
                      <a:pPr indent="0" lvl="0" marL="0" marR="0" rtl="0" algn="ctr">
                        <a:lnSpc>
                          <a:spcPct val="100000"/>
                        </a:lnSpc>
                        <a:spcBef>
                          <a:spcPts val="48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3</a:t>
                      </a:r>
                      <a:endParaRPr/>
                    </a:p>
                    <a:p>
                      <a:pPr indent="0" lvl="0" marL="0" marR="0" rtl="0" algn="ctr">
                        <a:lnSpc>
                          <a:spcPct val="100000"/>
                        </a:lnSpc>
                        <a:spcBef>
                          <a:spcPts val="48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4</a:t>
                      </a:r>
                      <a:endParaRPr/>
                    </a:p>
                    <a:p>
                      <a:pPr indent="0" lvl="0" marL="0" marR="0" rtl="0" algn="ctr">
                        <a:lnSpc>
                          <a:spcPct val="100000"/>
                        </a:lnSpc>
                        <a:spcBef>
                          <a:spcPts val="48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5</a:t>
                      </a:r>
                      <a:endParaRPr/>
                    </a:p>
                    <a:p>
                      <a:pPr indent="0" lvl="0" marL="0" marR="0" rtl="0" algn="ctr">
                        <a:lnSpc>
                          <a:spcPct val="100000"/>
                        </a:lnSpc>
                        <a:spcBef>
                          <a:spcPts val="48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6</a:t>
                      </a:r>
                      <a:endParaRPr/>
                    </a:p>
                  </a:txBody>
                  <a:tcPr marT="45700" marB="45700" marR="91450" marL="91450">
                    <a:lnL cap="flat" cmpd="sng" w="2857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In-đô-nê-xi-a</a:t>
                      </a:r>
                      <a:endParaRPr/>
                    </a:p>
                    <a:p>
                      <a:pPr indent="0" lvl="0" marL="0" marR="0" rtl="0" algn="l">
                        <a:lnSpc>
                          <a:spcPct val="100000"/>
                        </a:lnSpc>
                        <a:spcBef>
                          <a:spcPts val="48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Phi-líp-pin</a:t>
                      </a:r>
                      <a:endParaRPr/>
                    </a:p>
                    <a:p>
                      <a:pPr indent="0" lvl="0" marL="0" marR="0" rtl="0" algn="l">
                        <a:lnSpc>
                          <a:spcPct val="100000"/>
                        </a:lnSpc>
                        <a:spcBef>
                          <a:spcPts val="48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Việt Nam</a:t>
                      </a:r>
                      <a:endParaRPr/>
                    </a:p>
                    <a:p>
                      <a:pPr indent="0" lvl="0" marL="0" marR="0" rtl="0" algn="l">
                        <a:lnSpc>
                          <a:spcPct val="100000"/>
                        </a:lnSpc>
                        <a:spcBef>
                          <a:spcPts val="48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Thái Lan</a:t>
                      </a:r>
                      <a:endParaRPr b="0"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48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Mi-an-ma</a:t>
                      </a:r>
                      <a:endParaRPr/>
                    </a:p>
                    <a:p>
                      <a:pPr indent="0" lvl="0" marL="0" marR="0" rtl="0" algn="l">
                        <a:lnSpc>
                          <a:spcPct val="100000"/>
                        </a:lnSpc>
                        <a:spcBef>
                          <a:spcPts val="48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Ma-lai-xi-a</a:t>
                      </a:r>
                      <a:endParaRPr/>
                    </a:p>
                  </a:txBody>
                  <a:tcPr marT="45700" marB="45700"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277,0</a:t>
                      </a:r>
                      <a:endParaRPr b="0" i="0" sz="24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48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111,4</a:t>
                      </a:r>
                      <a:endParaRPr b="0" i="0" sz="24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48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98,4</a:t>
                      </a:r>
                      <a:endParaRPr b="0" i="0" sz="24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48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70,0</a:t>
                      </a:r>
                      <a:endParaRPr b="0" i="0" sz="24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48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54,9</a:t>
                      </a:r>
                      <a:endParaRPr b="0" i="0" sz="24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48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32,9</a:t>
                      </a:r>
                      <a:endParaRPr b="0" i="0" sz="2400" u="none" cap="none" strike="noStrike">
                        <a:solidFill>
                          <a:schemeClr val="dk1"/>
                        </a:solidFill>
                        <a:latin typeface="Times New Roman"/>
                        <a:ea typeface="Times New Roman"/>
                        <a:cs typeface="Times New Roman"/>
                        <a:sym typeface="Times New Roman"/>
                      </a:endParaRPr>
                    </a:p>
                  </a:txBody>
                  <a:tcPr marT="45700" marB="45700"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7</a:t>
                      </a:r>
                      <a:endParaRPr/>
                    </a:p>
                    <a:p>
                      <a:pPr indent="0" lvl="0" marL="0" marR="0" rtl="0" algn="ctr">
                        <a:lnSpc>
                          <a:spcPct val="100000"/>
                        </a:lnSpc>
                        <a:spcBef>
                          <a:spcPts val="48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8</a:t>
                      </a:r>
                      <a:endParaRPr/>
                    </a:p>
                    <a:p>
                      <a:pPr indent="0" lvl="0" marL="0" marR="0" rtl="0" algn="ctr">
                        <a:lnSpc>
                          <a:spcPct val="100000"/>
                        </a:lnSpc>
                        <a:spcBef>
                          <a:spcPts val="48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9</a:t>
                      </a:r>
                      <a:endParaRPr/>
                    </a:p>
                    <a:p>
                      <a:pPr indent="0" lvl="0" marL="0" marR="0" rtl="0" algn="ctr">
                        <a:lnSpc>
                          <a:spcPct val="100000"/>
                        </a:lnSpc>
                        <a:spcBef>
                          <a:spcPts val="48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10</a:t>
                      </a:r>
                      <a:endParaRPr/>
                    </a:p>
                    <a:p>
                      <a:pPr indent="0" lvl="0" marL="0" marR="0" rtl="0" algn="ctr">
                        <a:lnSpc>
                          <a:spcPct val="100000"/>
                        </a:lnSpc>
                        <a:spcBef>
                          <a:spcPts val="48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11</a:t>
                      </a:r>
                      <a:endParaRPr/>
                    </a:p>
                    <a:p>
                      <a:pPr indent="0" lvl="0" marL="0" marR="0" rtl="0" algn="ctr">
                        <a:lnSpc>
                          <a:spcPct val="100000"/>
                        </a:lnSpc>
                        <a:spcBef>
                          <a:spcPts val="480"/>
                        </a:spcBef>
                        <a:spcAft>
                          <a:spcPts val="0"/>
                        </a:spcAft>
                        <a:buClr>
                          <a:schemeClr val="dk1"/>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a:txBody>
                  <a:tcPr marT="45700" marB="45700"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Cam-pu-chia</a:t>
                      </a:r>
                      <a:endParaRPr/>
                    </a:p>
                    <a:p>
                      <a:pPr indent="0" lvl="0" marL="0" marR="0" rtl="0" algn="l">
                        <a:lnSpc>
                          <a:spcPct val="100000"/>
                        </a:lnSpc>
                        <a:spcBef>
                          <a:spcPts val="48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Lào</a:t>
                      </a:r>
                      <a:endParaRPr b="0"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48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Xin-ga-po</a:t>
                      </a:r>
                      <a:endParaRPr b="0"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48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Đông Ti-mo</a:t>
                      </a:r>
                      <a:endParaRPr b="0"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48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Bru-nây</a:t>
                      </a:r>
                      <a:endParaRPr b="0" i="0" sz="2400" u="none" cap="none" strike="noStrike">
                        <a:solidFill>
                          <a:schemeClr val="dk1"/>
                        </a:solidFill>
                        <a:latin typeface="Times New Roman"/>
                        <a:ea typeface="Times New Roman"/>
                        <a:cs typeface="Times New Roman"/>
                        <a:sym typeface="Times New Roman"/>
                      </a:endParaRPr>
                    </a:p>
                  </a:txBody>
                  <a:tcPr marT="45700" marB="45700"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17,0</a:t>
                      </a:r>
                      <a:endParaRPr b="0" i="0" sz="24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48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7,4</a:t>
                      </a:r>
                      <a:endParaRPr b="0" i="0" sz="24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48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5,9</a:t>
                      </a:r>
                      <a:endParaRPr b="0" i="0" sz="24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48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1,3</a:t>
                      </a:r>
                      <a:endParaRPr b="0" i="0" sz="24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48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0,4</a:t>
                      </a:r>
                      <a:endParaRPr/>
                    </a:p>
                  </a:txBody>
                  <a:tcPr marT="45700" marB="45700" marR="91450" marL="91450">
                    <a:lnL cap="flat" cmpd="sng" w="1270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chemeClr val="lt1"/>
                    </a:solidFill>
                  </a:tcPr>
                </a:tc>
              </a:tr>
            </a:tbl>
          </a:graphicData>
        </a:graphic>
      </p:graphicFrame>
      <p:sp>
        <p:nvSpPr>
          <p:cNvPr id="279" name="Google Shape;279;p10"/>
          <p:cNvSpPr txBox="1"/>
          <p:nvPr/>
        </p:nvSpPr>
        <p:spPr>
          <a:xfrm>
            <a:off x="2" y="5295901"/>
            <a:ext cx="8763000" cy="5794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Năm 2021, dân số nước ta là bao nhiêu người?</a:t>
            </a:r>
            <a:endParaRPr/>
          </a:p>
        </p:txBody>
      </p:sp>
      <p:sp>
        <p:nvSpPr>
          <p:cNvPr id="280" name="Google Shape;280;p10"/>
          <p:cNvSpPr txBox="1"/>
          <p:nvPr/>
        </p:nvSpPr>
        <p:spPr>
          <a:xfrm>
            <a:off x="2" y="4691861"/>
            <a:ext cx="8763000" cy="5794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3200">
                <a:solidFill>
                  <a:schemeClr val="dk1"/>
                </a:solidFill>
                <a:latin typeface="Times New Roman"/>
                <a:ea typeface="Times New Roman"/>
                <a:cs typeface="Times New Roman"/>
                <a:sym typeface="Times New Roman"/>
              </a:rPr>
              <a:t>Dựa vào bảng số liệu, cho biết: </a:t>
            </a:r>
            <a:endParaRPr/>
          </a:p>
        </p:txBody>
      </p:sp>
      <p:sp>
        <p:nvSpPr>
          <p:cNvPr id="281" name="Google Shape;281;p10"/>
          <p:cNvSpPr/>
          <p:nvPr/>
        </p:nvSpPr>
        <p:spPr>
          <a:xfrm>
            <a:off x="1066800" y="2201861"/>
            <a:ext cx="1504950" cy="380999"/>
          </a:xfrm>
          <a:prstGeom prst="ellipse">
            <a:avLst/>
          </a:prstGeom>
          <a:noFill/>
          <a:ln cap="flat" cmpd="sng" w="12700">
            <a:solidFill>
              <a:srgbClr val="A7242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2" name="Google Shape;282;p10"/>
          <p:cNvSpPr/>
          <p:nvPr/>
        </p:nvSpPr>
        <p:spPr>
          <a:xfrm>
            <a:off x="4591051" y="2201860"/>
            <a:ext cx="1504950" cy="380999"/>
          </a:xfrm>
          <a:prstGeom prst="ellipse">
            <a:avLst/>
          </a:prstGeom>
          <a:noFill/>
          <a:ln cap="flat" cmpd="sng" w="12700">
            <a:solidFill>
              <a:srgbClr val="A7242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3" name="Google Shape;283;p10"/>
          <p:cNvSpPr txBox="1"/>
          <p:nvPr/>
        </p:nvSpPr>
        <p:spPr>
          <a:xfrm>
            <a:off x="0" y="5924549"/>
            <a:ext cx="108966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Nước ta có số dân đứng thứ mấy trong các nước Đông Nam Á?</a:t>
            </a:r>
            <a:endParaRPr/>
          </a:p>
        </p:txBody>
      </p:sp>
      <p:sp>
        <p:nvSpPr>
          <p:cNvPr id="284" name="Google Shape;284;p10"/>
          <p:cNvSpPr txBox="1"/>
          <p:nvPr/>
        </p:nvSpPr>
        <p:spPr>
          <a:xfrm>
            <a:off x="1" y="3979527"/>
            <a:ext cx="12191999" cy="461665"/>
          </a:xfrm>
          <a:prstGeom prst="rect">
            <a:avLst/>
          </a:prstGeom>
          <a:solidFill>
            <a:srgbClr val="EF8286"/>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rgbClr val="000000"/>
                </a:solidFill>
                <a:latin typeface="Times New Roman"/>
                <a:ea typeface="Times New Roman"/>
                <a:cs typeface="Times New Roman"/>
                <a:sym typeface="Times New Roman"/>
              </a:rPr>
              <a:t>      Bảng số liệu số dân các nước Đông Nam Á năm 2021</a:t>
            </a:r>
            <a:endParaRPr b="1" sz="2400">
              <a:solidFill>
                <a:srgbClr val="000000"/>
              </a:solidFill>
              <a:latin typeface="Times New Roman"/>
              <a:ea typeface="Times New Roman"/>
              <a:cs typeface="Times New Roman"/>
              <a:sym typeface="Times New Roman"/>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500"/>
                                        <p:tgtEl>
                                          <p:spTgt spid="2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500"/>
                                        <p:tgtEl>
                                          <p:spTgt spid="2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81"/>
                                        </p:tgtEl>
                                        <p:attrNameLst>
                                          <p:attrName>style.visibility</p:attrName>
                                        </p:attrNameLst>
                                      </p:cBhvr>
                                      <p:to>
                                        <p:strVal val="visible"/>
                                      </p:to>
                                    </p:set>
                                    <p:anim calcmode="lin" valueType="num">
                                      <p:cBhvr additive="base">
                                        <p:cTn dur="500"/>
                                        <p:tgtEl>
                                          <p:spTgt spid="281"/>
                                        </p:tgtEl>
                                        <p:attrNameLst>
                                          <p:attrName>ppt_w</p:attrName>
                                        </p:attrNameLst>
                                      </p:cBhvr>
                                      <p:tavLst>
                                        <p:tav fmla="" tm="0">
                                          <p:val>
                                            <p:strVal val="0"/>
                                          </p:val>
                                        </p:tav>
                                        <p:tav fmla="" tm="100000">
                                          <p:val>
                                            <p:strVal val="#ppt_w"/>
                                          </p:val>
                                        </p:tav>
                                      </p:tavLst>
                                    </p:anim>
                                    <p:anim calcmode="lin" valueType="num">
                                      <p:cBhvr additive="base">
                                        <p:cTn dur="500"/>
                                        <p:tgtEl>
                                          <p:spTgt spid="28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282"/>
                                        </p:tgtEl>
                                        <p:attrNameLst>
                                          <p:attrName>style.visibility</p:attrName>
                                        </p:attrNameLst>
                                      </p:cBhvr>
                                      <p:to>
                                        <p:strVal val="visible"/>
                                      </p:to>
                                    </p:set>
                                    <p:anim calcmode="lin" valueType="num">
                                      <p:cBhvr additive="base">
                                        <p:cTn dur="500"/>
                                        <p:tgtEl>
                                          <p:spTgt spid="282"/>
                                        </p:tgtEl>
                                        <p:attrNameLst>
                                          <p:attrName>ppt_w</p:attrName>
                                        </p:attrNameLst>
                                      </p:cBhvr>
                                      <p:tavLst>
                                        <p:tav fmla="" tm="0">
                                          <p:val>
                                            <p:strVal val="0"/>
                                          </p:val>
                                        </p:tav>
                                        <p:tav fmla="" tm="100000">
                                          <p:val>
                                            <p:strVal val="#ppt_w"/>
                                          </p:val>
                                        </p:tav>
                                      </p:tavLst>
                                    </p:anim>
                                    <p:anim calcmode="lin" valueType="num">
                                      <p:cBhvr additive="base">
                                        <p:cTn dur="500"/>
                                        <p:tgtEl>
                                          <p:spTgt spid="28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500"/>
                                        <p:tgtEl>
                                          <p:spTgt spid="2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p11"/>
          <p:cNvPicPr preferRelativeResize="0"/>
          <p:nvPr/>
        </p:nvPicPr>
        <p:blipFill rotWithShape="1">
          <a:blip r:embed="rId3">
            <a:alphaModFix/>
          </a:blip>
          <a:srcRect b="0" l="0" r="0" t="0"/>
          <a:stretch/>
        </p:blipFill>
        <p:spPr>
          <a:xfrm>
            <a:off x="-1" y="1"/>
            <a:ext cx="5582654" cy="3521084"/>
          </a:xfrm>
          <a:prstGeom prst="rect">
            <a:avLst/>
          </a:prstGeom>
          <a:noFill/>
          <a:ln>
            <a:noFill/>
          </a:ln>
        </p:spPr>
      </p:pic>
      <p:sp>
        <p:nvSpPr>
          <p:cNvPr id="290" name="Google Shape;290;p11"/>
          <p:cNvSpPr txBox="1"/>
          <p:nvPr/>
        </p:nvSpPr>
        <p:spPr>
          <a:xfrm>
            <a:off x="176462" y="4073878"/>
            <a:ext cx="11893935" cy="95410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rgbClr val="004B9D"/>
                </a:solidFill>
                <a:latin typeface="Times New Roman"/>
                <a:ea typeface="Times New Roman"/>
                <a:cs typeface="Times New Roman"/>
                <a:sym typeface="Times New Roman"/>
              </a:rPr>
              <a:t>- Dựa vào lược đồ các nước Đông Nam Á, nêu nhận xét về diện tích của nước ta so với các nước khác trong khu vực Đông Nam Á?</a:t>
            </a:r>
            <a:endParaRPr sz="2800">
              <a:solidFill>
                <a:srgbClr val="004B9D"/>
              </a:solidFill>
              <a:latin typeface="Times New Roman"/>
              <a:ea typeface="Times New Roman"/>
              <a:cs typeface="Times New Roman"/>
              <a:sym typeface="Times New Roman"/>
            </a:endParaRPr>
          </a:p>
        </p:txBody>
      </p:sp>
      <p:sp>
        <p:nvSpPr>
          <p:cNvPr id="291" name="Google Shape;291;p11"/>
          <p:cNvSpPr txBox="1"/>
          <p:nvPr/>
        </p:nvSpPr>
        <p:spPr>
          <a:xfrm>
            <a:off x="583532" y="3579278"/>
            <a:ext cx="46482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2400">
                <a:solidFill>
                  <a:schemeClr val="dk1"/>
                </a:solidFill>
                <a:latin typeface="Times New Roman"/>
                <a:ea typeface="Times New Roman"/>
                <a:cs typeface="Times New Roman"/>
                <a:sym typeface="Times New Roman"/>
              </a:rPr>
              <a:t>Lược đồ các nước Đông Nam Á</a:t>
            </a:r>
            <a:endParaRPr/>
          </a:p>
        </p:txBody>
      </p:sp>
      <p:graphicFrame>
        <p:nvGraphicFramePr>
          <p:cNvPr id="292" name="Google Shape;292;p11"/>
          <p:cNvGraphicFramePr/>
          <p:nvPr/>
        </p:nvGraphicFramePr>
        <p:xfrm>
          <a:off x="5701350" y="15404"/>
          <a:ext cx="3000000" cy="3000000"/>
        </p:xfrm>
        <a:graphic>
          <a:graphicData uri="http://schemas.openxmlformats.org/drawingml/2006/table">
            <a:tbl>
              <a:tblPr bandRow="1" firstRow="1">
                <a:noFill/>
                <a:tableStyleId>{5C74A7BA-DA82-4702-85A5-68C9EA2F2D41}</a:tableStyleId>
              </a:tblPr>
              <a:tblGrid>
                <a:gridCol w="2123025"/>
                <a:gridCol w="2123025"/>
                <a:gridCol w="2123025"/>
              </a:tblGrid>
              <a:tr h="1370325">
                <a:tc>
                  <a:txBody>
                    <a:bodyPr/>
                    <a:lstStyle/>
                    <a:p>
                      <a:pPr indent="0" lvl="0" marL="0" marR="0" rtl="0" algn="ctr">
                        <a:spcBef>
                          <a:spcPts val="0"/>
                        </a:spcBef>
                        <a:spcAft>
                          <a:spcPts val="0"/>
                        </a:spcAft>
                        <a:buNone/>
                      </a:pPr>
                      <a:r>
                        <a:rPr lang="en-US" sz="2800" u="none" cap="none" strike="noStrike">
                          <a:solidFill>
                            <a:schemeClr val="dk1"/>
                          </a:solidFill>
                          <a:latin typeface="Times New Roman"/>
                          <a:ea typeface="Times New Roman"/>
                          <a:cs typeface="Times New Roman"/>
                          <a:sym typeface="Times New Roman"/>
                        </a:rPr>
                        <a:t>Nước</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B19D"/>
                    </a:solidFill>
                  </a:tcPr>
                </a:tc>
                <a:tc>
                  <a:txBody>
                    <a:bodyPr/>
                    <a:lstStyle/>
                    <a:p>
                      <a:pPr indent="0" lvl="0" marL="0" marR="0" rtl="0" algn="ctr">
                        <a:lnSpc>
                          <a:spcPct val="100000"/>
                        </a:lnSpc>
                        <a:spcBef>
                          <a:spcPts val="0"/>
                        </a:spcBef>
                        <a:spcAft>
                          <a:spcPts val="0"/>
                        </a:spcAft>
                        <a:buClr>
                          <a:schemeClr val="dk1"/>
                        </a:buClr>
                        <a:buSzPts val="2800"/>
                        <a:buFont typeface="Times New Roman"/>
                        <a:buNone/>
                      </a:pPr>
                      <a:r>
                        <a:rPr lang="en-US" sz="2800" u="none" cap="none" strike="noStrike">
                          <a:solidFill>
                            <a:schemeClr val="dk1"/>
                          </a:solidFill>
                          <a:latin typeface="Times New Roman"/>
                          <a:ea typeface="Times New Roman"/>
                          <a:cs typeface="Times New Roman"/>
                          <a:sym typeface="Times New Roman"/>
                        </a:rPr>
                        <a:t>Diện tích (</a:t>
                      </a:r>
                      <a:r>
                        <a:rPr b="1" lang="en-US" sz="2800" u="none" cap="none" strike="noStrike">
                          <a:solidFill>
                            <a:schemeClr val="dk1"/>
                          </a:solidFill>
                          <a:latin typeface="Times New Roman"/>
                          <a:ea typeface="Times New Roman"/>
                          <a:cs typeface="Times New Roman"/>
                          <a:sym typeface="Times New Roman"/>
                        </a:rPr>
                        <a:t>km</a:t>
                      </a:r>
                      <a:r>
                        <a:rPr b="1" baseline="30000" lang="en-US" sz="2800" u="none" cap="none" strike="noStrike">
                          <a:solidFill>
                            <a:schemeClr val="dk1"/>
                          </a:solidFill>
                          <a:latin typeface="Times New Roman"/>
                          <a:ea typeface="Times New Roman"/>
                          <a:cs typeface="Times New Roman"/>
                          <a:sym typeface="Times New Roman"/>
                        </a:rPr>
                        <a:t>2</a:t>
                      </a:r>
                      <a:r>
                        <a:rPr b="1" lang="en-US" sz="2800" u="none" cap="none" strike="noStrike">
                          <a:solidFill>
                            <a:schemeClr val="dk1"/>
                          </a:solidFill>
                          <a:latin typeface="Times New Roman"/>
                          <a:ea typeface="Times New Roman"/>
                          <a:cs typeface="Times New Roman"/>
                          <a:sym typeface="Times New Roman"/>
                        </a:rPr>
                        <a:t>)</a:t>
                      </a:r>
                      <a:endParaRPr b="0" i="0" sz="2800" u="none" cap="none" strike="noStrike">
                        <a:solidFill>
                          <a:schemeClr val="dk1"/>
                        </a:solidFill>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B19D"/>
                    </a:solidFill>
                  </a:tcPr>
                </a:tc>
                <a:tc>
                  <a:txBody>
                    <a:bodyPr/>
                    <a:lstStyle/>
                    <a:p>
                      <a:pPr indent="0" lvl="0" marL="0" marR="0" rtl="0" algn="ctr">
                        <a:spcBef>
                          <a:spcPts val="0"/>
                        </a:spcBef>
                        <a:spcAft>
                          <a:spcPts val="0"/>
                        </a:spcAft>
                        <a:buNone/>
                      </a:pPr>
                      <a:r>
                        <a:rPr lang="en-US" sz="2800" u="none" cap="none" strike="noStrike">
                          <a:solidFill>
                            <a:schemeClr val="dk1"/>
                          </a:solidFill>
                          <a:latin typeface="Times New Roman"/>
                          <a:ea typeface="Times New Roman"/>
                          <a:cs typeface="Times New Roman"/>
                          <a:sym typeface="Times New Roman"/>
                        </a:rPr>
                        <a:t>Dân số (triệu người)</a:t>
                      </a:r>
                      <a:endParaRPr sz="2800" u="none" cap="none" strike="noStrike">
                        <a:solidFill>
                          <a:schemeClr val="dk1"/>
                        </a:solidFill>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B19D"/>
                    </a:solidFill>
                  </a:tcPr>
                </a:tc>
              </a:tr>
              <a:tr h="322500">
                <a:tc>
                  <a:txBody>
                    <a:bodyPr/>
                    <a:lstStyle/>
                    <a:p>
                      <a:pPr indent="0" lvl="0" marL="0" marR="0" rtl="0" algn="ctr">
                        <a:lnSpc>
                          <a:spcPct val="100000"/>
                        </a:lnSpc>
                        <a:spcBef>
                          <a:spcPts val="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Nga</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US" sz="2800" u="none" cap="none" strike="noStrike">
                          <a:latin typeface="Times New Roman"/>
                          <a:ea typeface="Times New Roman"/>
                          <a:cs typeface="Times New Roman"/>
                          <a:sym typeface="Times New Roman"/>
                        </a:rPr>
                        <a:t>17 130 000</a:t>
                      </a:r>
                      <a:endParaRPr sz="2800" u="none" cap="none" strike="noStrike">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144,4</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322500">
                <a:tc>
                  <a:txBody>
                    <a:bodyPr/>
                    <a:lstStyle/>
                    <a:p>
                      <a:pPr indent="0" lvl="0" marL="0" marR="0" rtl="0" algn="ctr">
                        <a:lnSpc>
                          <a:spcPct val="100000"/>
                        </a:lnSpc>
                        <a:spcBef>
                          <a:spcPts val="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Ca-na-da</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US" sz="2800" u="none" cap="none" strike="noStrike">
                          <a:latin typeface="Times New Roman"/>
                          <a:ea typeface="Times New Roman"/>
                          <a:cs typeface="Times New Roman"/>
                          <a:sym typeface="Times New Roman"/>
                        </a:rPr>
                        <a:t>9 985 000</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37,59</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322500">
                <a:tc>
                  <a:txBody>
                    <a:bodyPr/>
                    <a:lstStyle/>
                    <a:p>
                      <a:pPr indent="0" lvl="0" marL="0" marR="0" rtl="0" algn="ctr">
                        <a:lnSpc>
                          <a:spcPct val="100000"/>
                        </a:lnSpc>
                        <a:spcBef>
                          <a:spcPts val="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Trung Quốc</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US" sz="2800" u="none" cap="none" strike="noStrike">
                          <a:latin typeface="Times New Roman"/>
                          <a:ea typeface="Times New Roman"/>
                          <a:cs typeface="Times New Roman"/>
                          <a:sym typeface="Times New Roman"/>
                        </a:rPr>
                        <a:t>9 597 000</a:t>
                      </a:r>
                      <a:endParaRPr sz="2800" u="none" cap="none" strike="noStrike">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1,398 tỷ</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322500">
                <a:tc>
                  <a:txBody>
                    <a:bodyPr/>
                    <a:lstStyle/>
                    <a:p>
                      <a:pPr indent="0" lvl="0" marL="0" marR="0" rtl="0" algn="ctr">
                        <a:lnSpc>
                          <a:spcPct val="100000"/>
                        </a:lnSpc>
                        <a:spcBef>
                          <a:spcPts val="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Việt Nam</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US" sz="2800" u="none" cap="none" strike="noStrike">
                          <a:latin typeface="Times New Roman"/>
                          <a:ea typeface="Times New Roman"/>
                          <a:cs typeface="Times New Roman"/>
                          <a:sym typeface="Times New Roman"/>
                        </a:rPr>
                        <a:t>330 000</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98,4</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
        <p:nvSpPr>
          <p:cNvPr id="293" name="Google Shape;293;p11"/>
          <p:cNvSpPr txBox="1"/>
          <p:nvPr/>
        </p:nvSpPr>
        <p:spPr>
          <a:xfrm>
            <a:off x="7138549" y="3579279"/>
            <a:ext cx="46482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2400">
                <a:solidFill>
                  <a:schemeClr val="dk1"/>
                </a:solidFill>
                <a:latin typeface="Times New Roman"/>
                <a:ea typeface="Times New Roman"/>
                <a:cs typeface="Times New Roman"/>
                <a:sym typeface="Times New Roman"/>
              </a:rPr>
              <a:t>Bảng thống kê năm 2021</a:t>
            </a:r>
            <a:endParaRPr/>
          </a:p>
        </p:txBody>
      </p:sp>
      <p:sp>
        <p:nvSpPr>
          <p:cNvPr id="294" name="Google Shape;294;p11"/>
          <p:cNvSpPr txBox="1"/>
          <p:nvPr/>
        </p:nvSpPr>
        <p:spPr>
          <a:xfrm>
            <a:off x="176462" y="5867921"/>
            <a:ext cx="11893935" cy="1066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🡪Nước ta có diện tích vào loại trung bình nhưng dân số lại thuộc hàng các nước đông dân trên thế giới.</a:t>
            </a:r>
            <a:endParaRPr/>
          </a:p>
        </p:txBody>
      </p:sp>
      <p:sp>
        <p:nvSpPr>
          <p:cNvPr id="295" name="Google Shape;295;p11"/>
          <p:cNvSpPr txBox="1"/>
          <p:nvPr/>
        </p:nvSpPr>
        <p:spPr>
          <a:xfrm>
            <a:off x="176461" y="4970900"/>
            <a:ext cx="11893935" cy="95410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rgbClr val="004B9D"/>
                </a:solidFill>
                <a:latin typeface="Times New Roman"/>
                <a:ea typeface="Times New Roman"/>
                <a:cs typeface="Times New Roman"/>
                <a:sym typeface="Times New Roman"/>
              </a:rPr>
              <a:t>- Dựa vào bảng thông kê trên, nêu nhận xét về diện tích và dân số của nước ta so với một số nước trên thế giới?</a:t>
            </a:r>
            <a:endParaRPr sz="2800">
              <a:solidFill>
                <a:srgbClr val="004B9D"/>
              </a:solidFill>
              <a:latin typeface="Times New Roman"/>
              <a:ea typeface="Times New Roman"/>
              <a:cs typeface="Times New Roman"/>
              <a:sym typeface="Times New Roman"/>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
                                        </p:tgtEl>
                                        <p:attrNameLst>
                                          <p:attrName>style.visibility</p:attrName>
                                        </p:attrNameLst>
                                      </p:cBhvr>
                                      <p:to>
                                        <p:strVal val="visible"/>
                                      </p:to>
                                    </p:set>
                                    <p:animEffect filter="fade" transition="in">
                                      <p:cBhvr>
                                        <p:cTn dur="1000"/>
                                        <p:tgtEl>
                                          <p:spTgt spid="289"/>
                                        </p:tgtEl>
                                      </p:cBhvr>
                                    </p:animEffect>
                                  </p:childTnLst>
                                </p:cTn>
                              </p:par>
                              <p:par>
                                <p:cTn fill="hold" nodeType="with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500"/>
                                        <p:tgtEl>
                                          <p:spTgt spid="29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1000"/>
                                        <p:tgtEl>
                                          <p:spTgt spid="292"/>
                                        </p:tgtEl>
                                      </p:cBhvr>
                                    </p:animEffect>
                                  </p:childTnLst>
                                </p:cTn>
                              </p:par>
                              <p:par>
                                <p:cTn fill="hold" nodeType="with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500"/>
                                        <p:tgtEl>
                                          <p:spTgt spid="2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500"/>
                                        <p:tgtEl>
                                          <p:spTgt spid="290"/>
                                        </p:tgtEl>
                                      </p:cBhvr>
                                    </p:animEffect>
                                  </p:childTnLst>
                                </p:cTn>
                              </p:par>
                              <p:par>
                                <p:cTn fill="hold" nodeType="with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500"/>
                                        <p:tgtEl>
                                          <p:spTgt spid="2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500"/>
                                        <p:tgtEl>
                                          <p:spTgt spid="2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12"/>
          <p:cNvSpPr txBox="1"/>
          <p:nvPr/>
        </p:nvSpPr>
        <p:spPr>
          <a:xfrm>
            <a:off x="1162050" y="285750"/>
            <a:ext cx="779145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Times New Roman"/>
                <a:ea typeface="Times New Roman"/>
                <a:cs typeface="Times New Roman"/>
                <a:sym typeface="Times New Roman"/>
              </a:rPr>
              <a:t>Video về Điều tra dân số năm 2019: https://www.youtube.com/watch?v=RRZJPZ-E-hk</a:t>
            </a:r>
            <a:endParaRPr/>
          </a:p>
        </p:txBody>
      </p:sp>
    </p:spTree>
  </p:cSld>
  <p:clrMapOvr>
    <a:masterClrMapping/>
  </p:clrMapOvr>
  <p:transition spd="slow" p14:dur="1500">
    <p:random/>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p13"/>
          <p:cNvPicPr preferRelativeResize="0"/>
          <p:nvPr/>
        </p:nvPicPr>
        <p:blipFill rotWithShape="1">
          <a:blip r:embed="rId3">
            <a:alphaModFix/>
          </a:blip>
          <a:srcRect b="0" l="0" r="0" t="0"/>
          <a:stretch/>
        </p:blipFill>
        <p:spPr>
          <a:xfrm>
            <a:off x="2054387" y="1003638"/>
            <a:ext cx="8352356" cy="5533634"/>
          </a:xfrm>
          <a:prstGeom prst="rect">
            <a:avLst/>
          </a:prstGeom>
          <a:noFill/>
          <a:ln>
            <a:noFill/>
          </a:ln>
        </p:spPr>
      </p:pic>
      <p:pic>
        <p:nvPicPr>
          <p:cNvPr descr="8795a400b30657058d3280f44b1f2d03" id="306" name="Google Shape;306;p13"/>
          <p:cNvPicPr preferRelativeResize="0"/>
          <p:nvPr/>
        </p:nvPicPr>
        <p:blipFill rotWithShape="1">
          <a:blip r:embed="rId4">
            <a:alphaModFix/>
          </a:blip>
          <a:srcRect b="0" l="0" r="0" t="0"/>
          <a:stretch/>
        </p:blipFill>
        <p:spPr>
          <a:xfrm>
            <a:off x="3171507" y="4311015"/>
            <a:ext cx="5258435" cy="2546985"/>
          </a:xfrm>
          <a:prstGeom prst="rect">
            <a:avLst/>
          </a:prstGeom>
          <a:noFill/>
          <a:ln>
            <a:noFill/>
          </a:ln>
        </p:spPr>
      </p:pic>
      <p:sp>
        <p:nvSpPr>
          <p:cNvPr id="307" name="Google Shape;307;p13"/>
          <p:cNvSpPr txBox="1"/>
          <p:nvPr/>
        </p:nvSpPr>
        <p:spPr>
          <a:xfrm>
            <a:off x="3245759" y="2556689"/>
            <a:ext cx="5868812" cy="17543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5400">
                <a:solidFill>
                  <a:srgbClr val="B71E19"/>
                </a:solidFill>
                <a:latin typeface="Times New Roman"/>
                <a:ea typeface="Times New Roman"/>
                <a:cs typeface="Times New Roman"/>
                <a:sym typeface="Times New Roman"/>
              </a:rPr>
              <a:t>2. Gia tăng dân số ở nước ta</a:t>
            </a:r>
            <a:endParaRPr sz="5400">
              <a:solidFill>
                <a:srgbClr val="B71E19"/>
              </a:solidFill>
              <a:latin typeface="Times New Roman"/>
              <a:ea typeface="Times New Roman"/>
              <a:cs typeface="Times New Roman"/>
              <a:sym typeface="Times New Roman"/>
            </a:endParaRPr>
          </a:p>
        </p:txBody>
      </p:sp>
      <p:pic>
        <p:nvPicPr>
          <p:cNvPr descr="e6a655ed09bc757151afabca7ab85c5c" id="308" name="Google Shape;308;p13"/>
          <p:cNvPicPr preferRelativeResize="0"/>
          <p:nvPr/>
        </p:nvPicPr>
        <p:blipFill rotWithShape="1">
          <a:blip r:embed="rId5">
            <a:alphaModFix/>
          </a:blip>
          <a:srcRect b="0" l="0" r="0" t="0"/>
          <a:stretch/>
        </p:blipFill>
        <p:spPr>
          <a:xfrm rot="1426081">
            <a:off x="10377519" y="588145"/>
            <a:ext cx="1145712" cy="1495432"/>
          </a:xfrm>
          <a:prstGeom prst="rect">
            <a:avLst/>
          </a:prstGeom>
          <a:noFill/>
          <a:ln>
            <a:noFill/>
          </a:ln>
        </p:spPr>
      </p:pic>
      <p:pic>
        <p:nvPicPr>
          <p:cNvPr descr="d1ca708a87c9b39e9bdf39142e09b55e" id="309" name="Google Shape;309;p13"/>
          <p:cNvPicPr preferRelativeResize="0"/>
          <p:nvPr/>
        </p:nvPicPr>
        <p:blipFill rotWithShape="1">
          <a:blip r:embed="rId6">
            <a:alphaModFix/>
          </a:blip>
          <a:srcRect b="0" l="0" r="0" t="0"/>
          <a:stretch/>
        </p:blipFill>
        <p:spPr>
          <a:xfrm>
            <a:off x="206542" y="-113283"/>
            <a:ext cx="2428875" cy="2428875"/>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1000"/>
                                        <p:tgtEl>
                                          <p:spTgt spid="30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2000"/>
                                        <p:tgtEl>
                                          <p:spTgt spid="305"/>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500"/>
                                        <p:tgtEl>
                                          <p:spTgt spid="307"/>
                                        </p:tgtEl>
                                      </p:cBhvr>
                                    </p:animEffect>
                                  </p:childTnLst>
                                </p:cTn>
                              </p:par>
                              <p:par>
                                <p:cTn fill="hold" nodeType="with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1000"/>
                                        <p:tgtEl>
                                          <p:spTgt spid="309"/>
                                        </p:tgtEl>
                                      </p:cBhvr>
                                    </p:animEffect>
                                  </p:childTnLst>
                                </p:cTn>
                              </p:par>
                              <p:par>
                                <p:cTn fill="hold" nodeType="with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1000"/>
                                        <p:tgtEl>
                                          <p:spTgt spid="3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grpSp>
        <p:nvGrpSpPr>
          <p:cNvPr id="314" name="Google Shape;314;p14"/>
          <p:cNvGrpSpPr/>
          <p:nvPr/>
        </p:nvGrpSpPr>
        <p:grpSpPr>
          <a:xfrm>
            <a:off x="-52179" y="563600"/>
            <a:ext cx="11181244" cy="6334363"/>
            <a:chOff x="-52179" y="563600"/>
            <a:chExt cx="11181244" cy="6334363"/>
          </a:xfrm>
        </p:grpSpPr>
        <p:grpSp>
          <p:nvGrpSpPr>
            <p:cNvPr id="315" name="Google Shape;315;p14"/>
            <p:cNvGrpSpPr/>
            <p:nvPr/>
          </p:nvGrpSpPr>
          <p:grpSpPr>
            <a:xfrm>
              <a:off x="268527" y="563600"/>
              <a:ext cx="10824119" cy="5938911"/>
              <a:chOff x="720" y="19"/>
              <a:chExt cx="5040" cy="3858"/>
            </a:xfrm>
          </p:grpSpPr>
          <p:cxnSp>
            <p:nvCxnSpPr>
              <p:cNvPr id="316" name="Google Shape;316;p14"/>
              <p:cNvCxnSpPr/>
              <p:nvPr/>
            </p:nvCxnSpPr>
            <p:spPr>
              <a:xfrm rot="10800000">
                <a:off x="1056" y="19"/>
                <a:ext cx="0" cy="3485"/>
              </a:xfrm>
              <a:prstGeom prst="straightConnector1">
                <a:avLst/>
              </a:prstGeom>
              <a:noFill/>
              <a:ln cap="flat" cmpd="sng" w="28575">
                <a:solidFill>
                  <a:srgbClr val="000000"/>
                </a:solidFill>
                <a:prstDash val="solid"/>
                <a:round/>
                <a:headEnd len="med" w="med" type="none"/>
                <a:tailEnd len="med" w="med" type="triangle"/>
              </a:ln>
            </p:spPr>
          </p:cxnSp>
          <p:sp>
            <p:nvSpPr>
              <p:cNvPr id="317" name="Google Shape;317;p14"/>
              <p:cNvSpPr/>
              <p:nvPr/>
            </p:nvSpPr>
            <p:spPr>
              <a:xfrm>
                <a:off x="2208" y="1440"/>
                <a:ext cx="432" cy="2064"/>
              </a:xfrm>
              <a:prstGeom prst="rect">
                <a:avLst/>
              </a:prstGeom>
              <a:solidFill>
                <a:srgbClr val="0099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Times New Roman"/>
                  <a:buNone/>
                </a:pPr>
                <a:r>
                  <a:t/>
                </a:r>
                <a:endParaRPr b="0" i="0" sz="1600" u="none" cap="none" strike="noStrike">
                  <a:solidFill>
                    <a:srgbClr val="006699"/>
                  </a:solidFill>
                  <a:latin typeface="Times New Roman"/>
                  <a:ea typeface="Times New Roman"/>
                  <a:cs typeface="Times New Roman"/>
                  <a:sym typeface="Times New Roman"/>
                </a:endParaRPr>
              </a:p>
            </p:txBody>
          </p:sp>
          <p:cxnSp>
            <p:nvCxnSpPr>
              <p:cNvPr id="318" name="Google Shape;318;p14"/>
              <p:cNvCxnSpPr/>
              <p:nvPr/>
            </p:nvCxnSpPr>
            <p:spPr>
              <a:xfrm>
                <a:off x="1056" y="3504"/>
                <a:ext cx="4320" cy="2"/>
              </a:xfrm>
              <a:prstGeom prst="straightConnector1">
                <a:avLst/>
              </a:prstGeom>
              <a:noFill/>
              <a:ln cap="flat" cmpd="sng" w="28575">
                <a:solidFill>
                  <a:srgbClr val="000000"/>
                </a:solidFill>
                <a:prstDash val="solid"/>
                <a:round/>
                <a:headEnd len="med" w="med" type="none"/>
                <a:tailEnd len="med" w="med" type="triangle"/>
              </a:ln>
            </p:spPr>
          </p:cxnSp>
          <p:sp>
            <p:nvSpPr>
              <p:cNvPr id="319" name="Google Shape;319;p14"/>
              <p:cNvSpPr/>
              <p:nvPr/>
            </p:nvSpPr>
            <p:spPr>
              <a:xfrm>
                <a:off x="1392" y="1872"/>
                <a:ext cx="432" cy="1632"/>
              </a:xfrm>
              <a:prstGeom prst="rect">
                <a:avLst/>
              </a:prstGeom>
              <a:solidFill>
                <a:srgbClr val="0099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Times New Roman"/>
                  <a:buNone/>
                </a:pPr>
                <a:r>
                  <a:t/>
                </a:r>
                <a:endParaRPr b="0" i="0" sz="1600" u="none" cap="none" strike="noStrike">
                  <a:solidFill>
                    <a:srgbClr val="006699"/>
                  </a:solidFill>
                  <a:latin typeface="Times New Roman"/>
                  <a:ea typeface="Times New Roman"/>
                  <a:cs typeface="Times New Roman"/>
                  <a:sym typeface="Times New Roman"/>
                </a:endParaRPr>
              </a:p>
            </p:txBody>
          </p:sp>
          <p:sp>
            <p:nvSpPr>
              <p:cNvPr id="320" name="Google Shape;320;p14"/>
              <p:cNvSpPr/>
              <p:nvPr/>
            </p:nvSpPr>
            <p:spPr>
              <a:xfrm>
                <a:off x="3024" y="1152"/>
                <a:ext cx="432" cy="2352"/>
              </a:xfrm>
              <a:prstGeom prst="rect">
                <a:avLst/>
              </a:prstGeom>
              <a:solidFill>
                <a:srgbClr val="0099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Times New Roman"/>
                  <a:buNone/>
                </a:pPr>
                <a:r>
                  <a:t/>
                </a:r>
                <a:endParaRPr b="0" i="0" sz="1600" u="none" cap="none" strike="noStrike">
                  <a:solidFill>
                    <a:srgbClr val="006699"/>
                  </a:solidFill>
                  <a:latin typeface="Times New Roman"/>
                  <a:ea typeface="Times New Roman"/>
                  <a:cs typeface="Times New Roman"/>
                  <a:sym typeface="Times New Roman"/>
                </a:endParaRPr>
              </a:p>
            </p:txBody>
          </p:sp>
          <p:sp>
            <p:nvSpPr>
              <p:cNvPr id="321" name="Google Shape;321;p14"/>
              <p:cNvSpPr txBox="1"/>
              <p:nvPr/>
            </p:nvSpPr>
            <p:spPr>
              <a:xfrm>
                <a:off x="1150" y="161"/>
                <a:ext cx="1057" cy="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2800"/>
                  <a:buFont typeface="Times New Roman"/>
                  <a:buNone/>
                </a:pPr>
                <a:r>
                  <a:rPr b="1" i="0" lang="en-US" sz="2800" u="none" cap="none" strike="noStrike">
                    <a:solidFill>
                      <a:srgbClr val="0000CC"/>
                    </a:solidFill>
                    <a:latin typeface="Times New Roman"/>
                    <a:ea typeface="Times New Roman"/>
                    <a:cs typeface="Times New Roman"/>
                    <a:sym typeface="Times New Roman"/>
                  </a:rPr>
                  <a:t>Triệu người</a:t>
                </a:r>
                <a:endParaRPr/>
              </a:p>
            </p:txBody>
          </p:sp>
          <p:sp>
            <p:nvSpPr>
              <p:cNvPr id="322" name="Google Shape;322;p14"/>
              <p:cNvSpPr txBox="1"/>
              <p:nvPr/>
            </p:nvSpPr>
            <p:spPr>
              <a:xfrm>
                <a:off x="5136" y="3504"/>
                <a:ext cx="624" cy="3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3200"/>
                  <a:buFont typeface="Times New Roman"/>
                  <a:buNone/>
                </a:pPr>
                <a:r>
                  <a:rPr b="1" i="0" lang="en-US" sz="3200" u="none" cap="none" strike="noStrike">
                    <a:solidFill>
                      <a:srgbClr val="0000CC"/>
                    </a:solidFill>
                    <a:latin typeface="Times New Roman"/>
                    <a:ea typeface="Times New Roman"/>
                    <a:cs typeface="Times New Roman"/>
                    <a:sym typeface="Times New Roman"/>
                  </a:rPr>
                  <a:t>Năm</a:t>
                </a:r>
                <a:endParaRPr/>
              </a:p>
            </p:txBody>
          </p:sp>
          <p:sp>
            <p:nvSpPr>
              <p:cNvPr id="323" name="Google Shape;323;p14"/>
              <p:cNvSpPr txBox="1"/>
              <p:nvPr/>
            </p:nvSpPr>
            <p:spPr>
              <a:xfrm>
                <a:off x="1344" y="3503"/>
                <a:ext cx="720" cy="37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3200"/>
                  <a:buFont typeface="Times New Roman"/>
                  <a:buNone/>
                </a:pPr>
                <a:r>
                  <a:rPr b="1" i="0" lang="en-US" sz="3200" u="none" cap="none" strike="noStrike">
                    <a:solidFill>
                      <a:srgbClr val="0000CC"/>
                    </a:solidFill>
                    <a:latin typeface="Times New Roman"/>
                    <a:ea typeface="Times New Roman"/>
                    <a:cs typeface="Times New Roman"/>
                    <a:sym typeface="Times New Roman"/>
                  </a:rPr>
                  <a:t>1979</a:t>
                </a:r>
                <a:endParaRPr/>
              </a:p>
            </p:txBody>
          </p:sp>
          <p:sp>
            <p:nvSpPr>
              <p:cNvPr id="324" name="Google Shape;324;p14"/>
              <p:cNvSpPr txBox="1"/>
              <p:nvPr/>
            </p:nvSpPr>
            <p:spPr>
              <a:xfrm>
                <a:off x="2160" y="3503"/>
                <a:ext cx="720" cy="37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3200"/>
                  <a:buFont typeface="Times New Roman"/>
                  <a:buNone/>
                </a:pPr>
                <a:r>
                  <a:rPr b="1" i="0" lang="en-US" sz="3200" u="none" cap="none" strike="noStrike">
                    <a:solidFill>
                      <a:srgbClr val="0000CC"/>
                    </a:solidFill>
                    <a:latin typeface="Times New Roman"/>
                    <a:ea typeface="Times New Roman"/>
                    <a:cs typeface="Times New Roman"/>
                    <a:sym typeface="Times New Roman"/>
                  </a:rPr>
                  <a:t>1989</a:t>
                </a:r>
                <a:endParaRPr/>
              </a:p>
            </p:txBody>
          </p:sp>
          <p:sp>
            <p:nvSpPr>
              <p:cNvPr id="325" name="Google Shape;325;p14"/>
              <p:cNvSpPr txBox="1"/>
              <p:nvPr/>
            </p:nvSpPr>
            <p:spPr>
              <a:xfrm>
                <a:off x="2976" y="3505"/>
                <a:ext cx="720" cy="37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3200"/>
                  <a:buFont typeface="Times New Roman"/>
                  <a:buNone/>
                </a:pPr>
                <a:r>
                  <a:rPr b="1" i="0" lang="en-US" sz="3200" u="none" cap="none" strike="noStrike">
                    <a:solidFill>
                      <a:srgbClr val="0000CC"/>
                    </a:solidFill>
                    <a:latin typeface="Times New Roman"/>
                    <a:ea typeface="Times New Roman"/>
                    <a:cs typeface="Times New Roman"/>
                    <a:sym typeface="Times New Roman"/>
                  </a:rPr>
                  <a:t>1999</a:t>
                </a:r>
                <a:endParaRPr/>
              </a:p>
            </p:txBody>
          </p:sp>
          <p:sp>
            <p:nvSpPr>
              <p:cNvPr id="326" name="Google Shape;326;p14"/>
              <p:cNvSpPr txBox="1"/>
              <p:nvPr/>
            </p:nvSpPr>
            <p:spPr>
              <a:xfrm>
                <a:off x="720" y="2729"/>
                <a:ext cx="527" cy="43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4000"/>
                  <a:buFont typeface="Times New Roman"/>
                  <a:buNone/>
                </a:pPr>
                <a:r>
                  <a:rPr b="1" i="0" lang="en-US" sz="4000" u="none" cap="none" strike="noStrike">
                    <a:solidFill>
                      <a:srgbClr val="0000CC"/>
                    </a:solidFill>
                    <a:latin typeface="Times New Roman"/>
                    <a:ea typeface="Times New Roman"/>
                    <a:cs typeface="Times New Roman"/>
                    <a:sym typeface="Times New Roman"/>
                  </a:rPr>
                  <a:t>20</a:t>
                </a:r>
                <a:endParaRPr/>
              </a:p>
            </p:txBody>
          </p:sp>
          <p:cxnSp>
            <p:nvCxnSpPr>
              <p:cNvPr id="327" name="Google Shape;327;p14"/>
              <p:cNvCxnSpPr/>
              <p:nvPr/>
            </p:nvCxnSpPr>
            <p:spPr>
              <a:xfrm>
                <a:off x="1008" y="2880"/>
                <a:ext cx="96" cy="0"/>
              </a:xfrm>
              <a:prstGeom prst="straightConnector1">
                <a:avLst/>
              </a:prstGeom>
              <a:noFill/>
              <a:ln cap="flat" cmpd="sng" w="28575">
                <a:solidFill>
                  <a:srgbClr val="000000"/>
                </a:solidFill>
                <a:prstDash val="solid"/>
                <a:round/>
                <a:headEnd len="med" w="med" type="none"/>
                <a:tailEnd len="med" w="med" type="none"/>
              </a:ln>
            </p:spPr>
          </p:cxnSp>
          <p:cxnSp>
            <p:nvCxnSpPr>
              <p:cNvPr id="328" name="Google Shape;328;p14"/>
              <p:cNvCxnSpPr/>
              <p:nvPr/>
            </p:nvCxnSpPr>
            <p:spPr>
              <a:xfrm>
                <a:off x="1008" y="2256"/>
                <a:ext cx="96" cy="0"/>
              </a:xfrm>
              <a:prstGeom prst="straightConnector1">
                <a:avLst/>
              </a:prstGeom>
              <a:noFill/>
              <a:ln cap="flat" cmpd="sng" w="28575">
                <a:solidFill>
                  <a:srgbClr val="000000"/>
                </a:solidFill>
                <a:prstDash val="solid"/>
                <a:round/>
                <a:headEnd len="med" w="med" type="none"/>
                <a:tailEnd len="med" w="med" type="none"/>
              </a:ln>
            </p:spPr>
          </p:cxnSp>
          <p:cxnSp>
            <p:nvCxnSpPr>
              <p:cNvPr id="329" name="Google Shape;329;p14"/>
              <p:cNvCxnSpPr/>
              <p:nvPr/>
            </p:nvCxnSpPr>
            <p:spPr>
              <a:xfrm>
                <a:off x="1008" y="1632"/>
                <a:ext cx="96" cy="0"/>
              </a:xfrm>
              <a:prstGeom prst="straightConnector1">
                <a:avLst/>
              </a:prstGeom>
              <a:noFill/>
              <a:ln cap="flat" cmpd="sng" w="28575">
                <a:solidFill>
                  <a:srgbClr val="000000"/>
                </a:solidFill>
                <a:prstDash val="solid"/>
                <a:round/>
                <a:headEnd len="med" w="med" type="none"/>
                <a:tailEnd len="med" w="med" type="none"/>
              </a:ln>
            </p:spPr>
          </p:cxnSp>
          <p:cxnSp>
            <p:nvCxnSpPr>
              <p:cNvPr id="330" name="Google Shape;330;p14"/>
              <p:cNvCxnSpPr/>
              <p:nvPr/>
            </p:nvCxnSpPr>
            <p:spPr>
              <a:xfrm>
                <a:off x="1008" y="1008"/>
                <a:ext cx="96" cy="0"/>
              </a:xfrm>
              <a:prstGeom prst="straightConnector1">
                <a:avLst/>
              </a:prstGeom>
              <a:noFill/>
              <a:ln cap="flat" cmpd="sng" w="28575">
                <a:solidFill>
                  <a:srgbClr val="000000"/>
                </a:solidFill>
                <a:prstDash val="solid"/>
                <a:round/>
                <a:headEnd len="med" w="med" type="none"/>
                <a:tailEnd len="med" w="med" type="none"/>
              </a:ln>
            </p:spPr>
          </p:cxnSp>
          <p:sp>
            <p:nvSpPr>
              <p:cNvPr id="331" name="Google Shape;331;p14"/>
              <p:cNvSpPr txBox="1"/>
              <p:nvPr/>
            </p:nvSpPr>
            <p:spPr>
              <a:xfrm>
                <a:off x="720" y="2104"/>
                <a:ext cx="527" cy="43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4000"/>
                  <a:buFont typeface="Times New Roman"/>
                  <a:buNone/>
                </a:pPr>
                <a:r>
                  <a:rPr b="1" i="0" lang="en-US" sz="4000" u="none" cap="none" strike="noStrike">
                    <a:solidFill>
                      <a:srgbClr val="0000CC"/>
                    </a:solidFill>
                    <a:latin typeface="Times New Roman"/>
                    <a:ea typeface="Times New Roman"/>
                    <a:cs typeface="Times New Roman"/>
                    <a:sym typeface="Times New Roman"/>
                  </a:rPr>
                  <a:t>40</a:t>
                </a:r>
                <a:endParaRPr/>
              </a:p>
            </p:txBody>
          </p:sp>
          <p:sp>
            <p:nvSpPr>
              <p:cNvPr id="332" name="Google Shape;332;p14"/>
              <p:cNvSpPr txBox="1"/>
              <p:nvPr/>
            </p:nvSpPr>
            <p:spPr>
              <a:xfrm>
                <a:off x="720" y="1482"/>
                <a:ext cx="527" cy="43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4000"/>
                  <a:buFont typeface="Times New Roman"/>
                  <a:buNone/>
                </a:pPr>
                <a:r>
                  <a:rPr b="1" i="0" lang="en-US" sz="4000" u="none" cap="none" strike="noStrike">
                    <a:solidFill>
                      <a:srgbClr val="0000CC"/>
                    </a:solidFill>
                    <a:latin typeface="Times New Roman"/>
                    <a:ea typeface="Times New Roman"/>
                    <a:cs typeface="Times New Roman"/>
                    <a:sym typeface="Times New Roman"/>
                  </a:rPr>
                  <a:t>60</a:t>
                </a:r>
                <a:endParaRPr/>
              </a:p>
            </p:txBody>
          </p:sp>
          <p:sp>
            <p:nvSpPr>
              <p:cNvPr id="333" name="Google Shape;333;p14"/>
              <p:cNvSpPr txBox="1"/>
              <p:nvPr/>
            </p:nvSpPr>
            <p:spPr>
              <a:xfrm>
                <a:off x="720" y="857"/>
                <a:ext cx="527" cy="43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4000"/>
                  <a:buFont typeface="Times New Roman"/>
                  <a:buNone/>
                </a:pPr>
                <a:r>
                  <a:rPr b="1" i="0" lang="en-US" sz="4000" u="none" cap="none" strike="noStrike">
                    <a:solidFill>
                      <a:srgbClr val="0000CC"/>
                    </a:solidFill>
                    <a:latin typeface="Times New Roman"/>
                    <a:ea typeface="Times New Roman"/>
                    <a:cs typeface="Times New Roman"/>
                    <a:sym typeface="Times New Roman"/>
                  </a:rPr>
                  <a:t>80</a:t>
                </a:r>
                <a:endParaRPr/>
              </a:p>
            </p:txBody>
          </p:sp>
          <p:sp>
            <p:nvSpPr>
              <p:cNvPr id="334" name="Google Shape;334;p14"/>
              <p:cNvSpPr txBox="1"/>
              <p:nvPr/>
            </p:nvSpPr>
            <p:spPr>
              <a:xfrm>
                <a:off x="1344" y="1541"/>
                <a:ext cx="528" cy="34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2800"/>
                  <a:buFont typeface="Times New Roman"/>
                  <a:buNone/>
                </a:pPr>
                <a:r>
                  <a:rPr b="1" i="0" lang="en-US" sz="2800" u="none" cap="none" strike="noStrike">
                    <a:solidFill>
                      <a:srgbClr val="0000CC"/>
                    </a:solidFill>
                    <a:latin typeface="Times New Roman"/>
                    <a:ea typeface="Times New Roman"/>
                    <a:cs typeface="Times New Roman"/>
                    <a:sym typeface="Times New Roman"/>
                  </a:rPr>
                  <a:t>52,7</a:t>
                </a:r>
                <a:endParaRPr/>
              </a:p>
            </p:txBody>
          </p:sp>
          <p:sp>
            <p:nvSpPr>
              <p:cNvPr id="335" name="Google Shape;335;p14"/>
              <p:cNvSpPr txBox="1"/>
              <p:nvPr/>
            </p:nvSpPr>
            <p:spPr>
              <a:xfrm>
                <a:off x="2207" y="1102"/>
                <a:ext cx="529" cy="34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2800"/>
                  <a:buFont typeface="Times New Roman"/>
                  <a:buNone/>
                </a:pPr>
                <a:r>
                  <a:rPr b="1" i="0" lang="en-US" sz="2800" u="none" cap="none" strike="noStrike">
                    <a:solidFill>
                      <a:srgbClr val="0000CC"/>
                    </a:solidFill>
                    <a:latin typeface="Times New Roman"/>
                    <a:ea typeface="Times New Roman"/>
                    <a:cs typeface="Times New Roman"/>
                    <a:sym typeface="Times New Roman"/>
                  </a:rPr>
                  <a:t>64,4</a:t>
                </a:r>
                <a:endParaRPr/>
              </a:p>
            </p:txBody>
          </p:sp>
          <p:sp>
            <p:nvSpPr>
              <p:cNvPr id="336" name="Google Shape;336;p14"/>
              <p:cNvSpPr txBox="1"/>
              <p:nvPr/>
            </p:nvSpPr>
            <p:spPr>
              <a:xfrm>
                <a:off x="2979" y="811"/>
                <a:ext cx="527" cy="34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2800"/>
                  <a:buFont typeface="Times New Roman"/>
                  <a:buNone/>
                </a:pPr>
                <a:r>
                  <a:rPr b="1" i="0" lang="en-US" sz="2800" u="none" cap="none" strike="noStrike">
                    <a:solidFill>
                      <a:srgbClr val="0000CC"/>
                    </a:solidFill>
                    <a:latin typeface="Times New Roman"/>
                    <a:ea typeface="Times New Roman"/>
                    <a:cs typeface="Times New Roman"/>
                    <a:sym typeface="Times New Roman"/>
                  </a:rPr>
                  <a:t>76,3</a:t>
                </a:r>
                <a:endParaRPr/>
              </a:p>
            </p:txBody>
          </p:sp>
        </p:grpSp>
        <p:sp>
          <p:nvSpPr>
            <p:cNvPr id="337" name="Google Shape;337;p14"/>
            <p:cNvSpPr txBox="1"/>
            <p:nvPr/>
          </p:nvSpPr>
          <p:spPr>
            <a:xfrm>
              <a:off x="1079629" y="6374743"/>
              <a:ext cx="10049436"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1" lang="en-US" sz="2800">
                  <a:solidFill>
                    <a:srgbClr val="000000"/>
                  </a:solidFill>
                  <a:latin typeface="Times New Roman"/>
                  <a:ea typeface="Times New Roman"/>
                  <a:cs typeface="Times New Roman"/>
                  <a:sym typeface="Times New Roman"/>
                </a:rPr>
                <a:t>Biểu đồ dân số Việt Nam qua các năm.</a:t>
              </a:r>
              <a:endParaRPr/>
            </a:p>
          </p:txBody>
        </p:sp>
        <p:cxnSp>
          <p:nvCxnSpPr>
            <p:cNvPr id="338" name="Google Shape;338;p14"/>
            <p:cNvCxnSpPr/>
            <p:nvPr/>
          </p:nvCxnSpPr>
          <p:spPr>
            <a:xfrm flipH="1" rot="10800000">
              <a:off x="887048" y="1136571"/>
              <a:ext cx="244760" cy="1"/>
            </a:xfrm>
            <a:prstGeom prst="straightConnector1">
              <a:avLst/>
            </a:prstGeom>
            <a:noFill/>
            <a:ln cap="flat" cmpd="sng" w="28575">
              <a:solidFill>
                <a:schemeClr val="dk1"/>
              </a:solidFill>
              <a:prstDash val="solid"/>
              <a:miter lim="800000"/>
              <a:headEnd len="sm" w="sm" type="none"/>
              <a:tailEnd len="sm" w="sm" type="none"/>
            </a:ln>
          </p:spPr>
        </p:cxnSp>
        <p:sp>
          <p:nvSpPr>
            <p:cNvPr id="339" name="Google Shape;339;p14"/>
            <p:cNvSpPr txBox="1"/>
            <p:nvPr/>
          </p:nvSpPr>
          <p:spPr>
            <a:xfrm>
              <a:off x="-52179" y="831678"/>
              <a:ext cx="1131808"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4000"/>
                <a:buFont typeface="Times New Roman"/>
                <a:buNone/>
              </a:pPr>
              <a:r>
                <a:rPr b="1" lang="en-US" sz="4000">
                  <a:solidFill>
                    <a:srgbClr val="0000CC"/>
                  </a:solidFill>
                  <a:latin typeface="Times New Roman"/>
                  <a:ea typeface="Times New Roman"/>
                  <a:cs typeface="Times New Roman"/>
                  <a:sym typeface="Times New Roman"/>
                </a:rPr>
                <a:t>10</a:t>
              </a:r>
              <a:r>
                <a:rPr b="1" i="0" lang="en-US" sz="4000" u="none" cap="none" strike="noStrike">
                  <a:solidFill>
                    <a:srgbClr val="0000CC"/>
                  </a:solidFill>
                  <a:latin typeface="Times New Roman"/>
                  <a:ea typeface="Times New Roman"/>
                  <a:cs typeface="Times New Roman"/>
                  <a:sym typeface="Times New Roman"/>
                </a:rPr>
                <a:t>0</a:t>
              </a:r>
              <a:endParaRPr b="1" i="0" sz="4000" u="none" cap="none" strike="noStrike">
                <a:solidFill>
                  <a:srgbClr val="0000CC"/>
                </a:solidFill>
                <a:latin typeface="Times New Roman"/>
                <a:ea typeface="Times New Roman"/>
                <a:cs typeface="Times New Roman"/>
                <a:sym typeface="Times New Roman"/>
              </a:endParaRPr>
            </a:p>
          </p:txBody>
        </p:sp>
        <p:sp>
          <p:nvSpPr>
            <p:cNvPr id="340" name="Google Shape;340;p14"/>
            <p:cNvSpPr/>
            <p:nvPr/>
          </p:nvSpPr>
          <p:spPr>
            <a:xfrm>
              <a:off x="6969173" y="1782785"/>
              <a:ext cx="927782" cy="4128607"/>
            </a:xfrm>
            <a:prstGeom prst="rect">
              <a:avLst/>
            </a:prstGeom>
            <a:solidFill>
              <a:srgbClr val="0099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Times New Roman"/>
                <a:buNone/>
              </a:pPr>
              <a:r>
                <a:t/>
              </a:r>
              <a:endParaRPr b="0" i="0" sz="1600" u="none" cap="none" strike="noStrike">
                <a:solidFill>
                  <a:srgbClr val="006699"/>
                </a:solidFill>
                <a:latin typeface="Times New Roman"/>
                <a:ea typeface="Times New Roman"/>
                <a:cs typeface="Times New Roman"/>
                <a:sym typeface="Times New Roman"/>
              </a:endParaRPr>
            </a:p>
          </p:txBody>
        </p:sp>
        <p:sp>
          <p:nvSpPr>
            <p:cNvPr id="341" name="Google Shape;341;p14"/>
            <p:cNvSpPr txBox="1"/>
            <p:nvPr/>
          </p:nvSpPr>
          <p:spPr>
            <a:xfrm>
              <a:off x="6866084" y="5884063"/>
              <a:ext cx="1546303"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3200"/>
                <a:buFont typeface="Times New Roman"/>
                <a:buNone/>
              </a:pPr>
              <a:r>
                <a:rPr b="1" i="0" lang="en-US" sz="3200" u="none" cap="none" strike="noStrike">
                  <a:solidFill>
                    <a:srgbClr val="0000CC"/>
                  </a:solidFill>
                  <a:latin typeface="Times New Roman"/>
                  <a:ea typeface="Times New Roman"/>
                  <a:cs typeface="Times New Roman"/>
                  <a:sym typeface="Times New Roman"/>
                </a:rPr>
                <a:t>2009</a:t>
              </a:r>
              <a:endParaRPr/>
            </a:p>
          </p:txBody>
        </p:sp>
        <p:sp>
          <p:nvSpPr>
            <p:cNvPr id="342" name="Google Shape;342;p14"/>
            <p:cNvSpPr/>
            <p:nvPr/>
          </p:nvSpPr>
          <p:spPr>
            <a:xfrm>
              <a:off x="8670105" y="1280949"/>
              <a:ext cx="927782" cy="4630443"/>
            </a:xfrm>
            <a:prstGeom prst="rect">
              <a:avLst/>
            </a:prstGeom>
            <a:solidFill>
              <a:srgbClr val="0099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Times New Roman"/>
                <a:buNone/>
              </a:pPr>
              <a:r>
                <a:t/>
              </a:r>
              <a:endParaRPr b="0" i="0" sz="1600" u="none" cap="none" strike="noStrike">
                <a:solidFill>
                  <a:srgbClr val="006699"/>
                </a:solidFill>
                <a:latin typeface="Times New Roman"/>
                <a:ea typeface="Times New Roman"/>
                <a:cs typeface="Times New Roman"/>
                <a:sym typeface="Times New Roman"/>
              </a:endParaRPr>
            </a:p>
          </p:txBody>
        </p:sp>
        <p:sp>
          <p:nvSpPr>
            <p:cNvPr id="343" name="Google Shape;343;p14"/>
            <p:cNvSpPr txBox="1"/>
            <p:nvPr/>
          </p:nvSpPr>
          <p:spPr>
            <a:xfrm>
              <a:off x="6772902" y="1250329"/>
              <a:ext cx="173266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2800"/>
                <a:buFont typeface="Times New Roman"/>
                <a:buNone/>
              </a:pPr>
              <a:r>
                <a:rPr b="1" i="0" lang="en-US" sz="2800" u="none" cap="none" strike="noStrike">
                  <a:solidFill>
                    <a:srgbClr val="0000CC"/>
                  </a:solidFill>
                  <a:latin typeface="Times New Roman"/>
                  <a:ea typeface="Times New Roman"/>
                  <a:cs typeface="Times New Roman"/>
                  <a:sym typeface="Times New Roman"/>
                </a:rPr>
                <a:t>87,09</a:t>
              </a:r>
              <a:endParaRPr/>
            </a:p>
          </p:txBody>
        </p:sp>
        <p:sp>
          <p:nvSpPr>
            <p:cNvPr id="344" name="Google Shape;344;p14"/>
            <p:cNvSpPr txBox="1"/>
            <p:nvPr/>
          </p:nvSpPr>
          <p:spPr>
            <a:xfrm>
              <a:off x="8505567" y="831678"/>
              <a:ext cx="173266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2800"/>
                <a:buFont typeface="Times New Roman"/>
                <a:buNone/>
              </a:pPr>
              <a:r>
                <a:rPr b="1" i="0" lang="en-US" sz="2800" u="none" cap="none" strike="noStrike">
                  <a:solidFill>
                    <a:srgbClr val="0000CC"/>
                  </a:solidFill>
                  <a:latin typeface="Times New Roman"/>
                  <a:ea typeface="Times New Roman"/>
                  <a:cs typeface="Times New Roman"/>
                  <a:sym typeface="Times New Roman"/>
                </a:rPr>
                <a:t>96,46</a:t>
              </a:r>
              <a:endParaRPr/>
            </a:p>
          </p:txBody>
        </p:sp>
        <p:sp>
          <p:nvSpPr>
            <p:cNvPr id="345" name="Google Shape;345;p14"/>
            <p:cNvSpPr txBox="1"/>
            <p:nvPr/>
          </p:nvSpPr>
          <p:spPr>
            <a:xfrm>
              <a:off x="8491911" y="5923799"/>
              <a:ext cx="1546303"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3200"/>
                <a:buFont typeface="Times New Roman"/>
                <a:buNone/>
              </a:pPr>
              <a:r>
                <a:rPr b="1" i="0" lang="en-US" sz="3200" u="none" cap="none" strike="noStrike">
                  <a:solidFill>
                    <a:srgbClr val="0000CC"/>
                  </a:solidFill>
                  <a:latin typeface="Times New Roman"/>
                  <a:ea typeface="Times New Roman"/>
                  <a:cs typeface="Times New Roman"/>
                  <a:sym typeface="Times New Roman"/>
                </a:rPr>
                <a:t>2019</a:t>
              </a:r>
              <a:endParaRPr/>
            </a:p>
          </p:txBody>
        </p:sp>
      </p:grpSp>
      <p:sp>
        <p:nvSpPr>
          <p:cNvPr id="346" name="Google Shape;346;p14"/>
          <p:cNvSpPr txBox="1"/>
          <p:nvPr/>
        </p:nvSpPr>
        <p:spPr>
          <a:xfrm>
            <a:off x="-294881" y="-43306"/>
            <a:ext cx="5868812"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B71E19"/>
                </a:solidFill>
                <a:latin typeface="Times New Roman"/>
                <a:ea typeface="Times New Roman"/>
                <a:cs typeface="Times New Roman"/>
                <a:sym typeface="Times New Roman"/>
              </a:rPr>
              <a:t>2. Gia tăng dân số ở nước ta</a:t>
            </a:r>
            <a:endParaRPr b="1" sz="3200">
              <a:solidFill>
                <a:srgbClr val="B71E19"/>
              </a:solidFill>
              <a:latin typeface="Times New Roman"/>
              <a:ea typeface="Times New Roman"/>
              <a:cs typeface="Times New Roman"/>
              <a:sym typeface="Times New Roman"/>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500"/>
                                        <p:tgtEl>
                                          <p:spTgt spid="3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grpSp>
        <p:nvGrpSpPr>
          <p:cNvPr id="351" name="Google Shape;351;p15"/>
          <p:cNvGrpSpPr/>
          <p:nvPr/>
        </p:nvGrpSpPr>
        <p:grpSpPr>
          <a:xfrm>
            <a:off x="0" y="258802"/>
            <a:ext cx="6513095" cy="3912145"/>
            <a:chOff x="-52179" y="563600"/>
            <a:chExt cx="11181244" cy="6294663"/>
          </a:xfrm>
        </p:grpSpPr>
        <p:grpSp>
          <p:nvGrpSpPr>
            <p:cNvPr id="352" name="Google Shape;352;p15"/>
            <p:cNvGrpSpPr/>
            <p:nvPr/>
          </p:nvGrpSpPr>
          <p:grpSpPr>
            <a:xfrm>
              <a:off x="268527" y="563600"/>
              <a:ext cx="10824119" cy="5849627"/>
              <a:chOff x="720" y="19"/>
              <a:chExt cx="5040" cy="3800"/>
            </a:xfrm>
          </p:grpSpPr>
          <p:cxnSp>
            <p:nvCxnSpPr>
              <p:cNvPr id="353" name="Google Shape;353;p15"/>
              <p:cNvCxnSpPr/>
              <p:nvPr/>
            </p:nvCxnSpPr>
            <p:spPr>
              <a:xfrm rot="10800000">
                <a:off x="1056" y="19"/>
                <a:ext cx="0" cy="3485"/>
              </a:xfrm>
              <a:prstGeom prst="straightConnector1">
                <a:avLst/>
              </a:prstGeom>
              <a:noFill/>
              <a:ln cap="flat" cmpd="sng" w="28575">
                <a:solidFill>
                  <a:srgbClr val="000000"/>
                </a:solidFill>
                <a:prstDash val="solid"/>
                <a:round/>
                <a:headEnd len="med" w="med" type="none"/>
                <a:tailEnd len="med" w="med" type="triangle"/>
              </a:ln>
            </p:spPr>
          </p:cxnSp>
          <p:sp>
            <p:nvSpPr>
              <p:cNvPr id="354" name="Google Shape;354;p15"/>
              <p:cNvSpPr/>
              <p:nvPr/>
            </p:nvSpPr>
            <p:spPr>
              <a:xfrm>
                <a:off x="2208" y="1440"/>
                <a:ext cx="432" cy="2064"/>
              </a:xfrm>
              <a:prstGeom prst="rect">
                <a:avLst/>
              </a:prstGeom>
              <a:solidFill>
                <a:srgbClr val="0099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imes New Roman"/>
                  <a:buNone/>
                </a:pPr>
                <a:r>
                  <a:t/>
                </a:r>
                <a:endParaRPr b="0" i="0" sz="1800" u="none" cap="none" strike="noStrike">
                  <a:solidFill>
                    <a:srgbClr val="006699"/>
                  </a:solidFill>
                  <a:latin typeface="Times New Roman"/>
                  <a:ea typeface="Times New Roman"/>
                  <a:cs typeface="Times New Roman"/>
                  <a:sym typeface="Times New Roman"/>
                </a:endParaRPr>
              </a:p>
            </p:txBody>
          </p:sp>
          <p:cxnSp>
            <p:nvCxnSpPr>
              <p:cNvPr id="355" name="Google Shape;355;p15"/>
              <p:cNvCxnSpPr/>
              <p:nvPr/>
            </p:nvCxnSpPr>
            <p:spPr>
              <a:xfrm>
                <a:off x="1056" y="3504"/>
                <a:ext cx="4320" cy="2"/>
              </a:xfrm>
              <a:prstGeom prst="straightConnector1">
                <a:avLst/>
              </a:prstGeom>
              <a:noFill/>
              <a:ln cap="flat" cmpd="sng" w="28575">
                <a:solidFill>
                  <a:srgbClr val="000000"/>
                </a:solidFill>
                <a:prstDash val="solid"/>
                <a:round/>
                <a:headEnd len="med" w="med" type="none"/>
                <a:tailEnd len="med" w="med" type="triangle"/>
              </a:ln>
            </p:spPr>
          </p:cxnSp>
          <p:sp>
            <p:nvSpPr>
              <p:cNvPr id="356" name="Google Shape;356;p15"/>
              <p:cNvSpPr/>
              <p:nvPr/>
            </p:nvSpPr>
            <p:spPr>
              <a:xfrm>
                <a:off x="1392" y="1872"/>
                <a:ext cx="432" cy="1632"/>
              </a:xfrm>
              <a:prstGeom prst="rect">
                <a:avLst/>
              </a:prstGeom>
              <a:solidFill>
                <a:srgbClr val="0099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imes New Roman"/>
                  <a:buNone/>
                </a:pPr>
                <a:r>
                  <a:t/>
                </a:r>
                <a:endParaRPr b="0" i="0" sz="1800" u="none" cap="none" strike="noStrike">
                  <a:solidFill>
                    <a:srgbClr val="006699"/>
                  </a:solidFill>
                  <a:latin typeface="Times New Roman"/>
                  <a:ea typeface="Times New Roman"/>
                  <a:cs typeface="Times New Roman"/>
                  <a:sym typeface="Times New Roman"/>
                </a:endParaRPr>
              </a:p>
            </p:txBody>
          </p:sp>
          <p:sp>
            <p:nvSpPr>
              <p:cNvPr id="357" name="Google Shape;357;p15"/>
              <p:cNvSpPr/>
              <p:nvPr/>
            </p:nvSpPr>
            <p:spPr>
              <a:xfrm>
                <a:off x="3024" y="1152"/>
                <a:ext cx="432" cy="2352"/>
              </a:xfrm>
              <a:prstGeom prst="rect">
                <a:avLst/>
              </a:prstGeom>
              <a:solidFill>
                <a:srgbClr val="0099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imes New Roman"/>
                  <a:buNone/>
                </a:pPr>
                <a:r>
                  <a:t/>
                </a:r>
                <a:endParaRPr b="0" i="0" sz="1800" u="none" cap="none" strike="noStrike">
                  <a:solidFill>
                    <a:srgbClr val="006699"/>
                  </a:solidFill>
                  <a:latin typeface="Times New Roman"/>
                  <a:ea typeface="Times New Roman"/>
                  <a:cs typeface="Times New Roman"/>
                  <a:sym typeface="Times New Roman"/>
                </a:endParaRPr>
              </a:p>
            </p:txBody>
          </p:sp>
          <p:sp>
            <p:nvSpPr>
              <p:cNvPr id="358" name="Google Shape;358;p15"/>
              <p:cNvSpPr txBox="1"/>
              <p:nvPr/>
            </p:nvSpPr>
            <p:spPr>
              <a:xfrm>
                <a:off x="1150" y="161"/>
                <a:ext cx="1057" cy="3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1800"/>
                  <a:buFont typeface="Times New Roman"/>
                  <a:buNone/>
                </a:pPr>
                <a:r>
                  <a:rPr b="1" i="0" lang="en-US" sz="1800" u="none" cap="none" strike="noStrike">
                    <a:solidFill>
                      <a:srgbClr val="0000CC"/>
                    </a:solidFill>
                    <a:latin typeface="Times New Roman"/>
                    <a:ea typeface="Times New Roman"/>
                    <a:cs typeface="Times New Roman"/>
                    <a:sym typeface="Times New Roman"/>
                  </a:rPr>
                  <a:t>Triệu người</a:t>
                </a:r>
                <a:endParaRPr/>
              </a:p>
            </p:txBody>
          </p:sp>
          <p:sp>
            <p:nvSpPr>
              <p:cNvPr id="359" name="Google Shape;359;p15"/>
              <p:cNvSpPr txBox="1"/>
              <p:nvPr/>
            </p:nvSpPr>
            <p:spPr>
              <a:xfrm>
                <a:off x="5136" y="3504"/>
                <a:ext cx="624" cy="3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1800"/>
                  <a:buFont typeface="Times New Roman"/>
                  <a:buNone/>
                </a:pPr>
                <a:r>
                  <a:rPr b="1" i="0" lang="en-US" sz="1800" u="none" cap="none" strike="noStrike">
                    <a:solidFill>
                      <a:srgbClr val="0000CC"/>
                    </a:solidFill>
                    <a:latin typeface="Times New Roman"/>
                    <a:ea typeface="Times New Roman"/>
                    <a:cs typeface="Times New Roman"/>
                    <a:sym typeface="Times New Roman"/>
                  </a:rPr>
                  <a:t>Năm</a:t>
                </a:r>
                <a:endParaRPr/>
              </a:p>
            </p:txBody>
          </p:sp>
          <p:sp>
            <p:nvSpPr>
              <p:cNvPr id="360" name="Google Shape;360;p15"/>
              <p:cNvSpPr txBox="1"/>
              <p:nvPr/>
            </p:nvSpPr>
            <p:spPr>
              <a:xfrm>
                <a:off x="1344" y="3503"/>
                <a:ext cx="720" cy="3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1800"/>
                  <a:buFont typeface="Times New Roman"/>
                  <a:buNone/>
                </a:pPr>
                <a:r>
                  <a:rPr b="1" i="0" lang="en-US" sz="1800" u="none" cap="none" strike="noStrike">
                    <a:solidFill>
                      <a:srgbClr val="0000CC"/>
                    </a:solidFill>
                    <a:latin typeface="Times New Roman"/>
                    <a:ea typeface="Times New Roman"/>
                    <a:cs typeface="Times New Roman"/>
                    <a:sym typeface="Times New Roman"/>
                  </a:rPr>
                  <a:t>1979</a:t>
                </a:r>
                <a:endParaRPr/>
              </a:p>
            </p:txBody>
          </p:sp>
          <p:sp>
            <p:nvSpPr>
              <p:cNvPr id="361" name="Google Shape;361;p15"/>
              <p:cNvSpPr txBox="1"/>
              <p:nvPr/>
            </p:nvSpPr>
            <p:spPr>
              <a:xfrm>
                <a:off x="2160" y="3503"/>
                <a:ext cx="720" cy="3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1800"/>
                  <a:buFont typeface="Times New Roman"/>
                  <a:buNone/>
                </a:pPr>
                <a:r>
                  <a:rPr b="1" i="0" lang="en-US" sz="1800" u="none" cap="none" strike="noStrike">
                    <a:solidFill>
                      <a:srgbClr val="0000CC"/>
                    </a:solidFill>
                    <a:latin typeface="Times New Roman"/>
                    <a:ea typeface="Times New Roman"/>
                    <a:cs typeface="Times New Roman"/>
                    <a:sym typeface="Times New Roman"/>
                  </a:rPr>
                  <a:t>1989</a:t>
                </a:r>
                <a:endParaRPr/>
              </a:p>
            </p:txBody>
          </p:sp>
          <p:sp>
            <p:nvSpPr>
              <p:cNvPr id="362" name="Google Shape;362;p15"/>
              <p:cNvSpPr txBox="1"/>
              <p:nvPr/>
            </p:nvSpPr>
            <p:spPr>
              <a:xfrm>
                <a:off x="2976" y="3505"/>
                <a:ext cx="720" cy="3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1800"/>
                  <a:buFont typeface="Times New Roman"/>
                  <a:buNone/>
                </a:pPr>
                <a:r>
                  <a:rPr b="1" i="0" lang="en-US" sz="1800" u="none" cap="none" strike="noStrike">
                    <a:solidFill>
                      <a:srgbClr val="0000CC"/>
                    </a:solidFill>
                    <a:latin typeface="Times New Roman"/>
                    <a:ea typeface="Times New Roman"/>
                    <a:cs typeface="Times New Roman"/>
                    <a:sym typeface="Times New Roman"/>
                  </a:rPr>
                  <a:t>1999</a:t>
                </a:r>
                <a:endParaRPr/>
              </a:p>
            </p:txBody>
          </p:sp>
          <p:sp>
            <p:nvSpPr>
              <p:cNvPr id="363" name="Google Shape;363;p15"/>
              <p:cNvSpPr txBox="1"/>
              <p:nvPr/>
            </p:nvSpPr>
            <p:spPr>
              <a:xfrm>
                <a:off x="720" y="2729"/>
                <a:ext cx="527" cy="3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1800"/>
                  <a:buFont typeface="Times New Roman"/>
                  <a:buNone/>
                </a:pPr>
                <a:r>
                  <a:rPr b="1" i="0" lang="en-US" sz="1800" u="none" cap="none" strike="noStrike">
                    <a:solidFill>
                      <a:srgbClr val="0000CC"/>
                    </a:solidFill>
                    <a:latin typeface="Times New Roman"/>
                    <a:ea typeface="Times New Roman"/>
                    <a:cs typeface="Times New Roman"/>
                    <a:sym typeface="Times New Roman"/>
                  </a:rPr>
                  <a:t>20</a:t>
                </a:r>
                <a:endParaRPr/>
              </a:p>
            </p:txBody>
          </p:sp>
          <p:cxnSp>
            <p:nvCxnSpPr>
              <p:cNvPr id="364" name="Google Shape;364;p15"/>
              <p:cNvCxnSpPr/>
              <p:nvPr/>
            </p:nvCxnSpPr>
            <p:spPr>
              <a:xfrm>
                <a:off x="1008" y="2880"/>
                <a:ext cx="96" cy="0"/>
              </a:xfrm>
              <a:prstGeom prst="straightConnector1">
                <a:avLst/>
              </a:prstGeom>
              <a:noFill/>
              <a:ln cap="flat" cmpd="sng" w="28575">
                <a:solidFill>
                  <a:srgbClr val="000000"/>
                </a:solidFill>
                <a:prstDash val="solid"/>
                <a:round/>
                <a:headEnd len="med" w="med" type="none"/>
                <a:tailEnd len="med" w="med" type="none"/>
              </a:ln>
            </p:spPr>
          </p:cxnSp>
          <p:cxnSp>
            <p:nvCxnSpPr>
              <p:cNvPr id="365" name="Google Shape;365;p15"/>
              <p:cNvCxnSpPr/>
              <p:nvPr/>
            </p:nvCxnSpPr>
            <p:spPr>
              <a:xfrm>
                <a:off x="1008" y="2256"/>
                <a:ext cx="96" cy="0"/>
              </a:xfrm>
              <a:prstGeom prst="straightConnector1">
                <a:avLst/>
              </a:prstGeom>
              <a:noFill/>
              <a:ln cap="flat" cmpd="sng" w="28575">
                <a:solidFill>
                  <a:srgbClr val="000000"/>
                </a:solidFill>
                <a:prstDash val="solid"/>
                <a:round/>
                <a:headEnd len="med" w="med" type="none"/>
                <a:tailEnd len="med" w="med" type="none"/>
              </a:ln>
            </p:spPr>
          </p:cxnSp>
          <p:cxnSp>
            <p:nvCxnSpPr>
              <p:cNvPr id="366" name="Google Shape;366;p15"/>
              <p:cNvCxnSpPr/>
              <p:nvPr/>
            </p:nvCxnSpPr>
            <p:spPr>
              <a:xfrm>
                <a:off x="1008" y="1632"/>
                <a:ext cx="96" cy="0"/>
              </a:xfrm>
              <a:prstGeom prst="straightConnector1">
                <a:avLst/>
              </a:prstGeom>
              <a:noFill/>
              <a:ln cap="flat" cmpd="sng" w="28575">
                <a:solidFill>
                  <a:srgbClr val="000000"/>
                </a:solidFill>
                <a:prstDash val="solid"/>
                <a:round/>
                <a:headEnd len="med" w="med" type="none"/>
                <a:tailEnd len="med" w="med" type="none"/>
              </a:ln>
            </p:spPr>
          </p:cxnSp>
          <p:cxnSp>
            <p:nvCxnSpPr>
              <p:cNvPr id="367" name="Google Shape;367;p15"/>
              <p:cNvCxnSpPr/>
              <p:nvPr/>
            </p:nvCxnSpPr>
            <p:spPr>
              <a:xfrm>
                <a:off x="1008" y="1008"/>
                <a:ext cx="96" cy="0"/>
              </a:xfrm>
              <a:prstGeom prst="straightConnector1">
                <a:avLst/>
              </a:prstGeom>
              <a:noFill/>
              <a:ln cap="flat" cmpd="sng" w="28575">
                <a:solidFill>
                  <a:srgbClr val="000000"/>
                </a:solidFill>
                <a:prstDash val="solid"/>
                <a:round/>
                <a:headEnd len="med" w="med" type="none"/>
                <a:tailEnd len="med" w="med" type="none"/>
              </a:ln>
            </p:spPr>
          </p:cxnSp>
          <p:sp>
            <p:nvSpPr>
              <p:cNvPr id="368" name="Google Shape;368;p15"/>
              <p:cNvSpPr txBox="1"/>
              <p:nvPr/>
            </p:nvSpPr>
            <p:spPr>
              <a:xfrm>
                <a:off x="720" y="2104"/>
                <a:ext cx="527" cy="3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1800"/>
                  <a:buFont typeface="Times New Roman"/>
                  <a:buNone/>
                </a:pPr>
                <a:r>
                  <a:rPr b="1" i="0" lang="en-US" sz="1800" u="none" cap="none" strike="noStrike">
                    <a:solidFill>
                      <a:srgbClr val="0000CC"/>
                    </a:solidFill>
                    <a:latin typeface="Times New Roman"/>
                    <a:ea typeface="Times New Roman"/>
                    <a:cs typeface="Times New Roman"/>
                    <a:sym typeface="Times New Roman"/>
                  </a:rPr>
                  <a:t>40</a:t>
                </a:r>
                <a:endParaRPr/>
              </a:p>
            </p:txBody>
          </p:sp>
          <p:sp>
            <p:nvSpPr>
              <p:cNvPr id="369" name="Google Shape;369;p15"/>
              <p:cNvSpPr txBox="1"/>
              <p:nvPr/>
            </p:nvSpPr>
            <p:spPr>
              <a:xfrm>
                <a:off x="720" y="1482"/>
                <a:ext cx="527" cy="3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1800"/>
                  <a:buFont typeface="Times New Roman"/>
                  <a:buNone/>
                </a:pPr>
                <a:r>
                  <a:rPr b="1" i="0" lang="en-US" sz="1800" u="none" cap="none" strike="noStrike">
                    <a:solidFill>
                      <a:srgbClr val="0000CC"/>
                    </a:solidFill>
                    <a:latin typeface="Times New Roman"/>
                    <a:ea typeface="Times New Roman"/>
                    <a:cs typeface="Times New Roman"/>
                    <a:sym typeface="Times New Roman"/>
                  </a:rPr>
                  <a:t>60</a:t>
                </a:r>
                <a:endParaRPr/>
              </a:p>
            </p:txBody>
          </p:sp>
          <p:sp>
            <p:nvSpPr>
              <p:cNvPr id="370" name="Google Shape;370;p15"/>
              <p:cNvSpPr txBox="1"/>
              <p:nvPr/>
            </p:nvSpPr>
            <p:spPr>
              <a:xfrm>
                <a:off x="720" y="857"/>
                <a:ext cx="527" cy="3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1800"/>
                  <a:buFont typeface="Times New Roman"/>
                  <a:buNone/>
                </a:pPr>
                <a:r>
                  <a:rPr b="1" i="0" lang="en-US" sz="1800" u="none" cap="none" strike="noStrike">
                    <a:solidFill>
                      <a:srgbClr val="0000CC"/>
                    </a:solidFill>
                    <a:latin typeface="Times New Roman"/>
                    <a:ea typeface="Times New Roman"/>
                    <a:cs typeface="Times New Roman"/>
                    <a:sym typeface="Times New Roman"/>
                  </a:rPr>
                  <a:t>80</a:t>
                </a:r>
                <a:endParaRPr/>
              </a:p>
            </p:txBody>
          </p:sp>
          <p:sp>
            <p:nvSpPr>
              <p:cNvPr id="371" name="Google Shape;371;p15"/>
              <p:cNvSpPr txBox="1"/>
              <p:nvPr/>
            </p:nvSpPr>
            <p:spPr>
              <a:xfrm>
                <a:off x="1344" y="1541"/>
                <a:ext cx="720" cy="3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1800"/>
                  <a:buFont typeface="Times New Roman"/>
                  <a:buNone/>
                </a:pPr>
                <a:r>
                  <a:rPr b="1" i="0" lang="en-US" sz="1800" u="none" cap="none" strike="noStrike">
                    <a:solidFill>
                      <a:srgbClr val="0000CC"/>
                    </a:solidFill>
                    <a:latin typeface="Times New Roman"/>
                    <a:ea typeface="Times New Roman"/>
                    <a:cs typeface="Times New Roman"/>
                    <a:sym typeface="Times New Roman"/>
                  </a:rPr>
                  <a:t>52,7</a:t>
                </a:r>
                <a:endParaRPr/>
              </a:p>
            </p:txBody>
          </p:sp>
          <p:sp>
            <p:nvSpPr>
              <p:cNvPr id="372" name="Google Shape;372;p15"/>
              <p:cNvSpPr txBox="1"/>
              <p:nvPr/>
            </p:nvSpPr>
            <p:spPr>
              <a:xfrm>
                <a:off x="2207" y="1102"/>
                <a:ext cx="712" cy="3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1800"/>
                  <a:buFont typeface="Times New Roman"/>
                  <a:buNone/>
                </a:pPr>
                <a:r>
                  <a:rPr b="1" i="0" lang="en-US" sz="1800" u="none" cap="none" strike="noStrike">
                    <a:solidFill>
                      <a:srgbClr val="0000CC"/>
                    </a:solidFill>
                    <a:latin typeface="Times New Roman"/>
                    <a:ea typeface="Times New Roman"/>
                    <a:cs typeface="Times New Roman"/>
                    <a:sym typeface="Times New Roman"/>
                  </a:rPr>
                  <a:t>64,4</a:t>
                </a:r>
                <a:endParaRPr/>
              </a:p>
            </p:txBody>
          </p:sp>
          <p:sp>
            <p:nvSpPr>
              <p:cNvPr id="373" name="Google Shape;373;p15"/>
              <p:cNvSpPr txBox="1"/>
              <p:nvPr/>
            </p:nvSpPr>
            <p:spPr>
              <a:xfrm>
                <a:off x="2979" y="811"/>
                <a:ext cx="621" cy="3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1800"/>
                  <a:buFont typeface="Times New Roman"/>
                  <a:buNone/>
                </a:pPr>
                <a:r>
                  <a:rPr b="1" i="0" lang="en-US" sz="1800" u="none" cap="none" strike="noStrike">
                    <a:solidFill>
                      <a:srgbClr val="0000CC"/>
                    </a:solidFill>
                    <a:latin typeface="Times New Roman"/>
                    <a:ea typeface="Times New Roman"/>
                    <a:cs typeface="Times New Roman"/>
                    <a:sym typeface="Times New Roman"/>
                  </a:rPr>
                  <a:t>76,3</a:t>
                </a:r>
                <a:endParaRPr/>
              </a:p>
            </p:txBody>
          </p:sp>
        </p:grpSp>
        <p:sp>
          <p:nvSpPr>
            <p:cNvPr id="374" name="Google Shape;374;p15"/>
            <p:cNvSpPr txBox="1"/>
            <p:nvPr/>
          </p:nvSpPr>
          <p:spPr>
            <a:xfrm>
              <a:off x="1079629" y="6374742"/>
              <a:ext cx="10049436" cy="4835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1" lang="en-US" sz="1800">
                  <a:solidFill>
                    <a:srgbClr val="000000"/>
                  </a:solidFill>
                  <a:latin typeface="Times New Roman"/>
                  <a:ea typeface="Times New Roman"/>
                  <a:cs typeface="Times New Roman"/>
                  <a:sym typeface="Times New Roman"/>
                </a:rPr>
                <a:t>Biểu đồ dân số Việt Nam qua các năm.</a:t>
              </a:r>
              <a:endParaRPr/>
            </a:p>
          </p:txBody>
        </p:sp>
        <p:cxnSp>
          <p:nvCxnSpPr>
            <p:cNvPr id="375" name="Google Shape;375;p15"/>
            <p:cNvCxnSpPr/>
            <p:nvPr/>
          </p:nvCxnSpPr>
          <p:spPr>
            <a:xfrm flipH="1" rot="10800000">
              <a:off x="887048" y="1136571"/>
              <a:ext cx="244760" cy="1"/>
            </a:xfrm>
            <a:prstGeom prst="straightConnector1">
              <a:avLst/>
            </a:prstGeom>
            <a:noFill/>
            <a:ln cap="flat" cmpd="sng" w="28575">
              <a:solidFill>
                <a:schemeClr val="dk1"/>
              </a:solidFill>
              <a:prstDash val="solid"/>
              <a:miter lim="800000"/>
              <a:headEnd len="sm" w="sm" type="none"/>
              <a:tailEnd len="sm" w="sm" type="none"/>
            </a:ln>
          </p:spPr>
        </p:cxnSp>
        <p:sp>
          <p:nvSpPr>
            <p:cNvPr id="376" name="Google Shape;376;p15"/>
            <p:cNvSpPr txBox="1"/>
            <p:nvPr/>
          </p:nvSpPr>
          <p:spPr>
            <a:xfrm>
              <a:off x="-52179" y="831678"/>
              <a:ext cx="1131808" cy="4835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1800"/>
                <a:buFont typeface="Times New Roman"/>
                <a:buNone/>
              </a:pPr>
              <a:r>
                <a:rPr b="1" lang="en-US" sz="1800">
                  <a:solidFill>
                    <a:srgbClr val="0000CC"/>
                  </a:solidFill>
                  <a:latin typeface="Times New Roman"/>
                  <a:ea typeface="Times New Roman"/>
                  <a:cs typeface="Times New Roman"/>
                  <a:sym typeface="Times New Roman"/>
                </a:rPr>
                <a:t>10</a:t>
              </a:r>
              <a:r>
                <a:rPr b="1" i="0" lang="en-US" sz="1800" u="none" cap="none" strike="noStrike">
                  <a:solidFill>
                    <a:srgbClr val="0000CC"/>
                  </a:solidFill>
                  <a:latin typeface="Times New Roman"/>
                  <a:ea typeface="Times New Roman"/>
                  <a:cs typeface="Times New Roman"/>
                  <a:sym typeface="Times New Roman"/>
                </a:rPr>
                <a:t>0</a:t>
              </a:r>
              <a:endParaRPr b="1" i="0" sz="1800" u="none" cap="none" strike="noStrike">
                <a:solidFill>
                  <a:srgbClr val="0000CC"/>
                </a:solidFill>
                <a:latin typeface="Times New Roman"/>
                <a:ea typeface="Times New Roman"/>
                <a:cs typeface="Times New Roman"/>
                <a:sym typeface="Times New Roman"/>
              </a:endParaRPr>
            </a:p>
          </p:txBody>
        </p:sp>
        <p:sp>
          <p:nvSpPr>
            <p:cNvPr id="377" name="Google Shape;377;p15"/>
            <p:cNvSpPr/>
            <p:nvPr/>
          </p:nvSpPr>
          <p:spPr>
            <a:xfrm>
              <a:off x="6969173" y="1782785"/>
              <a:ext cx="927782" cy="4128607"/>
            </a:xfrm>
            <a:prstGeom prst="rect">
              <a:avLst/>
            </a:prstGeom>
            <a:solidFill>
              <a:srgbClr val="0099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imes New Roman"/>
                <a:buNone/>
              </a:pPr>
              <a:r>
                <a:t/>
              </a:r>
              <a:endParaRPr b="0" i="0" sz="1800" u="none" cap="none" strike="noStrike">
                <a:solidFill>
                  <a:srgbClr val="006699"/>
                </a:solidFill>
                <a:latin typeface="Times New Roman"/>
                <a:ea typeface="Times New Roman"/>
                <a:cs typeface="Times New Roman"/>
                <a:sym typeface="Times New Roman"/>
              </a:endParaRPr>
            </a:p>
          </p:txBody>
        </p:sp>
        <p:sp>
          <p:nvSpPr>
            <p:cNvPr id="378" name="Google Shape;378;p15"/>
            <p:cNvSpPr txBox="1"/>
            <p:nvPr/>
          </p:nvSpPr>
          <p:spPr>
            <a:xfrm>
              <a:off x="6866085" y="5884063"/>
              <a:ext cx="1546303" cy="4835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1800"/>
                <a:buFont typeface="Times New Roman"/>
                <a:buNone/>
              </a:pPr>
              <a:r>
                <a:rPr b="1" i="0" lang="en-US" sz="1800" u="none" cap="none" strike="noStrike">
                  <a:solidFill>
                    <a:srgbClr val="0000CC"/>
                  </a:solidFill>
                  <a:latin typeface="Times New Roman"/>
                  <a:ea typeface="Times New Roman"/>
                  <a:cs typeface="Times New Roman"/>
                  <a:sym typeface="Times New Roman"/>
                </a:rPr>
                <a:t>2009</a:t>
              </a:r>
              <a:endParaRPr/>
            </a:p>
          </p:txBody>
        </p:sp>
        <p:sp>
          <p:nvSpPr>
            <p:cNvPr id="379" name="Google Shape;379;p15"/>
            <p:cNvSpPr/>
            <p:nvPr/>
          </p:nvSpPr>
          <p:spPr>
            <a:xfrm>
              <a:off x="8670105" y="1280949"/>
              <a:ext cx="927782" cy="4630443"/>
            </a:xfrm>
            <a:prstGeom prst="rect">
              <a:avLst/>
            </a:prstGeom>
            <a:solidFill>
              <a:srgbClr val="0099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imes New Roman"/>
                <a:buNone/>
              </a:pPr>
              <a:r>
                <a:t/>
              </a:r>
              <a:endParaRPr b="0" i="0" sz="1800" u="none" cap="none" strike="noStrike">
                <a:solidFill>
                  <a:srgbClr val="006699"/>
                </a:solidFill>
                <a:latin typeface="Times New Roman"/>
                <a:ea typeface="Times New Roman"/>
                <a:cs typeface="Times New Roman"/>
                <a:sym typeface="Times New Roman"/>
              </a:endParaRPr>
            </a:p>
          </p:txBody>
        </p:sp>
        <p:sp>
          <p:nvSpPr>
            <p:cNvPr id="380" name="Google Shape;380;p15"/>
            <p:cNvSpPr txBox="1"/>
            <p:nvPr/>
          </p:nvSpPr>
          <p:spPr>
            <a:xfrm>
              <a:off x="6772902" y="1250329"/>
              <a:ext cx="1732665" cy="4835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1800"/>
                <a:buFont typeface="Times New Roman"/>
                <a:buNone/>
              </a:pPr>
              <a:r>
                <a:rPr b="1" i="0" lang="en-US" sz="1800" u="none" cap="none" strike="noStrike">
                  <a:solidFill>
                    <a:srgbClr val="0000CC"/>
                  </a:solidFill>
                  <a:latin typeface="Times New Roman"/>
                  <a:ea typeface="Times New Roman"/>
                  <a:cs typeface="Times New Roman"/>
                  <a:sym typeface="Times New Roman"/>
                </a:rPr>
                <a:t>87,09</a:t>
              </a:r>
              <a:endParaRPr/>
            </a:p>
          </p:txBody>
        </p:sp>
        <p:sp>
          <p:nvSpPr>
            <p:cNvPr id="381" name="Google Shape;381;p15"/>
            <p:cNvSpPr txBox="1"/>
            <p:nvPr/>
          </p:nvSpPr>
          <p:spPr>
            <a:xfrm>
              <a:off x="8505567" y="831678"/>
              <a:ext cx="1732665" cy="4835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1800"/>
                <a:buFont typeface="Times New Roman"/>
                <a:buNone/>
              </a:pPr>
              <a:r>
                <a:rPr b="1" i="0" lang="en-US" sz="1800" u="none" cap="none" strike="noStrike">
                  <a:solidFill>
                    <a:srgbClr val="0000CC"/>
                  </a:solidFill>
                  <a:latin typeface="Times New Roman"/>
                  <a:ea typeface="Times New Roman"/>
                  <a:cs typeface="Times New Roman"/>
                  <a:sym typeface="Times New Roman"/>
                </a:rPr>
                <a:t>96,46</a:t>
              </a:r>
              <a:endParaRPr/>
            </a:p>
          </p:txBody>
        </p:sp>
        <p:sp>
          <p:nvSpPr>
            <p:cNvPr id="382" name="Google Shape;382;p15"/>
            <p:cNvSpPr txBox="1"/>
            <p:nvPr/>
          </p:nvSpPr>
          <p:spPr>
            <a:xfrm>
              <a:off x="8491911" y="5923799"/>
              <a:ext cx="1546303" cy="4835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1800"/>
                <a:buFont typeface="Times New Roman"/>
                <a:buNone/>
              </a:pPr>
              <a:r>
                <a:rPr b="1" i="0" lang="en-US" sz="1800" u="none" cap="none" strike="noStrike">
                  <a:solidFill>
                    <a:srgbClr val="0000CC"/>
                  </a:solidFill>
                  <a:latin typeface="Times New Roman"/>
                  <a:ea typeface="Times New Roman"/>
                  <a:cs typeface="Times New Roman"/>
                  <a:sym typeface="Times New Roman"/>
                </a:rPr>
                <a:t>2019</a:t>
              </a:r>
              <a:endParaRPr/>
            </a:p>
          </p:txBody>
        </p:sp>
      </p:grpSp>
      <p:sp>
        <p:nvSpPr>
          <p:cNvPr id="383" name="Google Shape;383;p15"/>
          <p:cNvSpPr txBox="1"/>
          <p:nvPr/>
        </p:nvSpPr>
        <p:spPr>
          <a:xfrm>
            <a:off x="6584596" y="202037"/>
            <a:ext cx="5479067" cy="138499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lang="en-US" sz="2800">
                <a:solidFill>
                  <a:srgbClr val="000000"/>
                </a:solidFill>
                <a:latin typeface="Times New Roman"/>
                <a:ea typeface="Times New Roman"/>
                <a:cs typeface="Times New Roman"/>
                <a:sym typeface="Times New Roman"/>
              </a:rPr>
              <a:t>1. Từ năm 1979 đến năm 1989 dân số nước ta tăng khoảng bao nhiêu  người? </a:t>
            </a:r>
            <a:endParaRPr b="0" sz="2800">
              <a:solidFill>
                <a:srgbClr val="000000"/>
              </a:solidFill>
              <a:latin typeface="Times New Roman"/>
              <a:ea typeface="Times New Roman"/>
              <a:cs typeface="Times New Roman"/>
              <a:sym typeface="Times New Roman"/>
            </a:endParaRPr>
          </a:p>
        </p:txBody>
      </p:sp>
      <p:sp>
        <p:nvSpPr>
          <p:cNvPr id="384" name="Google Shape;384;p15"/>
          <p:cNvSpPr txBox="1"/>
          <p:nvPr/>
        </p:nvSpPr>
        <p:spPr>
          <a:xfrm>
            <a:off x="7845610" y="1042881"/>
            <a:ext cx="307906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70C0"/>
                </a:solidFill>
                <a:latin typeface="Times New Roman"/>
                <a:ea typeface="Times New Roman"/>
                <a:cs typeface="Times New Roman"/>
                <a:sym typeface="Times New Roman"/>
              </a:rPr>
              <a:t>🡪11,7 triệu người</a:t>
            </a:r>
            <a:r>
              <a:rPr b="1" lang="en-US" sz="2800">
                <a:solidFill>
                  <a:srgbClr val="63A537"/>
                </a:solidFill>
                <a:latin typeface="Times New Roman"/>
                <a:ea typeface="Times New Roman"/>
                <a:cs typeface="Times New Roman"/>
                <a:sym typeface="Times New Roman"/>
              </a:rPr>
              <a:t>.</a:t>
            </a:r>
            <a:endParaRPr b="1" sz="2800">
              <a:solidFill>
                <a:srgbClr val="63A537"/>
              </a:solidFill>
              <a:latin typeface="Times New Roman"/>
              <a:ea typeface="Times New Roman"/>
              <a:cs typeface="Times New Roman"/>
              <a:sym typeface="Times New Roman"/>
            </a:endParaRPr>
          </a:p>
        </p:txBody>
      </p:sp>
      <p:sp>
        <p:nvSpPr>
          <p:cNvPr id="385" name="Google Shape;385;p15"/>
          <p:cNvSpPr txBox="1"/>
          <p:nvPr/>
        </p:nvSpPr>
        <p:spPr>
          <a:xfrm>
            <a:off x="6638815" y="1648611"/>
            <a:ext cx="5280469"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2800">
                <a:solidFill>
                  <a:srgbClr val="000000"/>
                </a:solidFill>
                <a:latin typeface="Times New Roman"/>
                <a:ea typeface="Times New Roman"/>
                <a:cs typeface="Times New Roman"/>
                <a:sym typeface="Times New Roman"/>
              </a:rPr>
              <a:t>2. Từ năm 1989 đến năm 1999 dân số nước ta tăng khoảng bao nhiêu người ?</a:t>
            </a:r>
            <a:endParaRPr/>
          </a:p>
        </p:txBody>
      </p:sp>
      <p:sp>
        <p:nvSpPr>
          <p:cNvPr id="386" name="Google Shape;386;p15"/>
          <p:cNvSpPr txBox="1"/>
          <p:nvPr/>
        </p:nvSpPr>
        <p:spPr>
          <a:xfrm>
            <a:off x="7845610" y="2489201"/>
            <a:ext cx="3695749"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70C0"/>
                </a:solidFill>
                <a:latin typeface="Times New Roman"/>
                <a:ea typeface="Times New Roman"/>
                <a:cs typeface="Times New Roman"/>
                <a:sym typeface="Times New Roman"/>
              </a:rPr>
              <a:t>🡪11,9 triệu người</a:t>
            </a:r>
            <a:r>
              <a:rPr b="1" lang="en-US" sz="2000">
                <a:solidFill>
                  <a:srgbClr val="0070C0"/>
                </a:solidFill>
                <a:latin typeface="Times New Roman"/>
                <a:ea typeface="Times New Roman"/>
                <a:cs typeface="Times New Roman"/>
                <a:sym typeface="Times New Roman"/>
              </a:rPr>
              <a:t>.</a:t>
            </a:r>
            <a:endParaRPr b="1" sz="2000">
              <a:solidFill>
                <a:srgbClr val="0070C0"/>
              </a:solidFill>
              <a:latin typeface="Times New Roman"/>
              <a:ea typeface="Times New Roman"/>
              <a:cs typeface="Times New Roman"/>
              <a:sym typeface="Times New Roman"/>
            </a:endParaRPr>
          </a:p>
        </p:txBody>
      </p:sp>
      <p:sp>
        <p:nvSpPr>
          <p:cNvPr id="387" name="Google Shape;387;p15"/>
          <p:cNvSpPr txBox="1"/>
          <p:nvPr/>
        </p:nvSpPr>
        <p:spPr>
          <a:xfrm>
            <a:off x="6663216" y="3054042"/>
            <a:ext cx="5400447" cy="138499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lang="en-US" sz="2800">
                <a:solidFill>
                  <a:srgbClr val="000000"/>
                </a:solidFill>
                <a:latin typeface="Times New Roman"/>
                <a:ea typeface="Times New Roman"/>
                <a:cs typeface="Times New Roman"/>
                <a:sym typeface="Times New Roman"/>
              </a:rPr>
              <a:t> 3. Ước tính trong vòng 20 (từ 1979 đến 1999) mỗi năm dân số nước ta tăng khoảng bao nhiêu người ?</a:t>
            </a:r>
            <a:endParaRPr/>
          </a:p>
        </p:txBody>
      </p:sp>
      <p:sp>
        <p:nvSpPr>
          <p:cNvPr id="388" name="Google Shape;388;p15"/>
          <p:cNvSpPr/>
          <p:nvPr/>
        </p:nvSpPr>
        <p:spPr>
          <a:xfrm>
            <a:off x="7165905" y="4439037"/>
            <a:ext cx="447240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70C0"/>
                </a:solidFill>
                <a:latin typeface="Times New Roman"/>
                <a:ea typeface="Times New Roman"/>
                <a:cs typeface="Times New Roman"/>
                <a:sym typeface="Times New Roman"/>
              </a:rPr>
              <a:t>🡪Tăng hơn 1 triệu người.</a:t>
            </a:r>
            <a:endParaRPr/>
          </a:p>
        </p:txBody>
      </p:sp>
      <p:sp>
        <p:nvSpPr>
          <p:cNvPr id="389" name="Google Shape;389;p15"/>
          <p:cNvSpPr txBox="1"/>
          <p:nvPr/>
        </p:nvSpPr>
        <p:spPr>
          <a:xfrm>
            <a:off x="1189997" y="4983442"/>
            <a:ext cx="10351362"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3200"/>
              <a:buFont typeface="Times New Roman"/>
              <a:buNone/>
            </a:pPr>
            <a:r>
              <a:rPr b="1" i="0" lang="en-US" sz="3200" u="none" cap="none" strike="noStrike">
                <a:solidFill>
                  <a:srgbClr val="C00000"/>
                </a:solidFill>
                <a:latin typeface="Times New Roman"/>
                <a:ea typeface="Times New Roman"/>
                <a:cs typeface="Times New Roman"/>
                <a:sym typeface="Times New Roman"/>
              </a:rPr>
              <a:t>Nêu nhận xét về sự tăng dân số của nước ta lúc</a:t>
            </a:r>
            <a:r>
              <a:rPr b="1" i="0" lang="en-US" sz="3200" u="none" cap="none" strike="noStrike">
                <a:solidFill>
                  <a:srgbClr val="C00000"/>
                </a:solidFill>
                <a:latin typeface="Times New Roman"/>
                <a:ea typeface="Times New Roman"/>
                <a:cs typeface="Times New Roman"/>
                <a:sym typeface="Times New Roman"/>
              </a:rPr>
              <a:t> bấy giờ</a:t>
            </a:r>
            <a:r>
              <a:rPr b="1" i="0" lang="en-US" sz="3200" u="none" cap="none" strike="noStrike">
                <a:solidFill>
                  <a:srgbClr val="C00000"/>
                </a:solidFill>
                <a:latin typeface="Times New Roman"/>
                <a:ea typeface="Times New Roman"/>
                <a:cs typeface="Times New Roman"/>
                <a:sym typeface="Times New Roman"/>
              </a:rPr>
              <a:t>.</a:t>
            </a:r>
            <a:endParaRPr b="1" i="0" sz="3200" u="none" cap="none" strike="noStrike">
              <a:solidFill>
                <a:srgbClr val="C00000"/>
              </a:solidFill>
              <a:latin typeface="Times New Roman"/>
              <a:ea typeface="Times New Roman"/>
              <a:cs typeface="Times New Roman"/>
              <a:sym typeface="Times New Roman"/>
            </a:endParaRPr>
          </a:p>
        </p:txBody>
      </p:sp>
      <p:sp>
        <p:nvSpPr>
          <p:cNvPr id="390" name="Google Shape;390;p15"/>
          <p:cNvSpPr txBox="1"/>
          <p:nvPr/>
        </p:nvSpPr>
        <p:spPr>
          <a:xfrm>
            <a:off x="2230262" y="5755588"/>
            <a:ext cx="7294819" cy="830263"/>
          </a:xfrm>
          <a:prstGeom prst="rect">
            <a:avLst/>
          </a:prstGeom>
          <a:solidFill>
            <a:schemeClr val="lt1"/>
          </a:solidFill>
          <a:ln cap="flat" cmpd="sng" w="12700">
            <a:solidFill>
              <a:srgbClr val="0070C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rgbClr val="0000CC"/>
                </a:solidFill>
                <a:latin typeface="Times New Roman"/>
                <a:ea typeface="Times New Roman"/>
                <a:cs typeface="Times New Roman"/>
                <a:sym typeface="Times New Roman"/>
              </a:rPr>
              <a:t>Dân số nước ta tăng nhanh </a:t>
            </a:r>
            <a:endParaRPr b="1" sz="4800">
              <a:solidFill>
                <a:srgbClr val="0000CC"/>
              </a:solidFill>
              <a:latin typeface="Times New Roman"/>
              <a:ea typeface="Times New Roman"/>
              <a:cs typeface="Times New Roman"/>
              <a:sym typeface="Times New Roman"/>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500"/>
                                        <p:tgtEl>
                                          <p:spTgt spid="3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500"/>
                                        <p:tgtEl>
                                          <p:spTgt spid="3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500"/>
                                        <p:tgtEl>
                                          <p:spTgt spid="3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500"/>
                                        <p:tgtEl>
                                          <p:spTgt spid="3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500"/>
                                        <p:tgtEl>
                                          <p:spTgt spid="3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500"/>
                                        <p:tgtEl>
                                          <p:spTgt spid="3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9"/>
                                        </p:tgtEl>
                                        <p:attrNameLst>
                                          <p:attrName>style.visibility</p:attrName>
                                        </p:attrNameLst>
                                      </p:cBhvr>
                                      <p:to>
                                        <p:strVal val="visible"/>
                                      </p:to>
                                    </p:set>
                                    <p:animEffect filter="fade" transition="in">
                                      <p:cBhvr>
                                        <p:cTn dur="1000"/>
                                        <p:tgtEl>
                                          <p:spTgt spid="3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500"/>
                                        <p:tgtEl>
                                          <p:spTgt spid="3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16"/>
          <p:cNvSpPr txBox="1"/>
          <p:nvPr/>
        </p:nvSpPr>
        <p:spPr>
          <a:xfrm>
            <a:off x="6513095" y="1750455"/>
            <a:ext cx="5676587"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Từ năm 2009 đến năm 2019 dân số nước ta tăng khoảng bao nhiêu người?</a:t>
            </a:r>
            <a:endParaRPr/>
          </a:p>
        </p:txBody>
      </p:sp>
      <p:sp>
        <p:nvSpPr>
          <p:cNvPr id="396" name="Google Shape;396;p16"/>
          <p:cNvSpPr txBox="1"/>
          <p:nvPr/>
        </p:nvSpPr>
        <p:spPr>
          <a:xfrm>
            <a:off x="6520652" y="218015"/>
            <a:ext cx="5924708"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Times New Roman"/>
                <a:ea typeface="Times New Roman"/>
                <a:cs typeface="Times New Roman"/>
                <a:sym typeface="Times New Roman"/>
              </a:rPr>
              <a:t>- Từ năm 1999 đến năm 2009 dân số nước ta tăng khoảng bao nhiêu người?</a:t>
            </a:r>
            <a:endParaRPr/>
          </a:p>
        </p:txBody>
      </p:sp>
      <p:sp>
        <p:nvSpPr>
          <p:cNvPr id="397" name="Google Shape;397;p16"/>
          <p:cNvSpPr txBox="1"/>
          <p:nvPr/>
        </p:nvSpPr>
        <p:spPr>
          <a:xfrm>
            <a:off x="6545269" y="1225240"/>
            <a:ext cx="419334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70C0"/>
                </a:solidFill>
                <a:latin typeface="Times New Roman"/>
                <a:ea typeface="Times New Roman"/>
                <a:cs typeface="Times New Roman"/>
                <a:sym typeface="Times New Roman"/>
              </a:rPr>
              <a:t>🡪 10,79 triệu người</a:t>
            </a:r>
            <a:endParaRPr/>
          </a:p>
        </p:txBody>
      </p:sp>
      <p:sp>
        <p:nvSpPr>
          <p:cNvPr id="398" name="Google Shape;398;p16"/>
          <p:cNvSpPr txBox="1"/>
          <p:nvPr/>
        </p:nvSpPr>
        <p:spPr>
          <a:xfrm>
            <a:off x="6545269" y="3357702"/>
            <a:ext cx="419334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70C0"/>
                </a:solidFill>
                <a:latin typeface="Times New Roman"/>
                <a:ea typeface="Times New Roman"/>
                <a:cs typeface="Times New Roman"/>
                <a:sym typeface="Times New Roman"/>
              </a:rPr>
              <a:t>🡪 9,37 triệu người</a:t>
            </a:r>
            <a:endParaRPr/>
          </a:p>
        </p:txBody>
      </p:sp>
      <p:grpSp>
        <p:nvGrpSpPr>
          <p:cNvPr id="399" name="Google Shape;399;p16"/>
          <p:cNvGrpSpPr/>
          <p:nvPr/>
        </p:nvGrpSpPr>
        <p:grpSpPr>
          <a:xfrm>
            <a:off x="0" y="258802"/>
            <a:ext cx="6513095" cy="3912145"/>
            <a:chOff x="-52179" y="563600"/>
            <a:chExt cx="11181244" cy="6294663"/>
          </a:xfrm>
        </p:grpSpPr>
        <p:grpSp>
          <p:nvGrpSpPr>
            <p:cNvPr id="400" name="Google Shape;400;p16"/>
            <p:cNvGrpSpPr/>
            <p:nvPr/>
          </p:nvGrpSpPr>
          <p:grpSpPr>
            <a:xfrm>
              <a:off x="268527" y="563600"/>
              <a:ext cx="10824119" cy="5849627"/>
              <a:chOff x="720" y="19"/>
              <a:chExt cx="5040" cy="3800"/>
            </a:xfrm>
          </p:grpSpPr>
          <p:cxnSp>
            <p:nvCxnSpPr>
              <p:cNvPr id="401" name="Google Shape;401;p16"/>
              <p:cNvCxnSpPr/>
              <p:nvPr/>
            </p:nvCxnSpPr>
            <p:spPr>
              <a:xfrm rot="10800000">
                <a:off x="1056" y="19"/>
                <a:ext cx="0" cy="3485"/>
              </a:xfrm>
              <a:prstGeom prst="straightConnector1">
                <a:avLst/>
              </a:prstGeom>
              <a:noFill/>
              <a:ln cap="flat" cmpd="sng" w="28575">
                <a:solidFill>
                  <a:srgbClr val="000000"/>
                </a:solidFill>
                <a:prstDash val="solid"/>
                <a:round/>
                <a:headEnd len="med" w="med" type="none"/>
                <a:tailEnd len="med" w="med" type="triangle"/>
              </a:ln>
            </p:spPr>
          </p:cxnSp>
          <p:sp>
            <p:nvSpPr>
              <p:cNvPr id="402" name="Google Shape;402;p16"/>
              <p:cNvSpPr/>
              <p:nvPr/>
            </p:nvSpPr>
            <p:spPr>
              <a:xfrm>
                <a:off x="2208" y="1440"/>
                <a:ext cx="432" cy="2064"/>
              </a:xfrm>
              <a:prstGeom prst="rect">
                <a:avLst/>
              </a:prstGeom>
              <a:solidFill>
                <a:srgbClr val="0099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imes New Roman"/>
                  <a:buNone/>
                </a:pPr>
                <a:r>
                  <a:t/>
                </a:r>
                <a:endParaRPr b="0" i="0" sz="1800" u="none" cap="none" strike="noStrike">
                  <a:solidFill>
                    <a:srgbClr val="006699"/>
                  </a:solidFill>
                  <a:latin typeface="Times New Roman"/>
                  <a:ea typeface="Times New Roman"/>
                  <a:cs typeface="Times New Roman"/>
                  <a:sym typeface="Times New Roman"/>
                </a:endParaRPr>
              </a:p>
            </p:txBody>
          </p:sp>
          <p:cxnSp>
            <p:nvCxnSpPr>
              <p:cNvPr id="403" name="Google Shape;403;p16"/>
              <p:cNvCxnSpPr/>
              <p:nvPr/>
            </p:nvCxnSpPr>
            <p:spPr>
              <a:xfrm>
                <a:off x="1056" y="3504"/>
                <a:ext cx="4320" cy="2"/>
              </a:xfrm>
              <a:prstGeom prst="straightConnector1">
                <a:avLst/>
              </a:prstGeom>
              <a:noFill/>
              <a:ln cap="flat" cmpd="sng" w="28575">
                <a:solidFill>
                  <a:srgbClr val="000000"/>
                </a:solidFill>
                <a:prstDash val="solid"/>
                <a:round/>
                <a:headEnd len="med" w="med" type="none"/>
                <a:tailEnd len="med" w="med" type="triangle"/>
              </a:ln>
            </p:spPr>
          </p:cxnSp>
          <p:sp>
            <p:nvSpPr>
              <p:cNvPr id="404" name="Google Shape;404;p16"/>
              <p:cNvSpPr/>
              <p:nvPr/>
            </p:nvSpPr>
            <p:spPr>
              <a:xfrm>
                <a:off x="1392" y="1872"/>
                <a:ext cx="432" cy="1632"/>
              </a:xfrm>
              <a:prstGeom prst="rect">
                <a:avLst/>
              </a:prstGeom>
              <a:solidFill>
                <a:srgbClr val="0099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imes New Roman"/>
                  <a:buNone/>
                </a:pPr>
                <a:r>
                  <a:t/>
                </a:r>
                <a:endParaRPr b="0" i="0" sz="1800" u="none" cap="none" strike="noStrike">
                  <a:solidFill>
                    <a:srgbClr val="006699"/>
                  </a:solidFill>
                  <a:latin typeface="Times New Roman"/>
                  <a:ea typeface="Times New Roman"/>
                  <a:cs typeface="Times New Roman"/>
                  <a:sym typeface="Times New Roman"/>
                </a:endParaRPr>
              </a:p>
            </p:txBody>
          </p:sp>
          <p:sp>
            <p:nvSpPr>
              <p:cNvPr id="405" name="Google Shape;405;p16"/>
              <p:cNvSpPr/>
              <p:nvPr/>
            </p:nvSpPr>
            <p:spPr>
              <a:xfrm>
                <a:off x="3024" y="1152"/>
                <a:ext cx="432" cy="2352"/>
              </a:xfrm>
              <a:prstGeom prst="rect">
                <a:avLst/>
              </a:prstGeom>
              <a:solidFill>
                <a:srgbClr val="0099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imes New Roman"/>
                  <a:buNone/>
                </a:pPr>
                <a:r>
                  <a:t/>
                </a:r>
                <a:endParaRPr b="0" i="0" sz="1800" u="none" cap="none" strike="noStrike">
                  <a:solidFill>
                    <a:srgbClr val="006699"/>
                  </a:solidFill>
                  <a:latin typeface="Times New Roman"/>
                  <a:ea typeface="Times New Roman"/>
                  <a:cs typeface="Times New Roman"/>
                  <a:sym typeface="Times New Roman"/>
                </a:endParaRPr>
              </a:p>
            </p:txBody>
          </p:sp>
          <p:sp>
            <p:nvSpPr>
              <p:cNvPr id="406" name="Google Shape;406;p16"/>
              <p:cNvSpPr txBox="1"/>
              <p:nvPr/>
            </p:nvSpPr>
            <p:spPr>
              <a:xfrm>
                <a:off x="1150" y="161"/>
                <a:ext cx="1057" cy="3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1800"/>
                  <a:buFont typeface="Times New Roman"/>
                  <a:buNone/>
                </a:pPr>
                <a:r>
                  <a:rPr b="1" i="0" lang="en-US" sz="1800" u="none" cap="none" strike="noStrike">
                    <a:solidFill>
                      <a:srgbClr val="0000CC"/>
                    </a:solidFill>
                    <a:latin typeface="Times New Roman"/>
                    <a:ea typeface="Times New Roman"/>
                    <a:cs typeface="Times New Roman"/>
                    <a:sym typeface="Times New Roman"/>
                  </a:rPr>
                  <a:t>Triệu người</a:t>
                </a:r>
                <a:endParaRPr/>
              </a:p>
            </p:txBody>
          </p:sp>
          <p:sp>
            <p:nvSpPr>
              <p:cNvPr id="407" name="Google Shape;407;p16"/>
              <p:cNvSpPr txBox="1"/>
              <p:nvPr/>
            </p:nvSpPr>
            <p:spPr>
              <a:xfrm>
                <a:off x="5136" y="3504"/>
                <a:ext cx="624" cy="3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1800"/>
                  <a:buFont typeface="Times New Roman"/>
                  <a:buNone/>
                </a:pPr>
                <a:r>
                  <a:rPr b="1" i="0" lang="en-US" sz="1800" u="none" cap="none" strike="noStrike">
                    <a:solidFill>
                      <a:srgbClr val="0000CC"/>
                    </a:solidFill>
                    <a:latin typeface="Times New Roman"/>
                    <a:ea typeface="Times New Roman"/>
                    <a:cs typeface="Times New Roman"/>
                    <a:sym typeface="Times New Roman"/>
                  </a:rPr>
                  <a:t>Năm</a:t>
                </a:r>
                <a:endParaRPr/>
              </a:p>
            </p:txBody>
          </p:sp>
          <p:sp>
            <p:nvSpPr>
              <p:cNvPr id="408" name="Google Shape;408;p16"/>
              <p:cNvSpPr txBox="1"/>
              <p:nvPr/>
            </p:nvSpPr>
            <p:spPr>
              <a:xfrm>
                <a:off x="1344" y="3503"/>
                <a:ext cx="720" cy="3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1800"/>
                  <a:buFont typeface="Times New Roman"/>
                  <a:buNone/>
                </a:pPr>
                <a:r>
                  <a:rPr b="1" i="0" lang="en-US" sz="1800" u="none" cap="none" strike="noStrike">
                    <a:solidFill>
                      <a:srgbClr val="0000CC"/>
                    </a:solidFill>
                    <a:latin typeface="Times New Roman"/>
                    <a:ea typeface="Times New Roman"/>
                    <a:cs typeface="Times New Roman"/>
                    <a:sym typeface="Times New Roman"/>
                  </a:rPr>
                  <a:t>1979</a:t>
                </a:r>
                <a:endParaRPr/>
              </a:p>
            </p:txBody>
          </p:sp>
          <p:sp>
            <p:nvSpPr>
              <p:cNvPr id="409" name="Google Shape;409;p16"/>
              <p:cNvSpPr txBox="1"/>
              <p:nvPr/>
            </p:nvSpPr>
            <p:spPr>
              <a:xfrm>
                <a:off x="2160" y="3503"/>
                <a:ext cx="720" cy="3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1800"/>
                  <a:buFont typeface="Times New Roman"/>
                  <a:buNone/>
                </a:pPr>
                <a:r>
                  <a:rPr b="1" i="0" lang="en-US" sz="1800" u="none" cap="none" strike="noStrike">
                    <a:solidFill>
                      <a:srgbClr val="0000CC"/>
                    </a:solidFill>
                    <a:latin typeface="Times New Roman"/>
                    <a:ea typeface="Times New Roman"/>
                    <a:cs typeface="Times New Roman"/>
                    <a:sym typeface="Times New Roman"/>
                  </a:rPr>
                  <a:t>1989</a:t>
                </a:r>
                <a:endParaRPr/>
              </a:p>
            </p:txBody>
          </p:sp>
          <p:sp>
            <p:nvSpPr>
              <p:cNvPr id="410" name="Google Shape;410;p16"/>
              <p:cNvSpPr txBox="1"/>
              <p:nvPr/>
            </p:nvSpPr>
            <p:spPr>
              <a:xfrm>
                <a:off x="2976" y="3505"/>
                <a:ext cx="720" cy="3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1800"/>
                  <a:buFont typeface="Times New Roman"/>
                  <a:buNone/>
                </a:pPr>
                <a:r>
                  <a:rPr b="1" i="0" lang="en-US" sz="1800" u="none" cap="none" strike="noStrike">
                    <a:solidFill>
                      <a:srgbClr val="0000CC"/>
                    </a:solidFill>
                    <a:latin typeface="Times New Roman"/>
                    <a:ea typeface="Times New Roman"/>
                    <a:cs typeface="Times New Roman"/>
                    <a:sym typeface="Times New Roman"/>
                  </a:rPr>
                  <a:t>1999</a:t>
                </a:r>
                <a:endParaRPr/>
              </a:p>
            </p:txBody>
          </p:sp>
          <p:sp>
            <p:nvSpPr>
              <p:cNvPr id="411" name="Google Shape;411;p16"/>
              <p:cNvSpPr txBox="1"/>
              <p:nvPr/>
            </p:nvSpPr>
            <p:spPr>
              <a:xfrm>
                <a:off x="720" y="2729"/>
                <a:ext cx="527" cy="3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1800"/>
                  <a:buFont typeface="Times New Roman"/>
                  <a:buNone/>
                </a:pPr>
                <a:r>
                  <a:rPr b="1" i="0" lang="en-US" sz="1800" u="none" cap="none" strike="noStrike">
                    <a:solidFill>
                      <a:srgbClr val="0000CC"/>
                    </a:solidFill>
                    <a:latin typeface="Times New Roman"/>
                    <a:ea typeface="Times New Roman"/>
                    <a:cs typeface="Times New Roman"/>
                    <a:sym typeface="Times New Roman"/>
                  </a:rPr>
                  <a:t>20</a:t>
                </a:r>
                <a:endParaRPr/>
              </a:p>
            </p:txBody>
          </p:sp>
          <p:cxnSp>
            <p:nvCxnSpPr>
              <p:cNvPr id="412" name="Google Shape;412;p16"/>
              <p:cNvCxnSpPr/>
              <p:nvPr/>
            </p:nvCxnSpPr>
            <p:spPr>
              <a:xfrm>
                <a:off x="1008" y="2880"/>
                <a:ext cx="96" cy="0"/>
              </a:xfrm>
              <a:prstGeom prst="straightConnector1">
                <a:avLst/>
              </a:prstGeom>
              <a:noFill/>
              <a:ln cap="flat" cmpd="sng" w="28575">
                <a:solidFill>
                  <a:srgbClr val="000000"/>
                </a:solidFill>
                <a:prstDash val="solid"/>
                <a:round/>
                <a:headEnd len="med" w="med" type="none"/>
                <a:tailEnd len="med" w="med" type="none"/>
              </a:ln>
            </p:spPr>
          </p:cxnSp>
          <p:cxnSp>
            <p:nvCxnSpPr>
              <p:cNvPr id="413" name="Google Shape;413;p16"/>
              <p:cNvCxnSpPr/>
              <p:nvPr/>
            </p:nvCxnSpPr>
            <p:spPr>
              <a:xfrm>
                <a:off x="1008" y="2256"/>
                <a:ext cx="96" cy="0"/>
              </a:xfrm>
              <a:prstGeom prst="straightConnector1">
                <a:avLst/>
              </a:prstGeom>
              <a:noFill/>
              <a:ln cap="flat" cmpd="sng" w="28575">
                <a:solidFill>
                  <a:srgbClr val="000000"/>
                </a:solidFill>
                <a:prstDash val="solid"/>
                <a:round/>
                <a:headEnd len="med" w="med" type="none"/>
                <a:tailEnd len="med" w="med" type="none"/>
              </a:ln>
            </p:spPr>
          </p:cxnSp>
          <p:cxnSp>
            <p:nvCxnSpPr>
              <p:cNvPr id="414" name="Google Shape;414;p16"/>
              <p:cNvCxnSpPr/>
              <p:nvPr/>
            </p:nvCxnSpPr>
            <p:spPr>
              <a:xfrm>
                <a:off x="1008" y="1632"/>
                <a:ext cx="96" cy="0"/>
              </a:xfrm>
              <a:prstGeom prst="straightConnector1">
                <a:avLst/>
              </a:prstGeom>
              <a:noFill/>
              <a:ln cap="flat" cmpd="sng" w="28575">
                <a:solidFill>
                  <a:srgbClr val="000000"/>
                </a:solidFill>
                <a:prstDash val="solid"/>
                <a:round/>
                <a:headEnd len="med" w="med" type="none"/>
                <a:tailEnd len="med" w="med" type="none"/>
              </a:ln>
            </p:spPr>
          </p:cxnSp>
          <p:cxnSp>
            <p:nvCxnSpPr>
              <p:cNvPr id="415" name="Google Shape;415;p16"/>
              <p:cNvCxnSpPr/>
              <p:nvPr/>
            </p:nvCxnSpPr>
            <p:spPr>
              <a:xfrm>
                <a:off x="1008" y="1008"/>
                <a:ext cx="96" cy="0"/>
              </a:xfrm>
              <a:prstGeom prst="straightConnector1">
                <a:avLst/>
              </a:prstGeom>
              <a:noFill/>
              <a:ln cap="flat" cmpd="sng" w="28575">
                <a:solidFill>
                  <a:srgbClr val="000000"/>
                </a:solidFill>
                <a:prstDash val="solid"/>
                <a:round/>
                <a:headEnd len="med" w="med" type="none"/>
                <a:tailEnd len="med" w="med" type="none"/>
              </a:ln>
            </p:spPr>
          </p:cxnSp>
          <p:sp>
            <p:nvSpPr>
              <p:cNvPr id="416" name="Google Shape;416;p16"/>
              <p:cNvSpPr txBox="1"/>
              <p:nvPr/>
            </p:nvSpPr>
            <p:spPr>
              <a:xfrm>
                <a:off x="720" y="2104"/>
                <a:ext cx="527" cy="3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1800"/>
                  <a:buFont typeface="Times New Roman"/>
                  <a:buNone/>
                </a:pPr>
                <a:r>
                  <a:rPr b="1" i="0" lang="en-US" sz="1800" u="none" cap="none" strike="noStrike">
                    <a:solidFill>
                      <a:srgbClr val="0000CC"/>
                    </a:solidFill>
                    <a:latin typeface="Times New Roman"/>
                    <a:ea typeface="Times New Roman"/>
                    <a:cs typeface="Times New Roman"/>
                    <a:sym typeface="Times New Roman"/>
                  </a:rPr>
                  <a:t>40</a:t>
                </a:r>
                <a:endParaRPr/>
              </a:p>
            </p:txBody>
          </p:sp>
          <p:sp>
            <p:nvSpPr>
              <p:cNvPr id="417" name="Google Shape;417;p16"/>
              <p:cNvSpPr txBox="1"/>
              <p:nvPr/>
            </p:nvSpPr>
            <p:spPr>
              <a:xfrm>
                <a:off x="720" y="1482"/>
                <a:ext cx="527" cy="3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1800"/>
                  <a:buFont typeface="Times New Roman"/>
                  <a:buNone/>
                </a:pPr>
                <a:r>
                  <a:rPr b="1" i="0" lang="en-US" sz="1800" u="none" cap="none" strike="noStrike">
                    <a:solidFill>
                      <a:srgbClr val="0000CC"/>
                    </a:solidFill>
                    <a:latin typeface="Times New Roman"/>
                    <a:ea typeface="Times New Roman"/>
                    <a:cs typeface="Times New Roman"/>
                    <a:sym typeface="Times New Roman"/>
                  </a:rPr>
                  <a:t>60</a:t>
                </a:r>
                <a:endParaRPr/>
              </a:p>
            </p:txBody>
          </p:sp>
          <p:sp>
            <p:nvSpPr>
              <p:cNvPr id="418" name="Google Shape;418;p16"/>
              <p:cNvSpPr txBox="1"/>
              <p:nvPr/>
            </p:nvSpPr>
            <p:spPr>
              <a:xfrm>
                <a:off x="720" y="857"/>
                <a:ext cx="527" cy="3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1800"/>
                  <a:buFont typeface="Times New Roman"/>
                  <a:buNone/>
                </a:pPr>
                <a:r>
                  <a:rPr b="1" i="0" lang="en-US" sz="1800" u="none" cap="none" strike="noStrike">
                    <a:solidFill>
                      <a:srgbClr val="0000CC"/>
                    </a:solidFill>
                    <a:latin typeface="Times New Roman"/>
                    <a:ea typeface="Times New Roman"/>
                    <a:cs typeface="Times New Roman"/>
                    <a:sym typeface="Times New Roman"/>
                  </a:rPr>
                  <a:t>80</a:t>
                </a:r>
                <a:endParaRPr/>
              </a:p>
            </p:txBody>
          </p:sp>
          <p:sp>
            <p:nvSpPr>
              <p:cNvPr id="419" name="Google Shape;419;p16"/>
              <p:cNvSpPr txBox="1"/>
              <p:nvPr/>
            </p:nvSpPr>
            <p:spPr>
              <a:xfrm>
                <a:off x="1344" y="1541"/>
                <a:ext cx="720" cy="3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1800"/>
                  <a:buFont typeface="Times New Roman"/>
                  <a:buNone/>
                </a:pPr>
                <a:r>
                  <a:rPr b="1" i="0" lang="en-US" sz="1800" u="none" cap="none" strike="noStrike">
                    <a:solidFill>
                      <a:srgbClr val="0000CC"/>
                    </a:solidFill>
                    <a:latin typeface="Times New Roman"/>
                    <a:ea typeface="Times New Roman"/>
                    <a:cs typeface="Times New Roman"/>
                    <a:sym typeface="Times New Roman"/>
                  </a:rPr>
                  <a:t>52,7</a:t>
                </a:r>
                <a:endParaRPr/>
              </a:p>
            </p:txBody>
          </p:sp>
          <p:sp>
            <p:nvSpPr>
              <p:cNvPr id="420" name="Google Shape;420;p16"/>
              <p:cNvSpPr txBox="1"/>
              <p:nvPr/>
            </p:nvSpPr>
            <p:spPr>
              <a:xfrm>
                <a:off x="2207" y="1102"/>
                <a:ext cx="712" cy="3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1800"/>
                  <a:buFont typeface="Times New Roman"/>
                  <a:buNone/>
                </a:pPr>
                <a:r>
                  <a:rPr b="1" i="0" lang="en-US" sz="1800" u="none" cap="none" strike="noStrike">
                    <a:solidFill>
                      <a:srgbClr val="0000CC"/>
                    </a:solidFill>
                    <a:latin typeface="Times New Roman"/>
                    <a:ea typeface="Times New Roman"/>
                    <a:cs typeface="Times New Roman"/>
                    <a:sym typeface="Times New Roman"/>
                  </a:rPr>
                  <a:t>64,4</a:t>
                </a:r>
                <a:endParaRPr/>
              </a:p>
            </p:txBody>
          </p:sp>
          <p:sp>
            <p:nvSpPr>
              <p:cNvPr id="421" name="Google Shape;421;p16"/>
              <p:cNvSpPr txBox="1"/>
              <p:nvPr/>
            </p:nvSpPr>
            <p:spPr>
              <a:xfrm>
                <a:off x="2979" y="811"/>
                <a:ext cx="621" cy="3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1800"/>
                  <a:buFont typeface="Times New Roman"/>
                  <a:buNone/>
                </a:pPr>
                <a:r>
                  <a:rPr b="1" i="0" lang="en-US" sz="1800" u="none" cap="none" strike="noStrike">
                    <a:solidFill>
                      <a:srgbClr val="0000CC"/>
                    </a:solidFill>
                    <a:latin typeface="Times New Roman"/>
                    <a:ea typeface="Times New Roman"/>
                    <a:cs typeface="Times New Roman"/>
                    <a:sym typeface="Times New Roman"/>
                  </a:rPr>
                  <a:t>76,3</a:t>
                </a:r>
                <a:endParaRPr/>
              </a:p>
            </p:txBody>
          </p:sp>
        </p:grpSp>
        <p:sp>
          <p:nvSpPr>
            <p:cNvPr id="422" name="Google Shape;422;p16"/>
            <p:cNvSpPr txBox="1"/>
            <p:nvPr/>
          </p:nvSpPr>
          <p:spPr>
            <a:xfrm>
              <a:off x="1079629" y="6374742"/>
              <a:ext cx="10049436" cy="4835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1" lang="en-US" sz="1800">
                  <a:solidFill>
                    <a:srgbClr val="000000"/>
                  </a:solidFill>
                  <a:latin typeface="Times New Roman"/>
                  <a:ea typeface="Times New Roman"/>
                  <a:cs typeface="Times New Roman"/>
                  <a:sym typeface="Times New Roman"/>
                </a:rPr>
                <a:t>Biểu đồ dân số Việt Nam qua các năm.</a:t>
              </a:r>
              <a:endParaRPr/>
            </a:p>
          </p:txBody>
        </p:sp>
        <p:cxnSp>
          <p:nvCxnSpPr>
            <p:cNvPr id="423" name="Google Shape;423;p16"/>
            <p:cNvCxnSpPr/>
            <p:nvPr/>
          </p:nvCxnSpPr>
          <p:spPr>
            <a:xfrm flipH="1" rot="10800000">
              <a:off x="887048" y="1136571"/>
              <a:ext cx="244760" cy="1"/>
            </a:xfrm>
            <a:prstGeom prst="straightConnector1">
              <a:avLst/>
            </a:prstGeom>
            <a:noFill/>
            <a:ln cap="flat" cmpd="sng" w="28575">
              <a:solidFill>
                <a:schemeClr val="dk1"/>
              </a:solidFill>
              <a:prstDash val="solid"/>
              <a:miter lim="800000"/>
              <a:headEnd len="sm" w="sm" type="none"/>
              <a:tailEnd len="sm" w="sm" type="none"/>
            </a:ln>
          </p:spPr>
        </p:cxnSp>
        <p:sp>
          <p:nvSpPr>
            <p:cNvPr id="424" name="Google Shape;424;p16"/>
            <p:cNvSpPr txBox="1"/>
            <p:nvPr/>
          </p:nvSpPr>
          <p:spPr>
            <a:xfrm>
              <a:off x="-52179" y="831678"/>
              <a:ext cx="1131808" cy="4835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1800"/>
                <a:buFont typeface="Times New Roman"/>
                <a:buNone/>
              </a:pPr>
              <a:r>
                <a:rPr b="1" lang="en-US" sz="1800">
                  <a:solidFill>
                    <a:srgbClr val="0000CC"/>
                  </a:solidFill>
                  <a:latin typeface="Times New Roman"/>
                  <a:ea typeface="Times New Roman"/>
                  <a:cs typeface="Times New Roman"/>
                  <a:sym typeface="Times New Roman"/>
                </a:rPr>
                <a:t>10</a:t>
              </a:r>
              <a:r>
                <a:rPr b="1" i="0" lang="en-US" sz="1800" u="none" cap="none" strike="noStrike">
                  <a:solidFill>
                    <a:srgbClr val="0000CC"/>
                  </a:solidFill>
                  <a:latin typeface="Times New Roman"/>
                  <a:ea typeface="Times New Roman"/>
                  <a:cs typeface="Times New Roman"/>
                  <a:sym typeface="Times New Roman"/>
                </a:rPr>
                <a:t>0</a:t>
              </a:r>
              <a:endParaRPr b="1" i="0" sz="1800" u="none" cap="none" strike="noStrike">
                <a:solidFill>
                  <a:srgbClr val="0000CC"/>
                </a:solidFill>
                <a:latin typeface="Times New Roman"/>
                <a:ea typeface="Times New Roman"/>
                <a:cs typeface="Times New Roman"/>
                <a:sym typeface="Times New Roman"/>
              </a:endParaRPr>
            </a:p>
          </p:txBody>
        </p:sp>
        <p:sp>
          <p:nvSpPr>
            <p:cNvPr id="425" name="Google Shape;425;p16"/>
            <p:cNvSpPr/>
            <p:nvPr/>
          </p:nvSpPr>
          <p:spPr>
            <a:xfrm>
              <a:off x="6969173" y="1782785"/>
              <a:ext cx="927782" cy="4128607"/>
            </a:xfrm>
            <a:prstGeom prst="rect">
              <a:avLst/>
            </a:prstGeom>
            <a:solidFill>
              <a:srgbClr val="0099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imes New Roman"/>
                <a:buNone/>
              </a:pPr>
              <a:r>
                <a:t/>
              </a:r>
              <a:endParaRPr b="0" i="0" sz="1800" u="none" cap="none" strike="noStrike">
                <a:solidFill>
                  <a:srgbClr val="006699"/>
                </a:solidFill>
                <a:latin typeface="Times New Roman"/>
                <a:ea typeface="Times New Roman"/>
                <a:cs typeface="Times New Roman"/>
                <a:sym typeface="Times New Roman"/>
              </a:endParaRPr>
            </a:p>
          </p:txBody>
        </p:sp>
        <p:sp>
          <p:nvSpPr>
            <p:cNvPr id="426" name="Google Shape;426;p16"/>
            <p:cNvSpPr txBox="1"/>
            <p:nvPr/>
          </p:nvSpPr>
          <p:spPr>
            <a:xfrm>
              <a:off x="6866085" y="5884063"/>
              <a:ext cx="1546303" cy="4835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1800"/>
                <a:buFont typeface="Times New Roman"/>
                <a:buNone/>
              </a:pPr>
              <a:r>
                <a:rPr b="1" i="0" lang="en-US" sz="1800" u="none" cap="none" strike="noStrike">
                  <a:solidFill>
                    <a:srgbClr val="0000CC"/>
                  </a:solidFill>
                  <a:latin typeface="Times New Roman"/>
                  <a:ea typeface="Times New Roman"/>
                  <a:cs typeface="Times New Roman"/>
                  <a:sym typeface="Times New Roman"/>
                </a:rPr>
                <a:t>2009</a:t>
              </a:r>
              <a:endParaRPr/>
            </a:p>
          </p:txBody>
        </p:sp>
        <p:sp>
          <p:nvSpPr>
            <p:cNvPr id="427" name="Google Shape;427;p16"/>
            <p:cNvSpPr/>
            <p:nvPr/>
          </p:nvSpPr>
          <p:spPr>
            <a:xfrm>
              <a:off x="8670105" y="1280949"/>
              <a:ext cx="927782" cy="4630443"/>
            </a:xfrm>
            <a:prstGeom prst="rect">
              <a:avLst/>
            </a:prstGeom>
            <a:solidFill>
              <a:srgbClr val="0099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imes New Roman"/>
                <a:buNone/>
              </a:pPr>
              <a:r>
                <a:t/>
              </a:r>
              <a:endParaRPr b="0" i="0" sz="1800" u="none" cap="none" strike="noStrike">
                <a:solidFill>
                  <a:srgbClr val="006699"/>
                </a:solidFill>
                <a:latin typeface="Times New Roman"/>
                <a:ea typeface="Times New Roman"/>
                <a:cs typeface="Times New Roman"/>
                <a:sym typeface="Times New Roman"/>
              </a:endParaRPr>
            </a:p>
          </p:txBody>
        </p:sp>
        <p:sp>
          <p:nvSpPr>
            <p:cNvPr id="428" name="Google Shape;428;p16"/>
            <p:cNvSpPr txBox="1"/>
            <p:nvPr/>
          </p:nvSpPr>
          <p:spPr>
            <a:xfrm>
              <a:off x="6772902" y="1250329"/>
              <a:ext cx="1732665" cy="4835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1800"/>
                <a:buFont typeface="Times New Roman"/>
                <a:buNone/>
              </a:pPr>
              <a:r>
                <a:rPr b="1" i="0" lang="en-US" sz="1800" u="none" cap="none" strike="noStrike">
                  <a:solidFill>
                    <a:srgbClr val="0000CC"/>
                  </a:solidFill>
                  <a:latin typeface="Times New Roman"/>
                  <a:ea typeface="Times New Roman"/>
                  <a:cs typeface="Times New Roman"/>
                  <a:sym typeface="Times New Roman"/>
                </a:rPr>
                <a:t>87,09</a:t>
              </a:r>
              <a:endParaRPr/>
            </a:p>
          </p:txBody>
        </p:sp>
        <p:sp>
          <p:nvSpPr>
            <p:cNvPr id="429" name="Google Shape;429;p16"/>
            <p:cNvSpPr txBox="1"/>
            <p:nvPr/>
          </p:nvSpPr>
          <p:spPr>
            <a:xfrm>
              <a:off x="8505567" y="831678"/>
              <a:ext cx="1732665" cy="4835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1800"/>
                <a:buFont typeface="Times New Roman"/>
                <a:buNone/>
              </a:pPr>
              <a:r>
                <a:rPr b="1" i="0" lang="en-US" sz="1800" u="none" cap="none" strike="noStrike">
                  <a:solidFill>
                    <a:srgbClr val="0000CC"/>
                  </a:solidFill>
                  <a:latin typeface="Times New Roman"/>
                  <a:ea typeface="Times New Roman"/>
                  <a:cs typeface="Times New Roman"/>
                  <a:sym typeface="Times New Roman"/>
                </a:rPr>
                <a:t>96,46</a:t>
              </a:r>
              <a:endParaRPr/>
            </a:p>
          </p:txBody>
        </p:sp>
        <p:sp>
          <p:nvSpPr>
            <p:cNvPr id="430" name="Google Shape;430;p16"/>
            <p:cNvSpPr txBox="1"/>
            <p:nvPr/>
          </p:nvSpPr>
          <p:spPr>
            <a:xfrm>
              <a:off x="8491911" y="5923799"/>
              <a:ext cx="1546303" cy="4835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CC"/>
                </a:buClr>
                <a:buSzPts val="1800"/>
                <a:buFont typeface="Times New Roman"/>
                <a:buNone/>
              </a:pPr>
              <a:r>
                <a:rPr b="1" i="0" lang="en-US" sz="1800" u="none" cap="none" strike="noStrike">
                  <a:solidFill>
                    <a:srgbClr val="0000CC"/>
                  </a:solidFill>
                  <a:latin typeface="Times New Roman"/>
                  <a:ea typeface="Times New Roman"/>
                  <a:cs typeface="Times New Roman"/>
                  <a:sym typeface="Times New Roman"/>
                </a:rPr>
                <a:t>2019</a:t>
              </a:r>
              <a:endParaRPr/>
            </a:p>
          </p:txBody>
        </p:sp>
      </p:grpSp>
      <p:sp>
        <p:nvSpPr>
          <p:cNvPr id="431" name="Google Shape;431;p16"/>
          <p:cNvSpPr txBox="1"/>
          <p:nvPr/>
        </p:nvSpPr>
        <p:spPr>
          <a:xfrm>
            <a:off x="329640" y="4373866"/>
            <a:ext cx="11846782"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3200"/>
              <a:buFont typeface="Times New Roman"/>
              <a:buNone/>
            </a:pPr>
            <a:r>
              <a:rPr b="1" i="0" lang="en-US" sz="3200" u="none" cap="none" strike="noStrike">
                <a:solidFill>
                  <a:srgbClr val="C00000"/>
                </a:solidFill>
                <a:latin typeface="Times New Roman"/>
                <a:ea typeface="Times New Roman"/>
                <a:cs typeface="Times New Roman"/>
                <a:sym typeface="Times New Roman"/>
              </a:rPr>
              <a:t>Nêu nhận xét về sự tăng dân số của nước ta từ</a:t>
            </a:r>
            <a:r>
              <a:rPr b="1" i="0" lang="en-US" sz="3200" u="none" cap="none" strike="noStrike">
                <a:solidFill>
                  <a:srgbClr val="C00000"/>
                </a:solidFill>
                <a:latin typeface="Times New Roman"/>
                <a:ea typeface="Times New Roman"/>
                <a:cs typeface="Times New Roman"/>
                <a:sym typeface="Times New Roman"/>
              </a:rPr>
              <a:t> năm 1999 đến 2019</a:t>
            </a:r>
            <a:r>
              <a:rPr b="1" i="0" lang="en-US" sz="3200" u="none" cap="none" strike="noStrike">
                <a:solidFill>
                  <a:srgbClr val="C00000"/>
                </a:solidFill>
                <a:latin typeface="Times New Roman"/>
                <a:ea typeface="Times New Roman"/>
                <a:cs typeface="Times New Roman"/>
                <a:sym typeface="Times New Roman"/>
              </a:rPr>
              <a:t>.</a:t>
            </a:r>
            <a:endParaRPr b="1" i="0" sz="3200" u="none" cap="none" strike="noStrike">
              <a:solidFill>
                <a:srgbClr val="C00000"/>
              </a:solidFill>
              <a:latin typeface="Times New Roman"/>
              <a:ea typeface="Times New Roman"/>
              <a:cs typeface="Times New Roman"/>
              <a:sym typeface="Times New Roman"/>
            </a:endParaRPr>
          </a:p>
        </p:txBody>
      </p:sp>
      <p:sp>
        <p:nvSpPr>
          <p:cNvPr id="432" name="Google Shape;432;p16"/>
          <p:cNvSpPr txBox="1"/>
          <p:nvPr/>
        </p:nvSpPr>
        <p:spPr>
          <a:xfrm>
            <a:off x="303831" y="5028102"/>
            <a:ext cx="7335219"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0070C0"/>
                </a:solidFill>
                <a:latin typeface="Times New Roman"/>
                <a:ea typeface="Times New Roman"/>
                <a:cs typeface="Times New Roman"/>
                <a:sym typeface="Times New Roman"/>
              </a:rPr>
              <a:t>🡪 Dân số nước ta có chiều hướng giảm.</a:t>
            </a:r>
            <a:endParaRPr/>
          </a:p>
        </p:txBody>
      </p:sp>
      <p:sp>
        <p:nvSpPr>
          <p:cNvPr id="433" name="Google Shape;433;p16"/>
          <p:cNvSpPr txBox="1"/>
          <p:nvPr/>
        </p:nvSpPr>
        <p:spPr>
          <a:xfrm>
            <a:off x="-102063" y="5677721"/>
            <a:ext cx="12445360" cy="1077218"/>
          </a:xfrm>
          <a:prstGeom prst="rect">
            <a:avLst/>
          </a:prstGeom>
          <a:solidFill>
            <a:srgbClr val="F9D5D5"/>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C00000"/>
                </a:solidFill>
                <a:latin typeface="Times New Roman"/>
                <a:ea typeface="Times New Roman"/>
                <a:cs typeface="Times New Roman"/>
                <a:sym typeface="Times New Roman"/>
              </a:rPr>
              <a:t>Tại sao giai đoạn trước nước ta tăng nhanh nhưng giai đoạn sau lại có chiều hướng giảm so với trước? Dân số tăng nhanh gây hậu quả gì?</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2000"/>
                                        <p:tgtEl>
                                          <p:spTgt spid="3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500"/>
                                        <p:tgtEl>
                                          <p:spTgt spid="3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2000"/>
                                        <p:tgtEl>
                                          <p:spTgt spid="3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500"/>
                                        <p:tgtEl>
                                          <p:spTgt spid="3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500"/>
                                        <p:tgtEl>
                                          <p:spTgt spid="4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2000"/>
                                        <p:tgtEl>
                                          <p:spTgt spid="4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1000"/>
                                        <p:tgtEl>
                                          <p:spTgt spid="4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17"/>
          <p:cNvSpPr/>
          <p:nvPr/>
        </p:nvSpPr>
        <p:spPr>
          <a:xfrm>
            <a:off x="1416718" y="1836182"/>
            <a:ext cx="945473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Times New Roman"/>
                <a:ea typeface="Times New Roman"/>
                <a:cs typeface="Times New Roman"/>
                <a:sym typeface="Times New Roman"/>
              </a:rPr>
              <a:t>https://www.youtube.com/watch?v=uSVp-5OEL0E</a:t>
            </a:r>
            <a:endParaRPr/>
          </a:p>
        </p:txBody>
      </p:sp>
      <p:sp>
        <p:nvSpPr>
          <p:cNvPr id="439" name="Google Shape;439;p17"/>
          <p:cNvSpPr txBox="1"/>
          <p:nvPr/>
        </p:nvSpPr>
        <p:spPr>
          <a:xfrm>
            <a:off x="1219200" y="1466850"/>
            <a:ext cx="97155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Times New Roman"/>
                <a:ea typeface="Times New Roman"/>
                <a:cs typeface="Times New Roman"/>
                <a:sym typeface="Times New Roman"/>
              </a:rPr>
              <a:t>Video về Sự gia tăng dân số, hậu quả của gia tăng dân số.</a:t>
            </a:r>
            <a:endParaRPr/>
          </a:p>
        </p:txBody>
      </p:sp>
    </p:spTree>
  </p:cSld>
  <p:clrMapOvr>
    <a:masterClrMapping/>
  </p:clrMapOvr>
  <p:transition spd="slow" p14:dur="1500">
    <p:random/>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id="445" name="Google Shape;445;p18"/>
          <p:cNvPicPr preferRelativeResize="0"/>
          <p:nvPr/>
        </p:nvPicPr>
        <p:blipFill rotWithShape="1">
          <a:blip r:embed="rId3">
            <a:alphaModFix/>
          </a:blip>
          <a:srcRect b="0" l="0" r="0" t="0"/>
          <a:stretch/>
        </p:blipFill>
        <p:spPr>
          <a:xfrm>
            <a:off x="2054387" y="1003638"/>
            <a:ext cx="8352356" cy="5533634"/>
          </a:xfrm>
          <a:prstGeom prst="rect">
            <a:avLst/>
          </a:prstGeom>
          <a:noFill/>
          <a:ln>
            <a:noFill/>
          </a:ln>
        </p:spPr>
      </p:pic>
      <p:pic>
        <p:nvPicPr>
          <p:cNvPr descr="8795a400b30657058d3280f44b1f2d03" id="446" name="Google Shape;446;p18"/>
          <p:cNvPicPr preferRelativeResize="0"/>
          <p:nvPr/>
        </p:nvPicPr>
        <p:blipFill rotWithShape="1">
          <a:blip r:embed="rId4">
            <a:alphaModFix/>
          </a:blip>
          <a:srcRect b="0" l="0" r="0" t="0"/>
          <a:stretch/>
        </p:blipFill>
        <p:spPr>
          <a:xfrm>
            <a:off x="3171507" y="4311015"/>
            <a:ext cx="5258435" cy="2546985"/>
          </a:xfrm>
          <a:prstGeom prst="rect">
            <a:avLst/>
          </a:prstGeom>
          <a:noFill/>
          <a:ln>
            <a:noFill/>
          </a:ln>
        </p:spPr>
      </p:pic>
      <p:sp>
        <p:nvSpPr>
          <p:cNvPr id="447" name="Google Shape;447;p18"/>
          <p:cNvSpPr txBox="1"/>
          <p:nvPr/>
        </p:nvSpPr>
        <p:spPr>
          <a:xfrm>
            <a:off x="3245759" y="2556689"/>
            <a:ext cx="5868812" cy="17543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a:solidFill>
                  <a:srgbClr val="B71E19"/>
                </a:solidFill>
                <a:latin typeface="Times New Roman"/>
                <a:ea typeface="Times New Roman"/>
                <a:cs typeface="Times New Roman"/>
                <a:sym typeface="Times New Roman"/>
              </a:rPr>
              <a:t>3. Hậu quả của dân số tăng nhanh</a:t>
            </a:r>
            <a:endParaRPr b="1" sz="5400">
              <a:solidFill>
                <a:srgbClr val="B71E19"/>
              </a:solidFill>
              <a:latin typeface="Times New Roman"/>
              <a:ea typeface="Times New Roman"/>
              <a:cs typeface="Times New Roman"/>
              <a:sym typeface="Times New Roman"/>
            </a:endParaRPr>
          </a:p>
        </p:txBody>
      </p:sp>
      <p:pic>
        <p:nvPicPr>
          <p:cNvPr descr="e6a655ed09bc757151afabca7ab85c5c" id="448" name="Google Shape;448;p18"/>
          <p:cNvPicPr preferRelativeResize="0"/>
          <p:nvPr/>
        </p:nvPicPr>
        <p:blipFill rotWithShape="1">
          <a:blip r:embed="rId5">
            <a:alphaModFix/>
          </a:blip>
          <a:srcRect b="0" l="0" r="0" t="0"/>
          <a:stretch/>
        </p:blipFill>
        <p:spPr>
          <a:xfrm rot="1426081">
            <a:off x="10377519" y="588145"/>
            <a:ext cx="1145712" cy="1495432"/>
          </a:xfrm>
          <a:prstGeom prst="rect">
            <a:avLst/>
          </a:prstGeom>
          <a:noFill/>
          <a:ln>
            <a:noFill/>
          </a:ln>
        </p:spPr>
      </p:pic>
      <p:pic>
        <p:nvPicPr>
          <p:cNvPr descr="d1ca708a87c9b39e9bdf39142e09b55e" id="449" name="Google Shape;449;p18"/>
          <p:cNvPicPr preferRelativeResize="0"/>
          <p:nvPr/>
        </p:nvPicPr>
        <p:blipFill rotWithShape="1">
          <a:blip r:embed="rId6">
            <a:alphaModFix/>
          </a:blip>
          <a:srcRect b="0" l="0" r="0" t="0"/>
          <a:stretch/>
        </p:blipFill>
        <p:spPr>
          <a:xfrm>
            <a:off x="206542" y="-113283"/>
            <a:ext cx="2428875" cy="2428875"/>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46"/>
                                        </p:tgtEl>
                                        <p:attrNameLst>
                                          <p:attrName>style.visibility</p:attrName>
                                        </p:attrNameLst>
                                      </p:cBhvr>
                                      <p:to>
                                        <p:strVal val="visible"/>
                                      </p:to>
                                    </p:set>
                                    <p:animEffect filter="fade" transition="in">
                                      <p:cBhvr>
                                        <p:cTn dur="1000"/>
                                        <p:tgtEl>
                                          <p:spTgt spid="44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2000"/>
                                        <p:tgtEl>
                                          <p:spTgt spid="445"/>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447"/>
                                        </p:tgtEl>
                                        <p:attrNameLst>
                                          <p:attrName>style.visibility</p:attrName>
                                        </p:attrNameLst>
                                      </p:cBhvr>
                                      <p:to>
                                        <p:strVal val="visible"/>
                                      </p:to>
                                    </p:set>
                                    <p:animEffect filter="fade" transition="in">
                                      <p:cBhvr>
                                        <p:cTn dur="500"/>
                                        <p:tgtEl>
                                          <p:spTgt spid="447"/>
                                        </p:tgtEl>
                                      </p:cBhvr>
                                    </p:animEffect>
                                  </p:childTnLst>
                                </p:cTn>
                              </p:par>
                              <p:par>
                                <p:cTn fill="hold" nodeType="withEffect" presetClass="entr" presetID="10" presetSubtype="0">
                                  <p:stCondLst>
                                    <p:cond delay="0"/>
                                  </p:stCondLst>
                                  <p:childTnLst>
                                    <p:set>
                                      <p:cBhvr>
                                        <p:cTn dur="1" fill="hold">
                                          <p:stCondLst>
                                            <p:cond delay="0"/>
                                          </p:stCondLst>
                                        </p:cTn>
                                        <p:tgtEl>
                                          <p:spTgt spid="449"/>
                                        </p:tgtEl>
                                        <p:attrNameLst>
                                          <p:attrName>style.visibility</p:attrName>
                                        </p:attrNameLst>
                                      </p:cBhvr>
                                      <p:to>
                                        <p:strVal val="visible"/>
                                      </p:to>
                                    </p:set>
                                    <p:animEffect filter="fade" transition="in">
                                      <p:cBhvr>
                                        <p:cTn dur="1000"/>
                                        <p:tgtEl>
                                          <p:spTgt spid="449"/>
                                        </p:tgtEl>
                                      </p:cBhvr>
                                    </p:animEffect>
                                  </p:childTnLst>
                                </p:cTn>
                              </p:par>
                              <p:par>
                                <p:cTn fill="hold" nodeType="withEffect" presetClass="entr" presetID="10" presetSubtype="0">
                                  <p:stCondLst>
                                    <p:cond delay="0"/>
                                  </p:stCondLst>
                                  <p:childTnLst>
                                    <p:set>
                                      <p:cBhvr>
                                        <p:cTn dur="1" fill="hold">
                                          <p:stCondLst>
                                            <p:cond delay="0"/>
                                          </p:stCondLst>
                                        </p:cTn>
                                        <p:tgtEl>
                                          <p:spTgt spid="448"/>
                                        </p:tgtEl>
                                        <p:attrNameLst>
                                          <p:attrName>style.visibility</p:attrName>
                                        </p:attrNameLst>
                                      </p:cBhvr>
                                      <p:to>
                                        <p:strVal val="visible"/>
                                      </p:to>
                                    </p:set>
                                    <p:animEffect filter="fade" transition="in">
                                      <p:cBhvr>
                                        <p:cTn dur="1000"/>
                                        <p:tgtEl>
                                          <p:spTgt spid="4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grpSp>
        <p:nvGrpSpPr>
          <p:cNvPr id="455" name="Google Shape;455;p19"/>
          <p:cNvGrpSpPr/>
          <p:nvPr/>
        </p:nvGrpSpPr>
        <p:grpSpPr>
          <a:xfrm>
            <a:off x="2656115" y="418914"/>
            <a:ext cx="6879772" cy="5026398"/>
            <a:chOff x="3208972" y="1268413"/>
            <a:chExt cx="6192203" cy="4524058"/>
          </a:xfrm>
        </p:grpSpPr>
        <p:pic>
          <p:nvPicPr>
            <p:cNvPr descr="8" id="456" name="Google Shape;456;p19"/>
            <p:cNvPicPr preferRelativeResize="0"/>
            <p:nvPr/>
          </p:nvPicPr>
          <p:blipFill rotWithShape="1">
            <a:blip r:embed="rId3">
              <a:alphaModFix/>
            </a:blip>
            <a:srcRect b="0" l="0" r="0" t="0"/>
            <a:stretch/>
          </p:blipFill>
          <p:spPr>
            <a:xfrm>
              <a:off x="3554412" y="1268413"/>
              <a:ext cx="5846763" cy="4278630"/>
            </a:xfrm>
            <a:prstGeom prst="rect">
              <a:avLst/>
            </a:prstGeom>
            <a:noFill/>
            <a:ln>
              <a:noFill/>
            </a:ln>
          </p:spPr>
        </p:pic>
        <p:pic>
          <p:nvPicPr>
            <p:cNvPr descr="a79f80ffa08c290ea84e4d7ac0fbd56a" id="457" name="Google Shape;457;p19"/>
            <p:cNvPicPr preferRelativeResize="0"/>
            <p:nvPr/>
          </p:nvPicPr>
          <p:blipFill rotWithShape="1">
            <a:blip r:embed="rId4">
              <a:alphaModFix/>
            </a:blip>
            <a:srcRect b="0" l="0" r="0" t="0"/>
            <a:stretch/>
          </p:blipFill>
          <p:spPr>
            <a:xfrm>
              <a:off x="3208972" y="4350386"/>
              <a:ext cx="2319655" cy="1442085"/>
            </a:xfrm>
            <a:prstGeom prst="rect">
              <a:avLst/>
            </a:prstGeom>
            <a:noFill/>
            <a:ln>
              <a:noFill/>
            </a:ln>
          </p:spPr>
        </p:pic>
      </p:grpSp>
      <p:sp>
        <p:nvSpPr>
          <p:cNvPr id="458" name="Google Shape;458;p19"/>
          <p:cNvSpPr txBox="1"/>
          <p:nvPr/>
        </p:nvSpPr>
        <p:spPr>
          <a:xfrm>
            <a:off x="3675327" y="2642773"/>
            <a:ext cx="522514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863D"/>
              </a:buClr>
              <a:buSzPts val="3600"/>
              <a:buFont typeface="Times New Roman"/>
              <a:buNone/>
            </a:pPr>
            <a:r>
              <a:rPr b="1" lang="en-US" sz="3600" u="none" cap="none" strike="noStrike">
                <a:solidFill>
                  <a:srgbClr val="00863D"/>
                </a:solidFill>
                <a:latin typeface="Times New Roman"/>
                <a:ea typeface="Times New Roman"/>
                <a:cs typeface="Times New Roman"/>
                <a:sym typeface="Times New Roman"/>
              </a:rPr>
              <a:t>Dân</a:t>
            </a:r>
            <a:r>
              <a:rPr b="1" lang="en-US" sz="3600" u="none" cap="none" strike="noStrike">
                <a:solidFill>
                  <a:srgbClr val="00863D"/>
                </a:solidFill>
                <a:latin typeface="Times New Roman"/>
                <a:ea typeface="Times New Roman"/>
                <a:cs typeface="Times New Roman"/>
                <a:sym typeface="Times New Roman"/>
              </a:rPr>
              <a:t> số tăng nhanh sẽ gây ra những hậu quả gì?</a:t>
            </a:r>
            <a:endParaRPr b="1" sz="3600" u="none" cap="none" strike="noStrike">
              <a:solidFill>
                <a:srgbClr val="00863D"/>
              </a:solidFill>
              <a:latin typeface="Times New Roman"/>
              <a:ea typeface="Times New Roman"/>
              <a:cs typeface="Times New Roman"/>
              <a:sym typeface="Times New Roman"/>
            </a:endParaRPr>
          </a:p>
        </p:txBody>
      </p:sp>
      <p:pic>
        <p:nvPicPr>
          <p:cNvPr descr="e6a655ed09bc757151afabca7ab85c5c" id="459" name="Google Shape;459;p19"/>
          <p:cNvPicPr preferRelativeResize="0"/>
          <p:nvPr/>
        </p:nvPicPr>
        <p:blipFill rotWithShape="1">
          <a:blip r:embed="rId5">
            <a:alphaModFix/>
          </a:blip>
          <a:srcRect b="0" l="0" r="0" t="0"/>
          <a:stretch/>
        </p:blipFill>
        <p:spPr>
          <a:xfrm rot="1426081">
            <a:off x="10377519" y="588145"/>
            <a:ext cx="1145712" cy="1495432"/>
          </a:xfrm>
          <a:prstGeom prst="rect">
            <a:avLst/>
          </a:prstGeom>
          <a:noFill/>
          <a:ln>
            <a:noFill/>
          </a:ln>
        </p:spPr>
      </p:pic>
      <p:pic>
        <p:nvPicPr>
          <p:cNvPr descr="d1ca708a87c9b39e9bdf39142e09b55e" id="460" name="Google Shape;460;p19"/>
          <p:cNvPicPr preferRelativeResize="0"/>
          <p:nvPr/>
        </p:nvPicPr>
        <p:blipFill rotWithShape="1">
          <a:blip r:embed="rId6">
            <a:alphaModFix/>
          </a:blip>
          <a:srcRect b="0" l="0" r="0" t="0"/>
          <a:stretch/>
        </p:blipFill>
        <p:spPr>
          <a:xfrm>
            <a:off x="206542" y="-113283"/>
            <a:ext cx="2428875" cy="2428875"/>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1000"/>
                                        <p:tgtEl>
                                          <p:spTgt spid="45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58"/>
                                        </p:tgtEl>
                                        <p:attrNameLst>
                                          <p:attrName>style.visibility</p:attrName>
                                        </p:attrNameLst>
                                      </p:cBhvr>
                                      <p:to>
                                        <p:strVal val="visible"/>
                                      </p:to>
                                    </p:set>
                                    <p:animEffect filter="fade" transition="in">
                                      <p:cBhvr>
                                        <p:cTn dur="500"/>
                                        <p:tgtEl>
                                          <p:spTgt spid="458"/>
                                        </p:tgtEl>
                                      </p:cBhvr>
                                    </p:animEffect>
                                  </p:childTnLst>
                                </p:cTn>
                              </p:par>
                              <p:par>
                                <p:cTn fill="hold" nodeType="withEffect" presetClass="entr" presetID="10" presetSubtype="0">
                                  <p:stCondLst>
                                    <p:cond delay="0"/>
                                  </p:stCondLst>
                                  <p:childTnLst>
                                    <p:set>
                                      <p:cBhvr>
                                        <p:cTn dur="1" fill="hold">
                                          <p:stCondLst>
                                            <p:cond delay="0"/>
                                          </p:stCondLst>
                                        </p:cTn>
                                        <p:tgtEl>
                                          <p:spTgt spid="460"/>
                                        </p:tgtEl>
                                        <p:attrNameLst>
                                          <p:attrName>style.visibility</p:attrName>
                                        </p:attrNameLst>
                                      </p:cBhvr>
                                      <p:to>
                                        <p:strVal val="visible"/>
                                      </p:to>
                                    </p:set>
                                    <p:animEffect filter="fade" transition="in">
                                      <p:cBhvr>
                                        <p:cTn dur="1000"/>
                                        <p:tgtEl>
                                          <p:spTgt spid="460"/>
                                        </p:tgtEl>
                                      </p:cBhvr>
                                    </p:animEffect>
                                  </p:childTnLst>
                                </p:cTn>
                              </p:par>
                              <p:par>
                                <p:cTn fill="hold" nodeType="withEffect" presetClass="entr" presetID="10" presetSubtype="0">
                                  <p:stCondLst>
                                    <p:cond delay="0"/>
                                  </p:stCondLst>
                                  <p:childTnLst>
                                    <p:set>
                                      <p:cBhvr>
                                        <p:cTn dur="1" fill="hold">
                                          <p:stCondLst>
                                            <p:cond delay="0"/>
                                          </p:stCondLst>
                                        </p:cTn>
                                        <p:tgtEl>
                                          <p:spTgt spid="459"/>
                                        </p:tgtEl>
                                        <p:attrNameLst>
                                          <p:attrName>style.visibility</p:attrName>
                                        </p:attrNameLst>
                                      </p:cBhvr>
                                      <p:to>
                                        <p:strVal val="visible"/>
                                      </p:to>
                                    </p:set>
                                    <p:animEffect filter="fade" transition="in">
                                      <p:cBhvr>
                                        <p:cTn dur="1000"/>
                                        <p:tgtEl>
                                          <p:spTgt spid="4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2"/>
          <p:cNvPicPr preferRelativeResize="0"/>
          <p:nvPr/>
        </p:nvPicPr>
        <p:blipFill rotWithShape="1">
          <a:blip r:embed="rId3">
            <a:alphaModFix/>
          </a:blip>
          <a:srcRect b="3656" l="-164" r="163" t="14185"/>
          <a:stretch/>
        </p:blipFill>
        <p:spPr>
          <a:xfrm>
            <a:off x="-12198" y="0"/>
            <a:ext cx="12192000" cy="6858000"/>
          </a:xfrm>
          <a:prstGeom prst="rect">
            <a:avLst/>
          </a:prstGeom>
          <a:noFill/>
          <a:ln>
            <a:noFill/>
          </a:ln>
        </p:spPr>
      </p:pic>
      <p:grpSp>
        <p:nvGrpSpPr>
          <p:cNvPr id="110" name="Google Shape;110;p2"/>
          <p:cNvGrpSpPr/>
          <p:nvPr/>
        </p:nvGrpSpPr>
        <p:grpSpPr>
          <a:xfrm>
            <a:off x="5986351" y="2708345"/>
            <a:ext cx="3429000" cy="3429000"/>
            <a:chOff x="5986351" y="2708345"/>
            <a:chExt cx="3429000" cy="3429000"/>
          </a:xfrm>
        </p:grpSpPr>
        <p:sp>
          <p:nvSpPr>
            <p:cNvPr id="111" name="Google Shape;111;p2"/>
            <p:cNvSpPr/>
            <p:nvPr/>
          </p:nvSpPr>
          <p:spPr>
            <a:xfrm>
              <a:off x="7228907" y="3039248"/>
              <a:ext cx="350913" cy="350913"/>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12" name="Google Shape;112;p2"/>
            <p:cNvSpPr/>
            <p:nvPr/>
          </p:nvSpPr>
          <p:spPr>
            <a:xfrm>
              <a:off x="8441020" y="3067965"/>
              <a:ext cx="350913" cy="350913"/>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113" name="Google Shape;113;p2"/>
            <p:cNvPicPr preferRelativeResize="0"/>
            <p:nvPr/>
          </p:nvPicPr>
          <p:blipFill rotWithShape="1">
            <a:blip r:embed="rId4">
              <a:alphaModFix/>
            </a:blip>
            <a:srcRect b="0" l="0" r="0" t="0"/>
            <a:stretch/>
          </p:blipFill>
          <p:spPr>
            <a:xfrm>
              <a:off x="5986351" y="2708345"/>
              <a:ext cx="3429000" cy="3429000"/>
            </a:xfrm>
            <a:prstGeom prst="rect">
              <a:avLst/>
            </a:prstGeom>
            <a:noFill/>
            <a:ln>
              <a:noFill/>
            </a:ln>
          </p:spPr>
        </p:pic>
      </p:grpSp>
      <p:pic>
        <p:nvPicPr>
          <p:cNvPr descr="Download Free png Cartoon Hamburger Images, Stock Photos &amp; Vectors ..." id="114" name="Google Shape;114;p2"/>
          <p:cNvPicPr preferRelativeResize="0"/>
          <p:nvPr/>
        </p:nvPicPr>
        <p:blipFill rotWithShape="1">
          <a:blip r:embed="rId5">
            <a:alphaModFix/>
          </a:blip>
          <a:srcRect b="0" l="0" r="0" t="0"/>
          <a:stretch/>
        </p:blipFill>
        <p:spPr>
          <a:xfrm>
            <a:off x="2879799" y="4183571"/>
            <a:ext cx="1030367" cy="1037780"/>
          </a:xfrm>
          <a:prstGeom prst="rect">
            <a:avLst/>
          </a:prstGeom>
          <a:noFill/>
          <a:ln>
            <a:noFill/>
          </a:ln>
        </p:spPr>
      </p:pic>
      <p:pic>
        <p:nvPicPr>
          <p:cNvPr descr="Cartoon biscuit eating pastry breakfast cookies Vector Image" id="115" name="Google Shape;115;p2"/>
          <p:cNvPicPr preferRelativeResize="0"/>
          <p:nvPr/>
        </p:nvPicPr>
        <p:blipFill rotWithShape="1">
          <a:blip r:embed="rId6">
            <a:alphaModFix/>
          </a:blip>
          <a:srcRect b="14846" l="58749" r="4350" t="50062"/>
          <a:stretch/>
        </p:blipFill>
        <p:spPr>
          <a:xfrm>
            <a:off x="3512448" y="4193659"/>
            <a:ext cx="777607" cy="798680"/>
          </a:xfrm>
          <a:prstGeom prst="rect">
            <a:avLst/>
          </a:prstGeom>
          <a:noFill/>
          <a:ln>
            <a:noFill/>
          </a:ln>
        </p:spPr>
      </p:pic>
      <p:pic>
        <p:nvPicPr>
          <p:cNvPr descr="Boba Tea Cartoon Png - Bubble Tea Cute Png Transparent PNG ..." id="116" name="Google Shape;116;p2"/>
          <p:cNvPicPr preferRelativeResize="0"/>
          <p:nvPr/>
        </p:nvPicPr>
        <p:blipFill rotWithShape="1">
          <a:blip r:embed="rId7">
            <a:alphaModFix/>
          </a:blip>
          <a:srcRect b="0" l="0" r="0" t="0"/>
          <a:stretch/>
        </p:blipFill>
        <p:spPr>
          <a:xfrm>
            <a:off x="4006974" y="4041637"/>
            <a:ext cx="619527" cy="1067651"/>
          </a:xfrm>
          <a:prstGeom prst="rect">
            <a:avLst/>
          </a:prstGeom>
          <a:noFill/>
          <a:ln>
            <a:noFill/>
          </a:ln>
        </p:spPr>
      </p:pic>
      <p:pic>
        <p:nvPicPr>
          <p:cNvPr descr="Beef Steak Clipart" id="117" name="Google Shape;117;p2"/>
          <p:cNvPicPr preferRelativeResize="0"/>
          <p:nvPr/>
        </p:nvPicPr>
        <p:blipFill rotWithShape="1">
          <a:blip r:embed="rId8">
            <a:alphaModFix/>
          </a:blip>
          <a:srcRect b="0" l="0" r="0" t="0"/>
          <a:stretch/>
        </p:blipFill>
        <p:spPr>
          <a:xfrm>
            <a:off x="3239850" y="4404534"/>
            <a:ext cx="1050205" cy="646280"/>
          </a:xfrm>
          <a:prstGeom prst="rect">
            <a:avLst/>
          </a:prstGeom>
          <a:noFill/>
          <a:ln>
            <a:noFill/>
          </a:ln>
        </p:spPr>
      </p:pic>
      <p:pic>
        <p:nvPicPr>
          <p:cNvPr id="118" name="Google Shape;118;p2"/>
          <p:cNvPicPr preferRelativeResize="0"/>
          <p:nvPr/>
        </p:nvPicPr>
        <p:blipFill rotWithShape="1">
          <a:blip r:embed="rId9">
            <a:alphaModFix/>
          </a:blip>
          <a:srcRect b="17907" l="0" r="0" t="17198"/>
          <a:stretch/>
        </p:blipFill>
        <p:spPr>
          <a:xfrm>
            <a:off x="3761459" y="4460165"/>
            <a:ext cx="888647" cy="719065"/>
          </a:xfrm>
          <a:prstGeom prst="rect">
            <a:avLst/>
          </a:prstGeom>
          <a:noFill/>
          <a:ln>
            <a:noFill/>
          </a:ln>
        </p:spPr>
      </p:pic>
      <p:pic>
        <p:nvPicPr>
          <p:cNvPr descr="Flat cartoon empty straw wicker basket Royalty Free Vector" id="119" name="Google Shape;119;p2"/>
          <p:cNvPicPr preferRelativeResize="0"/>
          <p:nvPr/>
        </p:nvPicPr>
        <p:blipFill rotWithShape="1">
          <a:blip r:embed="rId10">
            <a:alphaModFix/>
          </a:blip>
          <a:srcRect b="7684" l="0" r="0" t="0"/>
          <a:stretch/>
        </p:blipFill>
        <p:spPr>
          <a:xfrm>
            <a:off x="2824953" y="3173080"/>
            <a:ext cx="2003425" cy="2673915"/>
          </a:xfrm>
          <a:prstGeom prst="rect">
            <a:avLst/>
          </a:prstGeom>
          <a:noFill/>
          <a:ln>
            <a:noFill/>
          </a:ln>
        </p:spPr>
      </p:pic>
      <p:pic>
        <p:nvPicPr>
          <p:cNvPr descr="Download Software Development Services - Covent Garden PNG Image ..." id="120" name="Google Shape;120;p2">
            <a:hlinkClick action="ppaction://hlinksldjump" r:id="rId11"/>
          </p:cNvPr>
          <p:cNvPicPr preferRelativeResize="0"/>
          <p:nvPr/>
        </p:nvPicPr>
        <p:blipFill rotWithShape="1">
          <a:blip r:embed="rId12">
            <a:alphaModFix/>
          </a:blip>
          <a:srcRect b="0" l="0" r="0" t="0"/>
          <a:stretch/>
        </p:blipFill>
        <p:spPr>
          <a:xfrm>
            <a:off x="4716089" y="2263647"/>
            <a:ext cx="2082218" cy="2082218"/>
          </a:xfrm>
          <a:prstGeom prst="rect">
            <a:avLst/>
          </a:prstGeom>
          <a:noFill/>
          <a:ln>
            <a:noFill/>
          </a:ln>
        </p:spPr>
      </p:pic>
      <p:sp>
        <p:nvSpPr>
          <p:cNvPr id="121" name="Google Shape;121;p2"/>
          <p:cNvSpPr txBox="1"/>
          <p:nvPr/>
        </p:nvSpPr>
        <p:spPr>
          <a:xfrm>
            <a:off x="2879799" y="385011"/>
            <a:ext cx="5734812" cy="707886"/>
          </a:xfrm>
          <a:prstGeom prst="rect">
            <a:avLst/>
          </a:prstGeom>
          <a:solidFill>
            <a:srgbClr val="D8E2F3"/>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Times New Roman"/>
              <a:buNone/>
            </a:pPr>
            <a:r>
              <a:rPr b="0" i="0" lang="en-US" sz="4000" u="none" cap="none" strike="noStrike">
                <a:solidFill>
                  <a:srgbClr val="000000"/>
                </a:solidFill>
                <a:latin typeface="Times New Roman"/>
                <a:ea typeface="Times New Roman"/>
                <a:cs typeface="Times New Roman"/>
                <a:sym typeface="Times New Roman"/>
              </a:rPr>
              <a:t>GẤU CON HAM ĂN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20"/>
                                        </p:tgtEl>
                                      </p:cBhvr>
                                    </p:animEffect>
                                    <p:set>
                                      <p:cBhvr>
                                        <p:cTn dur="1" fill="hold">
                                          <p:stCondLst>
                                            <p:cond delay="500"/>
                                          </p:stCondLst>
                                        </p:cTn>
                                        <p:tgtEl>
                                          <p:spTgt spid="12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pic>
        <p:nvPicPr>
          <p:cNvPr id="465" name="Google Shape;465;p20"/>
          <p:cNvPicPr preferRelativeResize="0"/>
          <p:nvPr/>
        </p:nvPicPr>
        <p:blipFill rotWithShape="1">
          <a:blip r:embed="rId3">
            <a:alphaModFix/>
          </a:blip>
          <a:srcRect b="0" l="0" r="0" t="0"/>
          <a:stretch/>
        </p:blipFill>
        <p:spPr>
          <a:xfrm>
            <a:off x="449318" y="646331"/>
            <a:ext cx="5494282" cy="3651250"/>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pic>
        <p:nvPicPr>
          <p:cNvPr id="466" name="Google Shape;466;p20"/>
          <p:cNvPicPr preferRelativeResize="0"/>
          <p:nvPr/>
        </p:nvPicPr>
        <p:blipFill rotWithShape="1">
          <a:blip r:embed="rId4">
            <a:alphaModFix/>
          </a:blip>
          <a:srcRect b="0" l="0" r="0" t="0"/>
          <a:stretch/>
        </p:blipFill>
        <p:spPr>
          <a:xfrm>
            <a:off x="6162674" y="646331"/>
            <a:ext cx="5476875" cy="3651250"/>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sp>
        <p:nvSpPr>
          <p:cNvPr id="467" name="Google Shape;467;p20"/>
          <p:cNvSpPr txBox="1"/>
          <p:nvPr/>
        </p:nvSpPr>
        <p:spPr>
          <a:xfrm>
            <a:off x="-266700" y="0"/>
            <a:ext cx="763905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rgbClr val="B71E19"/>
                </a:solidFill>
                <a:latin typeface="Times New Roman"/>
                <a:ea typeface="Times New Roman"/>
                <a:cs typeface="Times New Roman"/>
                <a:sym typeface="Times New Roman"/>
              </a:rPr>
              <a:t>3. Hậu quả của dân số tăng nhanh</a:t>
            </a:r>
            <a:endParaRPr b="1" sz="3600">
              <a:solidFill>
                <a:srgbClr val="B71E19"/>
              </a:solidFill>
              <a:latin typeface="Times New Roman"/>
              <a:ea typeface="Times New Roman"/>
              <a:cs typeface="Times New Roman"/>
              <a:sym typeface="Times New Roman"/>
            </a:endParaRPr>
          </a:p>
        </p:txBody>
      </p:sp>
      <p:sp>
        <p:nvSpPr>
          <p:cNvPr id="468" name="Google Shape;468;p20"/>
          <p:cNvSpPr txBox="1"/>
          <p:nvPr/>
        </p:nvSpPr>
        <p:spPr>
          <a:xfrm>
            <a:off x="777040" y="4420692"/>
            <a:ext cx="1141496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Thiếu ăn, thiếu mặc, thiếu nhà ở dẫn đến cuộc sống nghèo đói, lạc hậu.</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67"/>
                                        </p:tgtEl>
                                        <p:attrNameLst>
                                          <p:attrName>style.visibility</p:attrName>
                                        </p:attrNameLst>
                                      </p:cBhvr>
                                      <p:to>
                                        <p:strVal val="visible"/>
                                      </p:to>
                                    </p:set>
                                    <p:animEffect filter="fade" transition="in">
                                      <p:cBhvr>
                                        <p:cTn dur="500"/>
                                        <p:tgtEl>
                                          <p:spTgt spid="4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65"/>
                                        </p:tgtEl>
                                        <p:attrNameLst>
                                          <p:attrName>style.visibility</p:attrName>
                                        </p:attrNameLst>
                                      </p:cBhvr>
                                      <p:to>
                                        <p:strVal val="visible"/>
                                      </p:to>
                                    </p:set>
                                    <p:anim calcmode="lin" valueType="num">
                                      <p:cBhvr additive="base">
                                        <p:cTn dur="1250"/>
                                        <p:tgtEl>
                                          <p:spTgt spid="46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66"/>
                                        </p:tgtEl>
                                        <p:attrNameLst>
                                          <p:attrName>style.visibility</p:attrName>
                                        </p:attrNameLst>
                                      </p:cBhvr>
                                      <p:to>
                                        <p:strVal val="visible"/>
                                      </p:to>
                                    </p:set>
                                    <p:anim calcmode="lin" valueType="num">
                                      <p:cBhvr additive="base">
                                        <p:cTn dur="1250"/>
                                        <p:tgtEl>
                                          <p:spTgt spid="46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8"/>
                                        </p:tgtEl>
                                        <p:attrNameLst>
                                          <p:attrName>style.visibility</p:attrName>
                                        </p:attrNameLst>
                                      </p:cBhvr>
                                      <p:to>
                                        <p:strVal val="visible"/>
                                      </p:to>
                                    </p:set>
                                    <p:animEffect filter="fade" transition="in">
                                      <p:cBhvr>
                                        <p:cTn dur="500"/>
                                        <p:tgtEl>
                                          <p:spTgt spid="4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id="473" name="Google Shape;473;p21"/>
          <p:cNvPicPr preferRelativeResize="0"/>
          <p:nvPr/>
        </p:nvPicPr>
        <p:blipFill rotWithShape="1">
          <a:blip r:embed="rId3">
            <a:alphaModFix/>
          </a:blip>
          <a:srcRect b="0" l="0" r="0" t="0"/>
          <a:stretch/>
        </p:blipFill>
        <p:spPr>
          <a:xfrm>
            <a:off x="304800" y="2117558"/>
            <a:ext cx="5360737" cy="3216442"/>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474" name="Google Shape;474;p21"/>
          <p:cNvPicPr preferRelativeResize="0"/>
          <p:nvPr/>
        </p:nvPicPr>
        <p:blipFill rotWithShape="1">
          <a:blip r:embed="rId4">
            <a:alphaModFix/>
          </a:blip>
          <a:srcRect b="0" l="0" r="0" t="0"/>
          <a:stretch/>
        </p:blipFill>
        <p:spPr>
          <a:xfrm>
            <a:off x="6208295" y="2117558"/>
            <a:ext cx="5646820" cy="3216442"/>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475" name="Google Shape;475;p21"/>
          <p:cNvSpPr txBox="1"/>
          <p:nvPr/>
        </p:nvSpPr>
        <p:spPr>
          <a:xfrm>
            <a:off x="-266700" y="0"/>
            <a:ext cx="763905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rgbClr val="B71E19"/>
                </a:solidFill>
                <a:latin typeface="Times New Roman"/>
                <a:ea typeface="Times New Roman"/>
                <a:cs typeface="Times New Roman"/>
                <a:sym typeface="Times New Roman"/>
              </a:rPr>
              <a:t>3. Hậu quả của dân số tăng nhanh</a:t>
            </a:r>
            <a:endParaRPr b="1" sz="3600">
              <a:solidFill>
                <a:srgbClr val="B71E19"/>
              </a:solidFill>
              <a:latin typeface="Times New Roman"/>
              <a:ea typeface="Times New Roman"/>
              <a:cs typeface="Times New Roman"/>
              <a:sym typeface="Times New Roman"/>
            </a:endParaRPr>
          </a:p>
        </p:txBody>
      </p:sp>
      <p:sp>
        <p:nvSpPr>
          <p:cNvPr id="476" name="Google Shape;476;p21"/>
          <p:cNvSpPr txBox="1"/>
          <p:nvPr/>
        </p:nvSpPr>
        <p:spPr>
          <a:xfrm>
            <a:off x="134520" y="700990"/>
            <a:ext cx="1141496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Quá tải đường sá, trường học, bệnh viện dẫn đến không đảm bảo an toàn giao thông, chất lượng y tế, giáo dục…</a:t>
            </a:r>
            <a:endParaRPr b="1" sz="2800">
              <a:solidFill>
                <a:schemeClr val="dk1"/>
              </a:solidFill>
              <a:latin typeface="Times New Roman"/>
              <a:ea typeface="Times New Roman"/>
              <a:cs typeface="Times New Roman"/>
              <a:sym typeface="Times New Roman"/>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75"/>
                                        </p:tgtEl>
                                        <p:attrNameLst>
                                          <p:attrName>style.visibility</p:attrName>
                                        </p:attrNameLst>
                                      </p:cBhvr>
                                      <p:to>
                                        <p:strVal val="visible"/>
                                      </p:to>
                                    </p:set>
                                    <p:animEffect filter="fade" transition="in">
                                      <p:cBhvr>
                                        <p:cTn dur="500"/>
                                        <p:tgtEl>
                                          <p:spTgt spid="4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3"/>
                                        </p:tgtEl>
                                        <p:attrNameLst>
                                          <p:attrName>style.visibility</p:attrName>
                                        </p:attrNameLst>
                                      </p:cBhvr>
                                      <p:to>
                                        <p:strVal val="visible"/>
                                      </p:to>
                                    </p:set>
                                    <p:animEffect filter="fade" transition="in">
                                      <p:cBhvr>
                                        <p:cTn dur="500"/>
                                        <p:tgtEl>
                                          <p:spTgt spid="4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4"/>
                                        </p:tgtEl>
                                        <p:attrNameLst>
                                          <p:attrName>style.visibility</p:attrName>
                                        </p:attrNameLst>
                                      </p:cBhvr>
                                      <p:to>
                                        <p:strVal val="visible"/>
                                      </p:to>
                                    </p:set>
                                    <p:animEffect filter="fade" transition="in">
                                      <p:cBhvr>
                                        <p:cTn dur="500"/>
                                        <p:tgtEl>
                                          <p:spTgt spid="4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6"/>
                                        </p:tgtEl>
                                        <p:attrNameLst>
                                          <p:attrName>style.visibility</p:attrName>
                                        </p:attrNameLst>
                                      </p:cBhvr>
                                      <p:to>
                                        <p:strVal val="visible"/>
                                      </p:to>
                                    </p:set>
                                    <p:animEffect filter="fade" transition="in">
                                      <p:cBhvr>
                                        <p:cTn dur="500"/>
                                        <p:tgtEl>
                                          <p:spTgt spid="4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id="481" name="Google Shape;481;p22"/>
          <p:cNvPicPr preferRelativeResize="0"/>
          <p:nvPr/>
        </p:nvPicPr>
        <p:blipFill rotWithShape="1">
          <a:blip r:embed="rId3">
            <a:alphaModFix/>
          </a:blip>
          <a:srcRect b="0" l="0" r="0" t="0"/>
          <a:stretch/>
        </p:blipFill>
        <p:spPr>
          <a:xfrm>
            <a:off x="7058526" y="646331"/>
            <a:ext cx="4900888" cy="3269654"/>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sp>
        <p:nvSpPr>
          <p:cNvPr id="482" name="Google Shape;482;p22"/>
          <p:cNvSpPr txBox="1"/>
          <p:nvPr/>
        </p:nvSpPr>
        <p:spPr>
          <a:xfrm>
            <a:off x="-266700" y="0"/>
            <a:ext cx="763905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rgbClr val="B71E19"/>
                </a:solidFill>
                <a:latin typeface="Times New Roman"/>
                <a:ea typeface="Times New Roman"/>
                <a:cs typeface="Times New Roman"/>
                <a:sym typeface="Times New Roman"/>
              </a:rPr>
              <a:t>3. Hậu quả của dân số tăng nhanh</a:t>
            </a:r>
            <a:endParaRPr b="1" sz="3600">
              <a:solidFill>
                <a:srgbClr val="B71E19"/>
              </a:solidFill>
              <a:latin typeface="Times New Roman"/>
              <a:ea typeface="Times New Roman"/>
              <a:cs typeface="Times New Roman"/>
              <a:sym typeface="Times New Roman"/>
            </a:endParaRPr>
          </a:p>
        </p:txBody>
      </p:sp>
      <p:pic>
        <p:nvPicPr>
          <p:cNvPr id="483" name="Google Shape;483;p22"/>
          <p:cNvPicPr preferRelativeResize="0"/>
          <p:nvPr/>
        </p:nvPicPr>
        <p:blipFill rotWithShape="1">
          <a:blip r:embed="rId4">
            <a:alphaModFix/>
          </a:blip>
          <a:srcRect b="0" l="0" r="0" t="0"/>
          <a:stretch/>
        </p:blipFill>
        <p:spPr>
          <a:xfrm>
            <a:off x="796627" y="3384371"/>
            <a:ext cx="6261899" cy="3473629"/>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sp>
        <p:nvSpPr>
          <p:cNvPr id="484" name="Google Shape;484;p22"/>
          <p:cNvSpPr txBox="1"/>
          <p:nvPr/>
        </p:nvSpPr>
        <p:spPr>
          <a:xfrm>
            <a:off x="489637" y="1284625"/>
            <a:ext cx="5785017" cy="138499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800">
                <a:solidFill>
                  <a:schemeClr val="dk1"/>
                </a:solidFill>
                <a:latin typeface="Times New Roman"/>
                <a:ea typeface="Times New Roman"/>
                <a:cs typeface="Times New Roman"/>
                <a:sym typeface="Times New Roman"/>
              </a:rPr>
              <a:t>Thiếu việc làm nghiêm trọng, thiếu điều kiện giáo dục và quản lí dẫn đến mất trật tự xã hội.</a:t>
            </a:r>
            <a:endParaRPr b="1" sz="2800">
              <a:solidFill>
                <a:schemeClr val="dk1"/>
              </a:solidFill>
              <a:latin typeface="Times New Roman"/>
              <a:ea typeface="Times New Roman"/>
              <a:cs typeface="Times New Roman"/>
              <a:sym typeface="Times New Roman"/>
            </a:endParaRPr>
          </a:p>
        </p:txBody>
      </p:sp>
      <p:pic>
        <p:nvPicPr>
          <p:cNvPr id="485" name="Google Shape;485;p22"/>
          <p:cNvPicPr preferRelativeResize="0"/>
          <p:nvPr/>
        </p:nvPicPr>
        <p:blipFill rotWithShape="1">
          <a:blip r:embed="rId5">
            <a:alphaModFix/>
          </a:blip>
          <a:srcRect b="0" l="0" r="0" t="0"/>
          <a:stretch/>
        </p:blipFill>
        <p:spPr>
          <a:xfrm>
            <a:off x="7372350" y="4079939"/>
            <a:ext cx="3943350" cy="2628900"/>
          </a:xfrm>
          <a:prstGeom prst="ellipse">
            <a:avLst/>
          </a:prstGeom>
          <a:noFill/>
          <a:ln cap="rnd" cmpd="sng" w="190500">
            <a:solidFill>
              <a:srgbClr val="C8C6BD"/>
            </a:solidFill>
            <a:prstDash val="solid"/>
            <a:round/>
            <a:headEnd len="sm" w="sm" type="none"/>
            <a:tailEnd len="sm" w="sm" type="none"/>
          </a:ln>
          <a:effectLst>
            <a:outerShdw blurRad="127000" rotWithShape="0" algn="bl">
              <a:srgbClr val="000000"/>
            </a:outerShdw>
          </a:effectLst>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82"/>
                                        </p:tgtEl>
                                        <p:attrNameLst>
                                          <p:attrName>style.visibility</p:attrName>
                                        </p:attrNameLst>
                                      </p:cBhvr>
                                      <p:to>
                                        <p:strVal val="visible"/>
                                      </p:to>
                                    </p:set>
                                    <p:animEffect filter="fade" transition="in">
                                      <p:cBhvr>
                                        <p:cTn dur="500"/>
                                        <p:tgtEl>
                                          <p:spTgt spid="4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3"/>
                                        </p:tgtEl>
                                        <p:attrNameLst>
                                          <p:attrName>style.visibility</p:attrName>
                                        </p:attrNameLst>
                                      </p:cBhvr>
                                      <p:to>
                                        <p:strVal val="visible"/>
                                      </p:to>
                                    </p:set>
                                    <p:animEffect filter="fade" transition="in">
                                      <p:cBhvr>
                                        <p:cTn dur="500"/>
                                        <p:tgtEl>
                                          <p:spTgt spid="48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85"/>
                                        </p:tgtEl>
                                        <p:attrNameLst>
                                          <p:attrName>style.visibility</p:attrName>
                                        </p:attrNameLst>
                                      </p:cBhvr>
                                      <p:to>
                                        <p:strVal val="visible"/>
                                      </p:to>
                                    </p:set>
                                    <p:animEffect filter="fade" transition="in">
                                      <p:cBhvr>
                                        <p:cTn dur="500"/>
                                        <p:tgtEl>
                                          <p:spTgt spid="48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81"/>
                                        </p:tgtEl>
                                        <p:attrNameLst>
                                          <p:attrName>style.visibility</p:attrName>
                                        </p:attrNameLst>
                                      </p:cBhvr>
                                      <p:to>
                                        <p:strVal val="visible"/>
                                      </p:to>
                                    </p:set>
                                    <p:animEffect filter="fade" transition="in">
                                      <p:cBhvr>
                                        <p:cTn dur="500"/>
                                        <p:tgtEl>
                                          <p:spTgt spid="4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4"/>
                                        </p:tgtEl>
                                        <p:attrNameLst>
                                          <p:attrName>style.visibility</p:attrName>
                                        </p:attrNameLst>
                                      </p:cBhvr>
                                      <p:to>
                                        <p:strVal val="visible"/>
                                      </p:to>
                                    </p:set>
                                    <p:animEffect filter="fade" transition="in">
                                      <p:cBhvr>
                                        <p:cTn dur="500"/>
                                        <p:tgtEl>
                                          <p:spTgt spid="4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23"/>
          <p:cNvSpPr txBox="1"/>
          <p:nvPr/>
        </p:nvSpPr>
        <p:spPr>
          <a:xfrm>
            <a:off x="-266700" y="0"/>
            <a:ext cx="763905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rgbClr val="B71E19"/>
                </a:solidFill>
                <a:latin typeface="Times New Roman"/>
                <a:ea typeface="Times New Roman"/>
                <a:cs typeface="Times New Roman"/>
                <a:sym typeface="Times New Roman"/>
              </a:rPr>
              <a:t>3. Hậu quả của dân số tăng nhanh</a:t>
            </a:r>
            <a:endParaRPr b="1" sz="3600">
              <a:solidFill>
                <a:srgbClr val="B71E19"/>
              </a:solidFill>
              <a:latin typeface="Times New Roman"/>
              <a:ea typeface="Times New Roman"/>
              <a:cs typeface="Times New Roman"/>
              <a:sym typeface="Times New Roman"/>
            </a:endParaRPr>
          </a:p>
        </p:txBody>
      </p:sp>
      <p:pic>
        <p:nvPicPr>
          <p:cNvPr id="491" name="Google Shape;491;p23"/>
          <p:cNvPicPr preferRelativeResize="0"/>
          <p:nvPr/>
        </p:nvPicPr>
        <p:blipFill rotWithShape="1">
          <a:blip r:embed="rId3">
            <a:alphaModFix/>
          </a:blip>
          <a:srcRect b="0" l="0" r="0" t="0"/>
          <a:stretch/>
        </p:blipFill>
        <p:spPr>
          <a:xfrm>
            <a:off x="6480511" y="753741"/>
            <a:ext cx="5191124" cy="2947101"/>
          </a:xfrm>
          <a:prstGeom prst="roundRect">
            <a:avLst>
              <a:gd fmla="val 16667" name="adj"/>
            </a:avLst>
          </a:prstGeom>
          <a:noFill/>
          <a:ln>
            <a:noFill/>
          </a:ln>
          <a:effectLst>
            <a:outerShdw blurRad="76200" rotWithShape="0" algn="tl" dir="7800000" dist="38100">
              <a:srgbClr val="000000">
                <a:alpha val="40000"/>
              </a:srgbClr>
            </a:outerShdw>
          </a:effectLst>
        </p:spPr>
      </p:pic>
      <p:pic>
        <p:nvPicPr>
          <p:cNvPr id="492" name="Google Shape;492;p23"/>
          <p:cNvPicPr preferRelativeResize="0"/>
          <p:nvPr/>
        </p:nvPicPr>
        <p:blipFill rotWithShape="1">
          <a:blip r:embed="rId4">
            <a:alphaModFix/>
          </a:blip>
          <a:srcRect b="0" l="0" r="0" t="0"/>
          <a:stretch/>
        </p:blipFill>
        <p:spPr>
          <a:xfrm>
            <a:off x="7372350" y="3808253"/>
            <a:ext cx="4668253" cy="3049747"/>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pic>
        <p:nvPicPr>
          <p:cNvPr id="493" name="Google Shape;493;p23"/>
          <p:cNvPicPr preferRelativeResize="0"/>
          <p:nvPr/>
        </p:nvPicPr>
        <p:blipFill rotWithShape="1">
          <a:blip r:embed="rId5">
            <a:alphaModFix/>
          </a:blip>
          <a:srcRect b="0" l="0" r="0" t="0"/>
          <a:stretch/>
        </p:blipFill>
        <p:spPr>
          <a:xfrm>
            <a:off x="710113" y="790092"/>
            <a:ext cx="5369844" cy="2947101"/>
          </a:xfrm>
          <a:prstGeom prst="roundRect">
            <a:avLst>
              <a:gd fmla="val 16667" name="adj"/>
            </a:avLst>
          </a:prstGeom>
          <a:noFill/>
          <a:ln>
            <a:noFill/>
          </a:ln>
          <a:effectLst>
            <a:outerShdw blurRad="76200" rotWithShape="0" algn="tl" dir="7800000" dist="38100">
              <a:srgbClr val="000000">
                <a:alpha val="40000"/>
              </a:srgbClr>
            </a:outerShdw>
          </a:effectLst>
        </p:spPr>
      </p:pic>
      <p:sp>
        <p:nvSpPr>
          <p:cNvPr id="494" name="Google Shape;494;p23"/>
          <p:cNvSpPr txBox="1"/>
          <p:nvPr/>
        </p:nvSpPr>
        <p:spPr>
          <a:xfrm>
            <a:off x="1592428" y="4684295"/>
            <a:ext cx="4487529" cy="95410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800">
                <a:solidFill>
                  <a:schemeClr val="dk1"/>
                </a:solidFill>
                <a:latin typeface="Times New Roman"/>
                <a:ea typeface="Times New Roman"/>
                <a:cs typeface="Times New Roman"/>
                <a:sym typeface="Times New Roman"/>
              </a:rPr>
              <a:t>Tài nguyên thiên nhiên cạn kiệt, ô nhiễm môi trường.</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90"/>
                                        </p:tgtEl>
                                        <p:attrNameLst>
                                          <p:attrName>style.visibility</p:attrName>
                                        </p:attrNameLst>
                                      </p:cBhvr>
                                      <p:to>
                                        <p:strVal val="visible"/>
                                      </p:to>
                                    </p:set>
                                    <p:animEffect filter="fade" transition="in">
                                      <p:cBhvr>
                                        <p:cTn dur="500"/>
                                        <p:tgtEl>
                                          <p:spTgt spid="4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gtEl>
                                        <p:attrNameLst>
                                          <p:attrName>style.visibility</p:attrName>
                                        </p:attrNameLst>
                                      </p:cBhvr>
                                      <p:to>
                                        <p:strVal val="visible"/>
                                      </p:to>
                                    </p:set>
                                    <p:animEffect filter="fade" transition="in">
                                      <p:cBhvr>
                                        <p:cTn dur="500"/>
                                        <p:tgtEl>
                                          <p:spTgt spid="493"/>
                                        </p:tgtEl>
                                      </p:cBhvr>
                                    </p:animEffect>
                                  </p:childTnLst>
                                </p:cTn>
                              </p:par>
                              <p:par>
                                <p:cTn fill="hold" nodeType="withEffect" presetClass="entr" presetID="10" presetSubtype="0">
                                  <p:stCondLst>
                                    <p:cond delay="0"/>
                                  </p:stCondLst>
                                  <p:childTnLst>
                                    <p:set>
                                      <p:cBhvr>
                                        <p:cTn dur="1" fill="hold">
                                          <p:stCondLst>
                                            <p:cond delay="0"/>
                                          </p:stCondLst>
                                        </p:cTn>
                                        <p:tgtEl>
                                          <p:spTgt spid="491"/>
                                        </p:tgtEl>
                                        <p:attrNameLst>
                                          <p:attrName>style.visibility</p:attrName>
                                        </p:attrNameLst>
                                      </p:cBhvr>
                                      <p:to>
                                        <p:strVal val="visible"/>
                                      </p:to>
                                    </p:set>
                                    <p:animEffect filter="fade" transition="in">
                                      <p:cBhvr>
                                        <p:cTn dur="500"/>
                                        <p:tgtEl>
                                          <p:spTgt spid="491"/>
                                        </p:tgtEl>
                                      </p:cBhvr>
                                    </p:animEffect>
                                  </p:childTnLst>
                                </p:cTn>
                              </p:par>
                              <p:par>
                                <p:cTn fill="hold" nodeType="withEffect" presetClass="entr" presetID="10" presetSubtype="0">
                                  <p:stCondLst>
                                    <p:cond delay="0"/>
                                  </p:stCondLst>
                                  <p:childTnLst>
                                    <p:set>
                                      <p:cBhvr>
                                        <p:cTn dur="1" fill="hold">
                                          <p:stCondLst>
                                            <p:cond delay="0"/>
                                          </p:stCondLst>
                                        </p:cTn>
                                        <p:tgtEl>
                                          <p:spTgt spid="492"/>
                                        </p:tgtEl>
                                        <p:attrNameLst>
                                          <p:attrName>style.visibility</p:attrName>
                                        </p:attrNameLst>
                                      </p:cBhvr>
                                      <p:to>
                                        <p:strVal val="visible"/>
                                      </p:to>
                                    </p:set>
                                    <p:animEffect filter="fade" transition="in">
                                      <p:cBhvr>
                                        <p:cTn dur="500"/>
                                        <p:tgtEl>
                                          <p:spTgt spid="4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4"/>
                                        </p:tgtEl>
                                        <p:attrNameLst>
                                          <p:attrName>style.visibility</p:attrName>
                                        </p:attrNameLst>
                                      </p:cBhvr>
                                      <p:to>
                                        <p:strVal val="visible"/>
                                      </p:to>
                                    </p:set>
                                    <p:animEffect filter="fade" transition="in">
                                      <p:cBhvr>
                                        <p:cTn dur="500"/>
                                        <p:tgtEl>
                                          <p:spTgt spid="4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grpSp>
        <p:nvGrpSpPr>
          <p:cNvPr id="499" name="Google Shape;499;p24"/>
          <p:cNvGrpSpPr/>
          <p:nvPr/>
        </p:nvGrpSpPr>
        <p:grpSpPr>
          <a:xfrm>
            <a:off x="-279025" y="187987"/>
            <a:ext cx="5244306" cy="4414963"/>
            <a:chOff x="1046163" y="1628775"/>
            <a:chExt cx="3986819" cy="4192919"/>
          </a:xfrm>
        </p:grpSpPr>
        <p:grpSp>
          <p:nvGrpSpPr>
            <p:cNvPr id="500" name="Google Shape;500;p24"/>
            <p:cNvGrpSpPr/>
            <p:nvPr/>
          </p:nvGrpSpPr>
          <p:grpSpPr>
            <a:xfrm>
              <a:off x="1046163" y="1628775"/>
              <a:ext cx="3986819" cy="4192919"/>
              <a:chOff x="0" y="0"/>
              <a:chExt cx="3986578" cy="4192919"/>
            </a:xfrm>
          </p:grpSpPr>
          <p:cxnSp>
            <p:nvCxnSpPr>
              <p:cNvPr id="501" name="Google Shape;501;p24"/>
              <p:cNvCxnSpPr/>
              <p:nvPr/>
            </p:nvCxnSpPr>
            <p:spPr>
              <a:xfrm>
                <a:off x="0" y="2098240"/>
                <a:ext cx="3986578" cy="1"/>
              </a:xfrm>
              <a:prstGeom prst="straightConnector1">
                <a:avLst/>
              </a:prstGeom>
              <a:noFill/>
              <a:ln cap="flat" cmpd="sng" w="28575">
                <a:solidFill>
                  <a:srgbClr val="808080">
                    <a:alpha val="49803"/>
                  </a:srgbClr>
                </a:solidFill>
                <a:prstDash val="solid"/>
                <a:miter lim="800000"/>
                <a:headEnd len="med" w="med" type="none"/>
                <a:tailEnd len="med" w="med" type="none"/>
              </a:ln>
            </p:spPr>
          </p:cxnSp>
          <p:cxnSp>
            <p:nvCxnSpPr>
              <p:cNvPr id="502" name="Google Shape;502;p24"/>
              <p:cNvCxnSpPr/>
              <p:nvPr/>
            </p:nvCxnSpPr>
            <p:spPr>
              <a:xfrm>
                <a:off x="1993289" y="0"/>
                <a:ext cx="1" cy="4192919"/>
              </a:xfrm>
              <a:prstGeom prst="straightConnector1">
                <a:avLst/>
              </a:prstGeom>
              <a:noFill/>
              <a:ln cap="flat" cmpd="sng" w="28575">
                <a:solidFill>
                  <a:srgbClr val="808080">
                    <a:alpha val="49803"/>
                  </a:srgbClr>
                </a:solidFill>
                <a:prstDash val="solid"/>
                <a:miter lim="800000"/>
                <a:headEnd len="med" w="med" type="none"/>
                <a:tailEnd len="med" w="med" type="none"/>
              </a:ln>
            </p:spPr>
          </p:cxnSp>
          <p:sp>
            <p:nvSpPr>
              <p:cNvPr id="503" name="Google Shape;503;p24"/>
              <p:cNvSpPr/>
              <p:nvPr/>
            </p:nvSpPr>
            <p:spPr>
              <a:xfrm>
                <a:off x="395452" y="475577"/>
                <a:ext cx="3192112" cy="3216828"/>
              </a:xfrm>
              <a:prstGeom prst="ellipse">
                <a:avLst/>
              </a:prstGeom>
              <a:noFill/>
              <a:ln cap="flat" cmpd="sng" w="9525">
                <a:solidFill>
                  <a:srgbClr val="B2B2B2">
                    <a:alpha val="49803"/>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900">
                  <a:solidFill>
                    <a:srgbClr val="000000"/>
                  </a:solidFill>
                  <a:latin typeface="Arial"/>
                  <a:ea typeface="Arial"/>
                  <a:cs typeface="Arial"/>
                  <a:sym typeface="Arial"/>
                </a:endParaRPr>
              </a:p>
            </p:txBody>
          </p:sp>
          <p:sp>
            <p:nvSpPr>
              <p:cNvPr id="504" name="Google Shape;504;p24"/>
              <p:cNvSpPr/>
              <p:nvPr/>
            </p:nvSpPr>
            <p:spPr>
              <a:xfrm>
                <a:off x="197726" y="268959"/>
                <a:ext cx="3608939" cy="3642531"/>
              </a:xfrm>
              <a:prstGeom prst="ellipse">
                <a:avLst/>
              </a:prstGeom>
              <a:noFill/>
              <a:ln cap="flat" cmpd="sng" w="19050">
                <a:solidFill>
                  <a:srgbClr val="B2B2B2">
                    <a:alpha val="49803"/>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900">
                  <a:solidFill>
                    <a:srgbClr val="000000"/>
                  </a:solidFill>
                  <a:latin typeface="Arial"/>
                  <a:ea typeface="Arial"/>
                  <a:cs typeface="Arial"/>
                  <a:sym typeface="Arial"/>
                </a:endParaRPr>
              </a:p>
            </p:txBody>
          </p:sp>
        </p:grpSp>
        <p:sp>
          <p:nvSpPr>
            <p:cNvPr id="505" name="Google Shape;505;p24"/>
            <p:cNvSpPr/>
            <p:nvPr/>
          </p:nvSpPr>
          <p:spPr>
            <a:xfrm>
              <a:off x="1696381" y="2383904"/>
              <a:ext cx="2668568" cy="2721311"/>
            </a:xfrm>
            <a:prstGeom prst="ellipse">
              <a:avLst/>
            </a:prstGeom>
            <a:solidFill>
              <a:srgbClr val="595959"/>
            </a:solidFill>
            <a:ln cap="flat" cmpd="sng" w="38100">
              <a:solidFill>
                <a:srgbClr val="F8F8F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900">
                <a:solidFill>
                  <a:srgbClr val="000000"/>
                </a:solidFill>
                <a:latin typeface="Arial"/>
                <a:ea typeface="Arial"/>
                <a:cs typeface="Arial"/>
                <a:sym typeface="Arial"/>
              </a:endParaRPr>
            </a:p>
          </p:txBody>
        </p:sp>
        <p:sp>
          <p:nvSpPr>
            <p:cNvPr id="506" name="Google Shape;506;p24"/>
            <p:cNvSpPr/>
            <p:nvPr/>
          </p:nvSpPr>
          <p:spPr>
            <a:xfrm>
              <a:off x="1806425" y="2490111"/>
              <a:ext cx="2446515" cy="2496873"/>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900">
                <a:solidFill>
                  <a:srgbClr val="000000"/>
                </a:solidFill>
                <a:latin typeface="Arial"/>
                <a:ea typeface="Arial"/>
                <a:cs typeface="Arial"/>
                <a:sym typeface="Arial"/>
              </a:endParaRPr>
            </a:p>
          </p:txBody>
        </p:sp>
        <p:sp>
          <p:nvSpPr>
            <p:cNvPr id="507" name="Google Shape;507;p24"/>
            <p:cNvSpPr/>
            <p:nvPr/>
          </p:nvSpPr>
          <p:spPr>
            <a:xfrm>
              <a:off x="2258392" y="2967042"/>
              <a:ext cx="1566163" cy="1599121"/>
            </a:xfrm>
            <a:prstGeom prst="ellipse">
              <a:avLst/>
            </a:prstGeom>
            <a:solidFill>
              <a:srgbClr val="8A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100">
                <a:solidFill>
                  <a:srgbClr val="FFFFFF"/>
                </a:solidFill>
                <a:latin typeface="Arial"/>
                <a:ea typeface="Arial"/>
                <a:cs typeface="Arial"/>
                <a:sym typeface="Arial"/>
              </a:endParaRPr>
            </a:p>
          </p:txBody>
        </p:sp>
      </p:grpSp>
      <p:sp>
        <p:nvSpPr>
          <p:cNvPr id="508" name="Google Shape;508;p24"/>
          <p:cNvSpPr/>
          <p:nvPr/>
        </p:nvSpPr>
        <p:spPr>
          <a:xfrm>
            <a:off x="3708726" y="532609"/>
            <a:ext cx="540803" cy="401107"/>
          </a:xfrm>
          <a:prstGeom prst="ellipse">
            <a:avLst/>
          </a:prstGeom>
          <a:solidFill>
            <a:srgbClr val="FF3B77"/>
          </a:solidFill>
          <a:ln>
            <a:noFill/>
          </a:ln>
        </p:spPr>
        <p:txBody>
          <a:bodyPr anchorCtr="0" anchor="ctr" bIns="34275" lIns="68550" spcFirstLastPara="1" rIns="68550" wrap="square" tIns="34275">
            <a:noAutofit/>
          </a:bodyPr>
          <a:lstStyle/>
          <a:p>
            <a:pPr indent="0" lvl="0" marL="0" marR="0" rtl="0" algn="l">
              <a:spcBef>
                <a:spcPts val="0"/>
              </a:spcBef>
              <a:spcAft>
                <a:spcPts val="0"/>
              </a:spcAft>
              <a:buNone/>
            </a:pPr>
            <a:r>
              <a:t/>
            </a:r>
            <a:endParaRPr sz="1900">
              <a:solidFill>
                <a:srgbClr val="000000"/>
              </a:solidFill>
              <a:latin typeface="Arial"/>
              <a:ea typeface="Arial"/>
              <a:cs typeface="Arial"/>
              <a:sym typeface="Arial"/>
            </a:endParaRPr>
          </a:p>
        </p:txBody>
      </p:sp>
      <p:sp>
        <p:nvSpPr>
          <p:cNvPr id="509" name="Google Shape;509;p24"/>
          <p:cNvSpPr/>
          <p:nvPr/>
        </p:nvSpPr>
        <p:spPr>
          <a:xfrm>
            <a:off x="4610793" y="2116760"/>
            <a:ext cx="540803" cy="401107"/>
          </a:xfrm>
          <a:prstGeom prst="ellipse">
            <a:avLst/>
          </a:prstGeom>
          <a:solidFill>
            <a:srgbClr val="FF780A"/>
          </a:solidFill>
          <a:ln>
            <a:noFill/>
          </a:ln>
        </p:spPr>
        <p:txBody>
          <a:bodyPr anchorCtr="0" anchor="ctr" bIns="34275" lIns="68550" spcFirstLastPara="1" rIns="68550" wrap="square" tIns="34275">
            <a:noAutofit/>
          </a:bodyPr>
          <a:lstStyle/>
          <a:p>
            <a:pPr indent="0" lvl="0" marL="0" marR="0" rtl="0" algn="l">
              <a:spcBef>
                <a:spcPts val="0"/>
              </a:spcBef>
              <a:spcAft>
                <a:spcPts val="0"/>
              </a:spcAft>
              <a:buNone/>
            </a:pPr>
            <a:r>
              <a:t/>
            </a:r>
            <a:endParaRPr sz="1900">
              <a:solidFill>
                <a:srgbClr val="000000"/>
              </a:solidFill>
              <a:latin typeface="Arial"/>
              <a:ea typeface="Arial"/>
              <a:cs typeface="Arial"/>
              <a:sym typeface="Arial"/>
            </a:endParaRPr>
          </a:p>
        </p:txBody>
      </p:sp>
      <p:sp>
        <p:nvSpPr>
          <p:cNvPr id="510" name="Google Shape;510;p24"/>
          <p:cNvSpPr/>
          <p:nvPr/>
        </p:nvSpPr>
        <p:spPr>
          <a:xfrm>
            <a:off x="4203491" y="3389308"/>
            <a:ext cx="540803" cy="401107"/>
          </a:xfrm>
          <a:prstGeom prst="ellipse">
            <a:avLst/>
          </a:prstGeom>
          <a:solidFill>
            <a:srgbClr val="F79E1E"/>
          </a:solidFill>
          <a:ln>
            <a:noFill/>
          </a:ln>
        </p:spPr>
        <p:txBody>
          <a:bodyPr anchorCtr="0" anchor="ctr" bIns="34275" lIns="68550" spcFirstLastPara="1" rIns="68550" wrap="square" tIns="34275">
            <a:noAutofit/>
          </a:bodyPr>
          <a:lstStyle/>
          <a:p>
            <a:pPr indent="0" lvl="0" marL="0" marR="0" rtl="0" algn="l">
              <a:spcBef>
                <a:spcPts val="0"/>
              </a:spcBef>
              <a:spcAft>
                <a:spcPts val="0"/>
              </a:spcAft>
              <a:buNone/>
            </a:pPr>
            <a:r>
              <a:t/>
            </a:r>
            <a:endParaRPr sz="1900">
              <a:solidFill>
                <a:srgbClr val="000000"/>
              </a:solidFill>
              <a:latin typeface="Arial"/>
              <a:ea typeface="Arial"/>
              <a:cs typeface="Arial"/>
              <a:sym typeface="Arial"/>
            </a:endParaRPr>
          </a:p>
        </p:txBody>
      </p:sp>
      <p:sp>
        <p:nvSpPr>
          <p:cNvPr id="511" name="Google Shape;511;p24"/>
          <p:cNvSpPr/>
          <p:nvPr/>
        </p:nvSpPr>
        <p:spPr>
          <a:xfrm>
            <a:off x="2995064" y="4232070"/>
            <a:ext cx="540803" cy="401107"/>
          </a:xfrm>
          <a:prstGeom prst="ellipse">
            <a:avLst/>
          </a:prstGeom>
          <a:solidFill>
            <a:srgbClr val="54B391"/>
          </a:solidFill>
          <a:ln cap="flat" cmpd="sng" w="12700">
            <a:solidFill>
              <a:srgbClr val="F8F8F8"/>
            </a:solidFill>
            <a:prstDash val="solid"/>
            <a:miter lim="800000"/>
            <a:headEnd len="sm" w="sm" type="none"/>
            <a:tailEnd len="sm" w="sm" type="none"/>
          </a:ln>
        </p:spPr>
        <p:txBody>
          <a:bodyPr anchorCtr="0" anchor="ctr" bIns="34275" lIns="68550" spcFirstLastPara="1" rIns="68550" wrap="square" tIns="34275">
            <a:noAutofit/>
          </a:bodyPr>
          <a:lstStyle/>
          <a:p>
            <a:pPr indent="0" lvl="0" marL="0" marR="0" rtl="0" algn="l">
              <a:spcBef>
                <a:spcPts val="0"/>
              </a:spcBef>
              <a:spcAft>
                <a:spcPts val="0"/>
              </a:spcAft>
              <a:buNone/>
            </a:pPr>
            <a:r>
              <a:t/>
            </a:r>
            <a:endParaRPr sz="1900">
              <a:solidFill>
                <a:srgbClr val="000000"/>
              </a:solidFill>
              <a:latin typeface="Arial"/>
              <a:ea typeface="Arial"/>
              <a:cs typeface="Arial"/>
              <a:sym typeface="Arial"/>
            </a:endParaRPr>
          </a:p>
        </p:txBody>
      </p:sp>
      <p:sp>
        <p:nvSpPr>
          <p:cNvPr id="512" name="Google Shape;512;p24"/>
          <p:cNvSpPr txBox="1"/>
          <p:nvPr/>
        </p:nvSpPr>
        <p:spPr>
          <a:xfrm>
            <a:off x="1316664" y="1963371"/>
            <a:ext cx="2178941"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lt1"/>
                </a:solidFill>
                <a:latin typeface="Times New Roman"/>
                <a:ea typeface="Times New Roman"/>
                <a:cs typeface="Times New Roman"/>
                <a:sym typeface="Times New Roman"/>
              </a:rPr>
              <a:t>Hậu quả</a:t>
            </a:r>
            <a:endParaRPr/>
          </a:p>
        </p:txBody>
      </p:sp>
      <p:sp>
        <p:nvSpPr>
          <p:cNvPr id="513" name="Google Shape;513;p24"/>
          <p:cNvSpPr txBox="1"/>
          <p:nvPr/>
        </p:nvSpPr>
        <p:spPr>
          <a:xfrm>
            <a:off x="4606044" y="170688"/>
            <a:ext cx="7457619" cy="95410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800">
                <a:solidFill>
                  <a:schemeClr val="dk1"/>
                </a:solidFill>
                <a:latin typeface="Times New Roman"/>
                <a:ea typeface="Times New Roman"/>
                <a:cs typeface="Times New Roman"/>
                <a:sym typeface="Times New Roman"/>
              </a:rPr>
              <a:t>Thiếu ăn, thiếu mặc, thiếu nhà ở dẫn đến cuộc sống nghèo đói, lạc hậu.</a:t>
            </a:r>
            <a:endParaRPr/>
          </a:p>
        </p:txBody>
      </p:sp>
      <p:sp>
        <p:nvSpPr>
          <p:cNvPr id="514" name="Google Shape;514;p24"/>
          <p:cNvSpPr txBox="1"/>
          <p:nvPr/>
        </p:nvSpPr>
        <p:spPr>
          <a:xfrm>
            <a:off x="5095580" y="1566978"/>
            <a:ext cx="6838276" cy="138499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800">
                <a:solidFill>
                  <a:schemeClr val="dk1"/>
                </a:solidFill>
                <a:latin typeface="Times New Roman"/>
                <a:ea typeface="Times New Roman"/>
                <a:cs typeface="Times New Roman"/>
                <a:sym typeface="Times New Roman"/>
              </a:rPr>
              <a:t>Quá tải đường sá, trường học, bệnh viện dẫn đến không đảm bảo an toàn giao thông, chất lượng y tế, giáo dục…</a:t>
            </a:r>
            <a:endParaRPr b="1" sz="2800">
              <a:solidFill>
                <a:schemeClr val="dk1"/>
              </a:solidFill>
              <a:latin typeface="Times New Roman"/>
              <a:ea typeface="Times New Roman"/>
              <a:cs typeface="Times New Roman"/>
              <a:sym typeface="Times New Roman"/>
            </a:endParaRPr>
          </a:p>
        </p:txBody>
      </p:sp>
      <p:sp>
        <p:nvSpPr>
          <p:cNvPr id="515" name="Google Shape;515;p24"/>
          <p:cNvSpPr txBox="1"/>
          <p:nvPr/>
        </p:nvSpPr>
        <p:spPr>
          <a:xfrm>
            <a:off x="4775472" y="3298842"/>
            <a:ext cx="7288191" cy="95410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800">
                <a:solidFill>
                  <a:schemeClr val="dk1"/>
                </a:solidFill>
                <a:latin typeface="Times New Roman"/>
                <a:ea typeface="Times New Roman"/>
                <a:cs typeface="Times New Roman"/>
                <a:sym typeface="Times New Roman"/>
              </a:rPr>
              <a:t>Thiếu việc làm nghiêm trọng, thiếu điều kiện giáo dục và quản lí dẫn đến mất trật tự xã hội.</a:t>
            </a:r>
            <a:endParaRPr b="1" sz="2800">
              <a:solidFill>
                <a:schemeClr val="dk1"/>
              </a:solidFill>
              <a:latin typeface="Times New Roman"/>
              <a:ea typeface="Times New Roman"/>
              <a:cs typeface="Times New Roman"/>
              <a:sym typeface="Times New Roman"/>
            </a:endParaRPr>
          </a:p>
        </p:txBody>
      </p:sp>
      <p:sp>
        <p:nvSpPr>
          <p:cNvPr id="516" name="Google Shape;516;p24"/>
          <p:cNvSpPr txBox="1"/>
          <p:nvPr/>
        </p:nvSpPr>
        <p:spPr>
          <a:xfrm>
            <a:off x="3481643" y="4415600"/>
            <a:ext cx="8696395" cy="52322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800">
                <a:solidFill>
                  <a:schemeClr val="dk1"/>
                </a:solidFill>
                <a:latin typeface="Times New Roman"/>
                <a:ea typeface="Times New Roman"/>
                <a:cs typeface="Times New Roman"/>
                <a:sym typeface="Times New Roman"/>
              </a:rPr>
              <a:t>Tài nguyên thiên nhiên cạn kiệt, ô nhiễm môi trường.</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08"/>
                                        </p:tgtEl>
                                        <p:attrNameLst>
                                          <p:attrName>style.visibility</p:attrName>
                                        </p:attrNameLst>
                                      </p:cBhvr>
                                      <p:to>
                                        <p:strVal val="visible"/>
                                      </p:to>
                                    </p:set>
                                    <p:anim calcmode="lin" valueType="num">
                                      <p:cBhvr additive="base">
                                        <p:cTn dur="500"/>
                                        <p:tgtEl>
                                          <p:spTgt spid="508"/>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513"/>
                                        </p:tgtEl>
                                        <p:attrNameLst>
                                          <p:attrName>style.visibility</p:attrName>
                                        </p:attrNameLst>
                                      </p:cBhvr>
                                      <p:to>
                                        <p:strVal val="visible"/>
                                      </p:to>
                                    </p:set>
                                    <p:anim calcmode="lin" valueType="num">
                                      <p:cBhvr additive="base">
                                        <p:cTn dur="500"/>
                                        <p:tgtEl>
                                          <p:spTgt spid="51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09"/>
                                        </p:tgtEl>
                                        <p:attrNameLst>
                                          <p:attrName>style.visibility</p:attrName>
                                        </p:attrNameLst>
                                      </p:cBhvr>
                                      <p:to>
                                        <p:strVal val="visible"/>
                                      </p:to>
                                    </p:set>
                                    <p:anim calcmode="lin" valueType="num">
                                      <p:cBhvr additive="base">
                                        <p:cTn dur="500"/>
                                        <p:tgtEl>
                                          <p:spTgt spid="509"/>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514">
                                            <p:txEl>
                                              <p:pRg end="0" st="0"/>
                                            </p:txEl>
                                          </p:spTgt>
                                        </p:tgtEl>
                                        <p:attrNameLst>
                                          <p:attrName>style.visibility</p:attrName>
                                        </p:attrNameLst>
                                      </p:cBhvr>
                                      <p:to>
                                        <p:strVal val="visible"/>
                                      </p:to>
                                    </p:set>
                                    <p:anim calcmode="lin" valueType="num">
                                      <p:cBhvr additive="base">
                                        <p:cTn dur="500"/>
                                        <p:tgtEl>
                                          <p:spTgt spid="514">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10"/>
                                        </p:tgtEl>
                                        <p:attrNameLst>
                                          <p:attrName>style.visibility</p:attrName>
                                        </p:attrNameLst>
                                      </p:cBhvr>
                                      <p:to>
                                        <p:strVal val="visible"/>
                                      </p:to>
                                    </p:set>
                                    <p:anim calcmode="lin" valueType="num">
                                      <p:cBhvr additive="base">
                                        <p:cTn dur="500"/>
                                        <p:tgtEl>
                                          <p:spTgt spid="510"/>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515"/>
                                        </p:tgtEl>
                                        <p:attrNameLst>
                                          <p:attrName>style.visibility</p:attrName>
                                        </p:attrNameLst>
                                      </p:cBhvr>
                                      <p:to>
                                        <p:strVal val="visible"/>
                                      </p:to>
                                    </p:set>
                                    <p:anim calcmode="lin" valueType="num">
                                      <p:cBhvr additive="base">
                                        <p:cTn dur="500"/>
                                        <p:tgtEl>
                                          <p:spTgt spid="51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11"/>
                                        </p:tgtEl>
                                        <p:attrNameLst>
                                          <p:attrName>style.visibility</p:attrName>
                                        </p:attrNameLst>
                                      </p:cBhvr>
                                      <p:to>
                                        <p:strVal val="visible"/>
                                      </p:to>
                                    </p:set>
                                    <p:anim calcmode="lin" valueType="num">
                                      <p:cBhvr additive="base">
                                        <p:cTn dur="500"/>
                                        <p:tgtEl>
                                          <p:spTgt spid="511"/>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516"/>
                                        </p:tgtEl>
                                        <p:attrNameLst>
                                          <p:attrName>style.visibility</p:attrName>
                                        </p:attrNameLst>
                                      </p:cBhvr>
                                      <p:to>
                                        <p:strVal val="visible"/>
                                      </p:to>
                                    </p:set>
                                    <p:anim calcmode="lin" valueType="num">
                                      <p:cBhvr additive="base">
                                        <p:cTn dur="500"/>
                                        <p:tgtEl>
                                          <p:spTgt spid="51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25"/>
          <p:cNvSpPr/>
          <p:nvPr/>
        </p:nvSpPr>
        <p:spPr>
          <a:xfrm>
            <a:off x="372979" y="2166820"/>
            <a:ext cx="11546305" cy="1828800"/>
          </a:xfrm>
          <a:prstGeom prst="roundRect">
            <a:avLst>
              <a:gd fmla="val 16667" name="adj"/>
            </a:avLst>
          </a:prstGeom>
          <a:noFill/>
          <a:ln cap="flat" cmpd="thickThin" w="571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Sự gia tăng dân số dẫn đến môi trường sẽ bị ô nhiễm bởi những chất </a:t>
            </a:r>
            <a:endParaRPr/>
          </a:p>
          <a:p>
            <a:pPr indent="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thải và khói bụi. Vì vậy em cần phải làm gì để giảm bớt ô nhiễm môi</a:t>
            </a:r>
            <a:endParaRPr/>
          </a:p>
          <a:p>
            <a:pPr indent="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trường?</a:t>
            </a:r>
            <a:endParaRPr/>
          </a:p>
        </p:txBody>
      </p:sp>
      <p:pic>
        <p:nvPicPr>
          <p:cNvPr descr="e6a655ed09bc757151afabca7ab85c5c" id="522" name="Google Shape;522;p25"/>
          <p:cNvPicPr preferRelativeResize="0"/>
          <p:nvPr/>
        </p:nvPicPr>
        <p:blipFill rotWithShape="1">
          <a:blip r:embed="rId3">
            <a:alphaModFix/>
          </a:blip>
          <a:srcRect b="0" l="0" r="0" t="0"/>
          <a:stretch/>
        </p:blipFill>
        <p:spPr>
          <a:xfrm rot="1426081">
            <a:off x="10377519" y="588145"/>
            <a:ext cx="1145712" cy="1495432"/>
          </a:xfrm>
          <a:prstGeom prst="rect">
            <a:avLst/>
          </a:prstGeom>
          <a:noFill/>
          <a:ln>
            <a:noFill/>
          </a:ln>
        </p:spPr>
      </p:pic>
      <p:pic>
        <p:nvPicPr>
          <p:cNvPr descr="d1ca708a87c9b39e9bdf39142e09b55e" id="523" name="Google Shape;523;p25"/>
          <p:cNvPicPr preferRelativeResize="0"/>
          <p:nvPr/>
        </p:nvPicPr>
        <p:blipFill rotWithShape="1">
          <a:blip r:embed="rId4">
            <a:alphaModFix/>
          </a:blip>
          <a:srcRect b="0" l="0" r="0" t="0"/>
          <a:stretch/>
        </p:blipFill>
        <p:spPr>
          <a:xfrm>
            <a:off x="206542" y="-113283"/>
            <a:ext cx="2428875" cy="2428875"/>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1"/>
                                        </p:tgtEl>
                                        <p:attrNameLst>
                                          <p:attrName>style.visibility</p:attrName>
                                        </p:attrNameLst>
                                      </p:cBhvr>
                                      <p:to>
                                        <p:strVal val="visible"/>
                                      </p:to>
                                    </p:set>
                                    <p:animEffect filter="fade" transition="in">
                                      <p:cBhvr>
                                        <p:cTn dur="500"/>
                                        <p:tgtEl>
                                          <p:spTgt spid="521"/>
                                        </p:tgtEl>
                                      </p:cBhvr>
                                    </p:animEffect>
                                  </p:childTnLst>
                                </p:cTn>
                              </p:par>
                              <p:par>
                                <p:cTn fill="hold" nodeType="withEffect" presetClass="entr" presetID="10" presetSubtype="0">
                                  <p:stCondLst>
                                    <p:cond delay="0"/>
                                  </p:stCondLst>
                                  <p:childTnLst>
                                    <p:set>
                                      <p:cBhvr>
                                        <p:cTn dur="1" fill="hold">
                                          <p:stCondLst>
                                            <p:cond delay="0"/>
                                          </p:stCondLst>
                                        </p:cTn>
                                        <p:tgtEl>
                                          <p:spTgt spid="523"/>
                                        </p:tgtEl>
                                        <p:attrNameLst>
                                          <p:attrName>style.visibility</p:attrName>
                                        </p:attrNameLst>
                                      </p:cBhvr>
                                      <p:to>
                                        <p:strVal val="visible"/>
                                      </p:to>
                                    </p:set>
                                    <p:animEffect filter="fade" transition="in">
                                      <p:cBhvr>
                                        <p:cTn dur="1000"/>
                                        <p:tgtEl>
                                          <p:spTgt spid="523"/>
                                        </p:tgtEl>
                                      </p:cBhvr>
                                    </p:animEffect>
                                  </p:childTnLst>
                                </p:cTn>
                              </p:par>
                              <p:par>
                                <p:cTn fill="hold" nodeType="withEffect" presetClass="entr" presetID="10" presetSubtype="0">
                                  <p:stCondLst>
                                    <p:cond delay="0"/>
                                  </p:stCondLst>
                                  <p:childTnLst>
                                    <p:set>
                                      <p:cBhvr>
                                        <p:cTn dur="1" fill="hold">
                                          <p:stCondLst>
                                            <p:cond delay="0"/>
                                          </p:stCondLst>
                                        </p:cTn>
                                        <p:tgtEl>
                                          <p:spTgt spid="522"/>
                                        </p:tgtEl>
                                        <p:attrNameLst>
                                          <p:attrName>style.visibility</p:attrName>
                                        </p:attrNameLst>
                                      </p:cBhvr>
                                      <p:to>
                                        <p:strVal val="visible"/>
                                      </p:to>
                                    </p:set>
                                    <p:animEffect filter="fade" transition="in">
                                      <p:cBhvr>
                                        <p:cTn dur="1000"/>
                                        <p:tgtEl>
                                          <p:spTgt spid="5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pic>
        <p:nvPicPr>
          <p:cNvPr id="528" name="Google Shape;528;p26"/>
          <p:cNvPicPr preferRelativeResize="0"/>
          <p:nvPr/>
        </p:nvPicPr>
        <p:blipFill rotWithShape="1">
          <a:blip r:embed="rId3">
            <a:alphaModFix/>
          </a:blip>
          <a:srcRect b="0" l="0" r="0" t="0"/>
          <a:stretch/>
        </p:blipFill>
        <p:spPr>
          <a:xfrm>
            <a:off x="2611068" y="128337"/>
            <a:ext cx="7671921" cy="6276254"/>
          </a:xfrm>
          <a:prstGeom prst="rect">
            <a:avLst/>
          </a:prstGeom>
          <a:noFill/>
          <a:ln>
            <a:noFill/>
          </a:ln>
        </p:spPr>
      </p:pic>
      <p:sp>
        <p:nvSpPr>
          <p:cNvPr id="529" name="Google Shape;529;p26"/>
          <p:cNvSpPr txBox="1"/>
          <p:nvPr/>
        </p:nvSpPr>
        <p:spPr>
          <a:xfrm>
            <a:off x="4748464" y="2798919"/>
            <a:ext cx="3641558"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C00000"/>
                </a:solidFill>
                <a:latin typeface="Times New Roman"/>
                <a:ea typeface="Times New Roman"/>
                <a:cs typeface="Times New Roman"/>
                <a:sym typeface="Times New Roman"/>
              </a:rPr>
              <a:t>Những biện pháp làm giảm gia tăng dân số</a:t>
            </a:r>
            <a:endParaRPr/>
          </a:p>
        </p:txBody>
      </p:sp>
      <p:pic>
        <p:nvPicPr>
          <p:cNvPr descr="e6a655ed09bc757151afabca7ab85c5c" id="530" name="Google Shape;530;p26"/>
          <p:cNvPicPr preferRelativeResize="0"/>
          <p:nvPr/>
        </p:nvPicPr>
        <p:blipFill rotWithShape="1">
          <a:blip r:embed="rId4">
            <a:alphaModFix/>
          </a:blip>
          <a:srcRect b="0" l="0" r="0" t="0"/>
          <a:stretch/>
        </p:blipFill>
        <p:spPr>
          <a:xfrm rot="1426081">
            <a:off x="10377519" y="588145"/>
            <a:ext cx="1145712" cy="1495432"/>
          </a:xfrm>
          <a:prstGeom prst="rect">
            <a:avLst/>
          </a:prstGeom>
          <a:noFill/>
          <a:ln>
            <a:noFill/>
          </a:ln>
        </p:spPr>
      </p:pic>
      <p:pic>
        <p:nvPicPr>
          <p:cNvPr descr="d1ca708a87c9b39e9bdf39142e09b55e" id="531" name="Google Shape;531;p26"/>
          <p:cNvPicPr preferRelativeResize="0"/>
          <p:nvPr/>
        </p:nvPicPr>
        <p:blipFill rotWithShape="1">
          <a:blip r:embed="rId5">
            <a:alphaModFix/>
          </a:blip>
          <a:srcRect b="0" l="0" r="0" t="0"/>
          <a:stretch/>
        </p:blipFill>
        <p:spPr>
          <a:xfrm>
            <a:off x="206542" y="-113283"/>
            <a:ext cx="2428875" cy="2428875"/>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31"/>
                                        </p:tgtEl>
                                        <p:attrNameLst>
                                          <p:attrName>style.visibility</p:attrName>
                                        </p:attrNameLst>
                                      </p:cBhvr>
                                      <p:to>
                                        <p:strVal val="visible"/>
                                      </p:to>
                                    </p:set>
                                    <p:animEffect filter="fade" transition="in">
                                      <p:cBhvr>
                                        <p:cTn dur="1000"/>
                                        <p:tgtEl>
                                          <p:spTgt spid="531"/>
                                        </p:tgtEl>
                                      </p:cBhvr>
                                    </p:animEffect>
                                  </p:childTnLst>
                                </p:cTn>
                              </p:par>
                              <p:par>
                                <p:cTn fill="hold" nodeType="withEffect" presetClass="entr" presetID="10" presetSubtype="0">
                                  <p:stCondLst>
                                    <p:cond delay="0"/>
                                  </p:stCondLst>
                                  <p:childTnLst>
                                    <p:set>
                                      <p:cBhvr>
                                        <p:cTn dur="1" fill="hold">
                                          <p:stCondLst>
                                            <p:cond delay="0"/>
                                          </p:stCondLst>
                                        </p:cTn>
                                        <p:tgtEl>
                                          <p:spTgt spid="530"/>
                                        </p:tgtEl>
                                        <p:attrNameLst>
                                          <p:attrName>style.visibility</p:attrName>
                                        </p:attrNameLst>
                                      </p:cBhvr>
                                      <p:to>
                                        <p:strVal val="visible"/>
                                      </p:to>
                                    </p:set>
                                    <p:animEffect filter="fade" transition="in">
                                      <p:cBhvr>
                                        <p:cTn dur="1000"/>
                                        <p:tgtEl>
                                          <p:spTgt spid="5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pic>
        <p:nvPicPr>
          <p:cNvPr id="536" name="Google Shape;536;p27"/>
          <p:cNvPicPr preferRelativeResize="0"/>
          <p:nvPr/>
        </p:nvPicPr>
        <p:blipFill rotWithShape="1">
          <a:blip r:embed="rId3">
            <a:alphaModFix/>
          </a:blip>
          <a:srcRect b="0" l="0" r="0" t="0"/>
          <a:stretch/>
        </p:blipFill>
        <p:spPr>
          <a:xfrm>
            <a:off x="1219199" y="1716505"/>
            <a:ext cx="4876800" cy="2600325"/>
          </a:xfrm>
          <a:prstGeom prst="rect">
            <a:avLst/>
          </a:prstGeom>
          <a:noFill/>
          <a:ln>
            <a:noFill/>
          </a:ln>
        </p:spPr>
      </p:pic>
      <p:pic>
        <p:nvPicPr>
          <p:cNvPr id="537" name="Google Shape;537;p27"/>
          <p:cNvPicPr preferRelativeResize="0"/>
          <p:nvPr/>
        </p:nvPicPr>
        <p:blipFill rotWithShape="1">
          <a:blip r:embed="rId4">
            <a:alphaModFix/>
          </a:blip>
          <a:srcRect b="11845" l="18390" r="14595" t="3370"/>
          <a:stretch/>
        </p:blipFill>
        <p:spPr>
          <a:xfrm>
            <a:off x="6882063" y="1067542"/>
            <a:ext cx="4251158" cy="4748462"/>
          </a:xfrm>
          <a:prstGeom prst="rect">
            <a:avLst/>
          </a:prstGeom>
          <a:noFill/>
          <a:ln>
            <a:noFill/>
          </a:ln>
        </p:spPr>
      </p:pic>
      <p:sp>
        <p:nvSpPr>
          <p:cNvPr id="538" name="Google Shape;538;p27"/>
          <p:cNvSpPr txBox="1"/>
          <p:nvPr/>
        </p:nvSpPr>
        <p:spPr>
          <a:xfrm>
            <a:off x="2021305" y="322347"/>
            <a:ext cx="8149388"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C00000"/>
                </a:solidFill>
                <a:latin typeface="Times New Roman"/>
                <a:ea typeface="Times New Roman"/>
                <a:cs typeface="Times New Roman"/>
                <a:sym typeface="Times New Roman"/>
              </a:rPr>
              <a:t>Những biện pháp làm giảm gia tăng dân số</a:t>
            </a:r>
            <a:endParaRPr/>
          </a:p>
        </p:txBody>
      </p:sp>
    </p:spTree>
  </p:cSld>
  <p:clrMapOvr>
    <a:masterClrMapping/>
  </p:clrMapOvr>
  <p:transition spd="slow" p14:dur="1500">
    <p:random/>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pic>
        <p:nvPicPr>
          <p:cNvPr id="543" name="Google Shape;543;p28"/>
          <p:cNvPicPr preferRelativeResize="0"/>
          <p:nvPr/>
        </p:nvPicPr>
        <p:blipFill rotWithShape="1">
          <a:blip r:embed="rId3">
            <a:alphaModFix/>
          </a:blip>
          <a:srcRect b="3602" l="2469" r="1468" t="0"/>
          <a:stretch/>
        </p:blipFill>
        <p:spPr>
          <a:xfrm>
            <a:off x="6128084" y="1504088"/>
            <a:ext cx="5245769" cy="5353912"/>
          </a:xfrm>
          <a:prstGeom prst="rect">
            <a:avLst/>
          </a:prstGeom>
          <a:noFill/>
          <a:ln>
            <a:noFill/>
          </a:ln>
        </p:spPr>
      </p:pic>
      <p:pic>
        <p:nvPicPr>
          <p:cNvPr id="544" name="Google Shape;544;p28"/>
          <p:cNvPicPr preferRelativeResize="0"/>
          <p:nvPr/>
        </p:nvPicPr>
        <p:blipFill rotWithShape="1">
          <a:blip r:embed="rId4">
            <a:alphaModFix/>
          </a:blip>
          <a:srcRect b="0" l="0" r="0" t="0"/>
          <a:stretch/>
        </p:blipFill>
        <p:spPr>
          <a:xfrm>
            <a:off x="401053" y="1507414"/>
            <a:ext cx="5010866" cy="5350586"/>
          </a:xfrm>
          <a:prstGeom prst="rect">
            <a:avLst/>
          </a:prstGeom>
          <a:noFill/>
          <a:ln>
            <a:noFill/>
          </a:ln>
        </p:spPr>
      </p:pic>
      <p:sp>
        <p:nvSpPr>
          <p:cNvPr id="545" name="Google Shape;545;p28"/>
          <p:cNvSpPr txBox="1"/>
          <p:nvPr/>
        </p:nvSpPr>
        <p:spPr>
          <a:xfrm>
            <a:off x="2021305" y="322347"/>
            <a:ext cx="8149388"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C00000"/>
                </a:solidFill>
                <a:latin typeface="Times New Roman"/>
                <a:ea typeface="Times New Roman"/>
                <a:cs typeface="Times New Roman"/>
                <a:sym typeface="Times New Roman"/>
              </a:rPr>
              <a:t>Những biện pháp làm giảm gia tăng dân số</a:t>
            </a:r>
            <a:endParaRPr/>
          </a:p>
        </p:txBody>
      </p:sp>
    </p:spTree>
  </p:cSld>
  <p:clrMapOvr>
    <a:masterClrMapping/>
  </p:clrMapOvr>
  <p:transition spd="slow" p14:dur="1500">
    <p:random/>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29"/>
          <p:cNvSpPr txBox="1"/>
          <p:nvPr>
            <p:ph type="title"/>
          </p:nvPr>
        </p:nvSpPr>
        <p:spPr>
          <a:xfrm>
            <a:off x="840625" y="669892"/>
            <a:ext cx="10058402" cy="75184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C00000"/>
              </a:buClr>
              <a:buSzPts val="3600"/>
              <a:buFont typeface="Times New Roman"/>
              <a:buNone/>
            </a:pPr>
            <a:r>
              <a:rPr b="1" lang="en-US" sz="3600">
                <a:solidFill>
                  <a:srgbClr val="C00000"/>
                </a:solidFill>
                <a:latin typeface="Times New Roman"/>
                <a:ea typeface="Times New Roman"/>
                <a:cs typeface="Times New Roman"/>
                <a:sym typeface="Times New Roman"/>
              </a:rPr>
              <a:t>GHI NHỚ</a:t>
            </a:r>
            <a:endParaRPr/>
          </a:p>
        </p:txBody>
      </p:sp>
      <p:sp>
        <p:nvSpPr>
          <p:cNvPr id="551" name="Google Shape;551;p29"/>
          <p:cNvSpPr txBox="1"/>
          <p:nvPr/>
        </p:nvSpPr>
        <p:spPr>
          <a:xfrm>
            <a:off x="102743" y="1570325"/>
            <a:ext cx="12089257" cy="2862322"/>
          </a:xfrm>
          <a:prstGeom prst="rect">
            <a:avLst/>
          </a:prstGeom>
          <a:noFill/>
          <a:ln cap="flat" cmpd="tri" w="762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0" lang="en-US" sz="3600">
                <a:solidFill>
                  <a:schemeClr val="dk1"/>
                </a:solidFill>
                <a:latin typeface="Times New Roman"/>
                <a:ea typeface="Times New Roman"/>
                <a:cs typeface="Times New Roman"/>
                <a:sym typeface="Times New Roman"/>
              </a:rPr>
              <a:t>Nước ta có diện tích vào loại trung bình nhưng lại thuộc hàng các nước đông dân trên thế giới. Dân số tăng nhanh gây nhiều khó khăn cho việc nâng cao đời sống. Những năm gần đây tốc độ tăng dân số đã giảm hơn so với trước nhờ thực hiện tốt công tác kế hoạch hóa gia đình.</a:t>
            </a:r>
            <a:endParaRPr/>
          </a:p>
        </p:txBody>
      </p:sp>
      <p:pic>
        <p:nvPicPr>
          <p:cNvPr descr="e6a655ed09bc757151afabca7ab85c5c" id="552" name="Google Shape;552;p29"/>
          <p:cNvPicPr preferRelativeResize="0"/>
          <p:nvPr/>
        </p:nvPicPr>
        <p:blipFill rotWithShape="1">
          <a:blip r:embed="rId3">
            <a:alphaModFix/>
          </a:blip>
          <a:srcRect b="0" l="0" r="0" t="0"/>
          <a:stretch/>
        </p:blipFill>
        <p:spPr>
          <a:xfrm rot="1426081">
            <a:off x="10428912" y="-77826"/>
            <a:ext cx="1145712" cy="1495432"/>
          </a:xfrm>
          <a:prstGeom prst="rect">
            <a:avLst/>
          </a:prstGeom>
          <a:noFill/>
          <a:ln>
            <a:noFill/>
          </a:ln>
        </p:spPr>
      </p:pic>
      <p:pic>
        <p:nvPicPr>
          <p:cNvPr descr="d1ca708a87c9b39e9bdf39142e09b55e" id="553" name="Google Shape;553;p29"/>
          <p:cNvPicPr preferRelativeResize="0"/>
          <p:nvPr/>
        </p:nvPicPr>
        <p:blipFill rotWithShape="1">
          <a:blip r:embed="rId4">
            <a:alphaModFix/>
          </a:blip>
          <a:srcRect b="0" l="0" r="0" t="0"/>
          <a:stretch/>
        </p:blipFill>
        <p:spPr>
          <a:xfrm>
            <a:off x="0" y="-544546"/>
            <a:ext cx="2428875" cy="2428875"/>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500"/>
                                        <p:tgtEl>
                                          <p:spTgt spid="551"/>
                                        </p:tgtEl>
                                      </p:cBhvr>
                                    </p:animEffect>
                                  </p:childTnLst>
                                </p:cTn>
                              </p:par>
                              <p:par>
                                <p:cTn fill="hold" nodeType="withEffect" presetClass="entr" presetID="10" presetSubtype="0">
                                  <p:stCondLst>
                                    <p:cond delay="0"/>
                                  </p:stCondLst>
                                  <p:childTnLst>
                                    <p:set>
                                      <p:cBhvr>
                                        <p:cTn dur="1" fill="hold">
                                          <p:stCondLst>
                                            <p:cond delay="0"/>
                                          </p:stCondLst>
                                        </p:cTn>
                                        <p:tgtEl>
                                          <p:spTgt spid="553"/>
                                        </p:tgtEl>
                                        <p:attrNameLst>
                                          <p:attrName>style.visibility</p:attrName>
                                        </p:attrNameLst>
                                      </p:cBhvr>
                                      <p:to>
                                        <p:strVal val="visible"/>
                                      </p:to>
                                    </p:set>
                                    <p:animEffect filter="fade" transition="in">
                                      <p:cBhvr>
                                        <p:cTn dur="1000"/>
                                        <p:tgtEl>
                                          <p:spTgt spid="553"/>
                                        </p:tgtEl>
                                      </p:cBhvr>
                                    </p:animEffect>
                                  </p:childTnLst>
                                </p:cTn>
                              </p:par>
                              <p:par>
                                <p:cTn fill="hold" nodeType="withEffect" presetClass="entr" presetID="10" presetSubtype="0">
                                  <p:stCondLst>
                                    <p:cond delay="0"/>
                                  </p:stCondLst>
                                  <p:childTnLst>
                                    <p:set>
                                      <p:cBhvr>
                                        <p:cTn dur="1" fill="hold">
                                          <p:stCondLst>
                                            <p:cond delay="0"/>
                                          </p:stCondLst>
                                        </p:cTn>
                                        <p:tgtEl>
                                          <p:spTgt spid="552"/>
                                        </p:tgtEl>
                                        <p:attrNameLst>
                                          <p:attrName>style.visibility</p:attrName>
                                        </p:attrNameLst>
                                      </p:cBhvr>
                                      <p:to>
                                        <p:strVal val="visible"/>
                                      </p:to>
                                    </p:set>
                                    <p:animEffect filter="fade" transition="in">
                                      <p:cBhvr>
                                        <p:cTn dur="1000"/>
                                        <p:tgtEl>
                                          <p:spTgt spid="5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3"/>
          <p:cNvPicPr preferRelativeResize="0"/>
          <p:nvPr/>
        </p:nvPicPr>
        <p:blipFill rotWithShape="1">
          <a:blip r:embed="rId3">
            <a:alphaModFix/>
          </a:blip>
          <a:srcRect b="3656" l="-164" r="163" t="14185"/>
          <a:stretch/>
        </p:blipFill>
        <p:spPr>
          <a:xfrm>
            <a:off x="-12198" y="0"/>
            <a:ext cx="12192000" cy="6858000"/>
          </a:xfrm>
          <a:prstGeom prst="rect">
            <a:avLst/>
          </a:prstGeom>
          <a:noFill/>
          <a:ln>
            <a:noFill/>
          </a:ln>
        </p:spPr>
      </p:pic>
      <p:grpSp>
        <p:nvGrpSpPr>
          <p:cNvPr id="127" name="Google Shape;127;p3"/>
          <p:cNvGrpSpPr/>
          <p:nvPr/>
        </p:nvGrpSpPr>
        <p:grpSpPr>
          <a:xfrm>
            <a:off x="13392" y="2822136"/>
            <a:ext cx="12257011" cy="6908102"/>
            <a:chOff x="182857" y="3112198"/>
            <a:chExt cx="12257011" cy="6908102"/>
          </a:xfrm>
        </p:grpSpPr>
        <p:grpSp>
          <p:nvGrpSpPr>
            <p:cNvPr id="128" name="Google Shape;128;p3"/>
            <p:cNvGrpSpPr/>
            <p:nvPr/>
          </p:nvGrpSpPr>
          <p:grpSpPr>
            <a:xfrm>
              <a:off x="6672187" y="3112198"/>
              <a:ext cx="3000733" cy="3000733"/>
              <a:chOff x="-3756025" y="-1901825"/>
              <a:chExt cx="4743450" cy="4743450"/>
            </a:xfrm>
          </p:grpSpPr>
          <p:sp>
            <p:nvSpPr>
              <p:cNvPr id="129" name="Google Shape;129;p3"/>
              <p:cNvSpPr/>
              <p:nvPr/>
            </p:nvSpPr>
            <p:spPr>
              <a:xfrm>
                <a:off x="-2260600" y="-101600"/>
                <a:ext cx="1651000" cy="1358900"/>
              </a:xfrm>
              <a:prstGeom prst="ellipse">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0" name="Google Shape;130;p3"/>
              <p:cNvSpPr/>
              <p:nvPr/>
            </p:nvSpPr>
            <p:spPr>
              <a:xfrm>
                <a:off x="-762000" y="-1536700"/>
                <a:ext cx="520700" cy="482600"/>
              </a:xfrm>
              <a:prstGeom prst="ellipse">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1" name="Google Shape;131;p3"/>
              <p:cNvSpPr/>
              <p:nvPr/>
            </p:nvSpPr>
            <p:spPr>
              <a:xfrm>
                <a:off x="-2473325" y="-1497013"/>
                <a:ext cx="482600" cy="442913"/>
              </a:xfrm>
              <a:prstGeom prst="ellipse">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2" name="Google Shape;132;p3"/>
              <p:cNvSpPr/>
              <p:nvPr/>
            </p:nvSpPr>
            <p:spPr>
              <a:xfrm>
                <a:off x="-716739" y="2115820"/>
                <a:ext cx="368300" cy="431800"/>
              </a:xfrm>
              <a:prstGeom prst="ellipse">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3" name="Google Shape;133;p3"/>
              <p:cNvSpPr/>
              <p:nvPr/>
            </p:nvSpPr>
            <p:spPr>
              <a:xfrm>
                <a:off x="-716739" y="1699260"/>
                <a:ext cx="602439" cy="510540"/>
              </a:xfrm>
              <a:prstGeom prst="ellipse">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4" name="Google Shape;134;p3"/>
              <p:cNvSpPr/>
              <p:nvPr/>
            </p:nvSpPr>
            <p:spPr>
              <a:xfrm>
                <a:off x="-2433246" y="2115820"/>
                <a:ext cx="368300" cy="431800"/>
              </a:xfrm>
              <a:prstGeom prst="ellipse">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descr="Bubble Tea Drink GIF - BubbleTea Drink Cute GIFs" id="135" name="Google Shape;135;p3"/>
              <p:cNvPicPr preferRelativeResize="0"/>
              <p:nvPr/>
            </p:nvPicPr>
            <p:blipFill rotWithShape="1">
              <a:blip r:embed="rId4">
                <a:alphaModFix/>
              </a:blip>
              <a:srcRect b="0" l="0" r="0" t="0"/>
              <a:stretch/>
            </p:blipFill>
            <p:spPr>
              <a:xfrm>
                <a:off x="-3756025" y="-1901825"/>
                <a:ext cx="4743450" cy="4743450"/>
              </a:xfrm>
              <a:prstGeom prst="rect">
                <a:avLst/>
              </a:prstGeom>
              <a:noFill/>
              <a:ln>
                <a:noFill/>
              </a:ln>
            </p:spPr>
          </p:pic>
        </p:grpSp>
        <p:pic>
          <p:nvPicPr>
            <p:cNvPr id="136" name="Google Shape;136;p3"/>
            <p:cNvPicPr preferRelativeResize="0"/>
            <p:nvPr/>
          </p:nvPicPr>
          <p:blipFill rotWithShape="1">
            <a:blip r:embed="rId5">
              <a:alphaModFix/>
            </a:blip>
            <a:srcRect b="0" l="0" r="0" t="0"/>
            <a:stretch/>
          </p:blipFill>
          <p:spPr>
            <a:xfrm>
              <a:off x="182857" y="8183884"/>
              <a:ext cx="12257011" cy="1836416"/>
            </a:xfrm>
            <a:prstGeom prst="rect">
              <a:avLst/>
            </a:prstGeom>
            <a:noFill/>
            <a:ln>
              <a:noFill/>
            </a:ln>
          </p:spPr>
        </p:pic>
      </p:grpSp>
      <p:grpSp>
        <p:nvGrpSpPr>
          <p:cNvPr id="137" name="Google Shape;137;p3"/>
          <p:cNvGrpSpPr/>
          <p:nvPr/>
        </p:nvGrpSpPr>
        <p:grpSpPr>
          <a:xfrm>
            <a:off x="5986351" y="2708345"/>
            <a:ext cx="3429000" cy="3429000"/>
            <a:chOff x="5986351" y="2708345"/>
            <a:chExt cx="3429000" cy="3429000"/>
          </a:xfrm>
        </p:grpSpPr>
        <p:sp>
          <p:nvSpPr>
            <p:cNvPr id="138" name="Google Shape;138;p3"/>
            <p:cNvSpPr/>
            <p:nvPr/>
          </p:nvSpPr>
          <p:spPr>
            <a:xfrm>
              <a:off x="7228907" y="3039248"/>
              <a:ext cx="350913" cy="350913"/>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39" name="Google Shape;139;p3"/>
            <p:cNvSpPr/>
            <p:nvPr/>
          </p:nvSpPr>
          <p:spPr>
            <a:xfrm>
              <a:off x="8441020" y="3067965"/>
              <a:ext cx="350913" cy="350913"/>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140" name="Google Shape;140;p3"/>
            <p:cNvPicPr preferRelativeResize="0"/>
            <p:nvPr/>
          </p:nvPicPr>
          <p:blipFill rotWithShape="1">
            <a:blip r:embed="rId6">
              <a:alphaModFix/>
            </a:blip>
            <a:srcRect b="0" l="0" r="0" t="0"/>
            <a:stretch/>
          </p:blipFill>
          <p:spPr>
            <a:xfrm>
              <a:off x="5986351" y="2708345"/>
              <a:ext cx="3429000" cy="3429000"/>
            </a:xfrm>
            <a:prstGeom prst="rect">
              <a:avLst/>
            </a:prstGeom>
            <a:noFill/>
            <a:ln>
              <a:noFill/>
            </a:ln>
          </p:spPr>
        </p:pic>
      </p:grpSp>
      <p:pic>
        <p:nvPicPr>
          <p:cNvPr descr="Download Free png Cartoon Hamburger Images, Stock Photos &amp; Vectors ..." id="141" name="Google Shape;141;p3"/>
          <p:cNvPicPr preferRelativeResize="0"/>
          <p:nvPr/>
        </p:nvPicPr>
        <p:blipFill rotWithShape="1">
          <a:blip r:embed="rId7">
            <a:alphaModFix/>
          </a:blip>
          <a:srcRect b="0" l="0" r="0" t="0"/>
          <a:stretch/>
        </p:blipFill>
        <p:spPr>
          <a:xfrm>
            <a:off x="2879799" y="4183571"/>
            <a:ext cx="1030367" cy="1037780"/>
          </a:xfrm>
          <a:prstGeom prst="rect">
            <a:avLst/>
          </a:prstGeom>
          <a:noFill/>
          <a:ln>
            <a:noFill/>
          </a:ln>
        </p:spPr>
      </p:pic>
      <p:pic>
        <p:nvPicPr>
          <p:cNvPr descr="Cartoon biscuit eating pastry breakfast cookies Vector Image" id="142" name="Google Shape;142;p3"/>
          <p:cNvPicPr preferRelativeResize="0"/>
          <p:nvPr/>
        </p:nvPicPr>
        <p:blipFill rotWithShape="1">
          <a:blip r:embed="rId8">
            <a:alphaModFix/>
          </a:blip>
          <a:srcRect b="14846" l="58749" r="4350" t="50062"/>
          <a:stretch/>
        </p:blipFill>
        <p:spPr>
          <a:xfrm>
            <a:off x="3512448" y="4193659"/>
            <a:ext cx="777607" cy="798680"/>
          </a:xfrm>
          <a:prstGeom prst="rect">
            <a:avLst/>
          </a:prstGeom>
          <a:noFill/>
          <a:ln>
            <a:noFill/>
          </a:ln>
        </p:spPr>
      </p:pic>
      <p:pic>
        <p:nvPicPr>
          <p:cNvPr descr="Boba Tea Cartoon Png - Bubble Tea Cute Png Transparent PNG ..." id="143" name="Google Shape;143;p3"/>
          <p:cNvPicPr preferRelativeResize="0"/>
          <p:nvPr/>
        </p:nvPicPr>
        <p:blipFill rotWithShape="1">
          <a:blip r:embed="rId9">
            <a:alphaModFix/>
          </a:blip>
          <a:srcRect b="0" l="0" r="0" t="0"/>
          <a:stretch/>
        </p:blipFill>
        <p:spPr>
          <a:xfrm>
            <a:off x="4006974" y="4041637"/>
            <a:ext cx="619527" cy="1067651"/>
          </a:xfrm>
          <a:prstGeom prst="rect">
            <a:avLst/>
          </a:prstGeom>
          <a:noFill/>
          <a:ln>
            <a:noFill/>
          </a:ln>
        </p:spPr>
      </p:pic>
      <p:pic>
        <p:nvPicPr>
          <p:cNvPr descr="Beef Steak Clipart" id="144" name="Google Shape;144;p3"/>
          <p:cNvPicPr preferRelativeResize="0"/>
          <p:nvPr/>
        </p:nvPicPr>
        <p:blipFill rotWithShape="1">
          <a:blip r:embed="rId10">
            <a:alphaModFix/>
          </a:blip>
          <a:srcRect b="0" l="0" r="0" t="0"/>
          <a:stretch/>
        </p:blipFill>
        <p:spPr>
          <a:xfrm>
            <a:off x="3239850" y="4404534"/>
            <a:ext cx="1050205" cy="646280"/>
          </a:xfrm>
          <a:prstGeom prst="rect">
            <a:avLst/>
          </a:prstGeom>
          <a:noFill/>
          <a:ln>
            <a:noFill/>
          </a:ln>
        </p:spPr>
      </p:pic>
      <p:pic>
        <p:nvPicPr>
          <p:cNvPr id="145" name="Google Shape;145;p3"/>
          <p:cNvPicPr preferRelativeResize="0"/>
          <p:nvPr/>
        </p:nvPicPr>
        <p:blipFill rotWithShape="1">
          <a:blip r:embed="rId11">
            <a:alphaModFix/>
          </a:blip>
          <a:srcRect b="17907" l="0" r="0" t="17198"/>
          <a:stretch/>
        </p:blipFill>
        <p:spPr>
          <a:xfrm>
            <a:off x="3761459" y="4460165"/>
            <a:ext cx="888647" cy="719065"/>
          </a:xfrm>
          <a:prstGeom prst="rect">
            <a:avLst/>
          </a:prstGeom>
          <a:noFill/>
          <a:ln>
            <a:noFill/>
          </a:ln>
        </p:spPr>
      </p:pic>
      <p:pic>
        <p:nvPicPr>
          <p:cNvPr descr="Flat cartoon empty straw wicker basket Royalty Free Vector" id="146" name="Google Shape;146;p3"/>
          <p:cNvPicPr preferRelativeResize="0"/>
          <p:nvPr/>
        </p:nvPicPr>
        <p:blipFill rotWithShape="1">
          <a:blip r:embed="rId12">
            <a:alphaModFix/>
          </a:blip>
          <a:srcRect b="7684" l="0" r="0" t="0"/>
          <a:stretch/>
        </p:blipFill>
        <p:spPr>
          <a:xfrm>
            <a:off x="2824953" y="3173080"/>
            <a:ext cx="2003425" cy="2673915"/>
          </a:xfrm>
          <a:prstGeom prst="rect">
            <a:avLst/>
          </a:prstGeom>
          <a:noFill/>
          <a:ln>
            <a:noFill/>
          </a:ln>
        </p:spPr>
      </p:pic>
      <p:sp>
        <p:nvSpPr>
          <p:cNvPr id="147" name="Google Shape;147;p3"/>
          <p:cNvSpPr/>
          <p:nvPr/>
        </p:nvSpPr>
        <p:spPr>
          <a:xfrm>
            <a:off x="600204" y="718482"/>
            <a:ext cx="10500851" cy="1987081"/>
          </a:xfrm>
          <a:prstGeom prst="rect">
            <a:avLst/>
          </a:prstGeom>
          <a:solidFill>
            <a:srgbClr val="D8E2F3"/>
          </a:solidFill>
          <a:ln cap="flat" cmpd="sng" w="9525">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8" name="Google Shape;148;p3"/>
          <p:cNvSpPr/>
          <p:nvPr/>
        </p:nvSpPr>
        <p:spPr>
          <a:xfrm>
            <a:off x="6286450" y="5926765"/>
            <a:ext cx="4661995" cy="602673"/>
          </a:xfrm>
          <a:prstGeom prst="rect">
            <a:avLst/>
          </a:prstGeom>
          <a:solidFill>
            <a:srgbClr val="D8E2F3"/>
          </a:solidFill>
          <a:ln cap="flat" cmpd="sng" w="12700">
            <a:solidFill>
              <a:srgbClr val="AC5B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3200" u="none" cap="none" strike="noStrike">
                <a:solidFill>
                  <a:srgbClr val="000000"/>
                </a:solidFill>
                <a:latin typeface="Times New Roman"/>
                <a:ea typeface="Times New Roman"/>
                <a:cs typeface="Times New Roman"/>
                <a:sym typeface="Times New Roman"/>
              </a:rPr>
              <a:t>d. 320 000 </a:t>
            </a:r>
            <a:r>
              <a:rPr b="1" lang="en-US" sz="3200">
                <a:solidFill>
                  <a:schemeClr val="dk1"/>
                </a:solidFill>
                <a:latin typeface="Times New Roman"/>
                <a:ea typeface="Times New Roman"/>
                <a:cs typeface="Times New Roman"/>
                <a:sym typeface="Times New Roman"/>
              </a:rPr>
              <a:t>km</a:t>
            </a:r>
            <a:r>
              <a:rPr b="1" baseline="30000" lang="en-US" sz="3200">
                <a:solidFill>
                  <a:schemeClr val="dk1"/>
                </a:solidFill>
                <a:latin typeface="Times New Roman"/>
                <a:ea typeface="Times New Roman"/>
                <a:cs typeface="Times New Roman"/>
                <a:sym typeface="Times New Roman"/>
              </a:rPr>
              <a:t>2</a:t>
            </a:r>
            <a:endParaRPr sz="3200">
              <a:solidFill>
                <a:schemeClr val="dk1"/>
              </a:solidFill>
              <a:latin typeface="Arial"/>
              <a:ea typeface="Arial"/>
              <a:cs typeface="Arial"/>
              <a:sym typeface="Arial"/>
            </a:endParaRPr>
          </a:p>
        </p:txBody>
      </p:sp>
      <p:sp>
        <p:nvSpPr>
          <p:cNvPr id="149" name="Google Shape;149;p3"/>
          <p:cNvSpPr/>
          <p:nvPr/>
        </p:nvSpPr>
        <p:spPr>
          <a:xfrm>
            <a:off x="600204" y="4638684"/>
            <a:ext cx="4683803" cy="602673"/>
          </a:xfrm>
          <a:prstGeom prst="rect">
            <a:avLst/>
          </a:prstGeom>
          <a:solidFill>
            <a:srgbClr val="D8E2F3"/>
          </a:solidFill>
          <a:ln cap="flat" cmpd="sng" w="19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3200">
                <a:solidFill>
                  <a:srgbClr val="000000"/>
                </a:solidFill>
                <a:latin typeface="Times New Roman"/>
                <a:ea typeface="Times New Roman"/>
                <a:cs typeface="Times New Roman"/>
                <a:sym typeface="Times New Roman"/>
              </a:rPr>
              <a:t>a</a:t>
            </a:r>
            <a:r>
              <a:rPr b="1" i="0" lang="en-US" sz="3200" u="none" cap="none" strike="noStrike">
                <a:solidFill>
                  <a:srgbClr val="000000"/>
                </a:solidFill>
                <a:latin typeface="Times New Roman"/>
                <a:ea typeface="Times New Roman"/>
                <a:cs typeface="Times New Roman"/>
                <a:sym typeface="Times New Roman"/>
              </a:rPr>
              <a:t>. 300 000 </a:t>
            </a:r>
            <a:r>
              <a:rPr b="1" lang="en-US" sz="3200">
                <a:solidFill>
                  <a:schemeClr val="dk1"/>
                </a:solidFill>
                <a:latin typeface="Times New Roman"/>
                <a:ea typeface="Times New Roman"/>
                <a:cs typeface="Times New Roman"/>
                <a:sym typeface="Times New Roman"/>
              </a:rPr>
              <a:t>km</a:t>
            </a:r>
            <a:r>
              <a:rPr b="1" baseline="30000" lang="en-US" sz="3200">
                <a:solidFill>
                  <a:schemeClr val="dk1"/>
                </a:solidFill>
                <a:latin typeface="Times New Roman"/>
                <a:ea typeface="Times New Roman"/>
                <a:cs typeface="Times New Roman"/>
                <a:sym typeface="Times New Roman"/>
              </a:rPr>
              <a:t>2</a:t>
            </a:r>
            <a:endParaRPr b="0" i="0" sz="3200" u="none" cap="none" strike="noStrike">
              <a:solidFill>
                <a:schemeClr val="dk1"/>
              </a:solidFill>
              <a:latin typeface="Arial"/>
              <a:ea typeface="Arial"/>
              <a:cs typeface="Arial"/>
              <a:sym typeface="Arial"/>
            </a:endParaRPr>
          </a:p>
        </p:txBody>
      </p:sp>
      <p:pic>
        <p:nvPicPr>
          <p:cNvPr descr="Káº¿t quáº£ hÃ¬nh áº£nh cho right wrong tick icon" id="150" name="Google Shape;150;p3"/>
          <p:cNvPicPr preferRelativeResize="0"/>
          <p:nvPr/>
        </p:nvPicPr>
        <p:blipFill rotWithShape="1">
          <a:blip r:embed="rId13">
            <a:alphaModFix/>
          </a:blip>
          <a:srcRect b="30178" l="5167" r="55100" t="18657"/>
          <a:stretch/>
        </p:blipFill>
        <p:spPr>
          <a:xfrm>
            <a:off x="4417926" y="4349116"/>
            <a:ext cx="1092200" cy="1106860"/>
          </a:xfrm>
          <a:prstGeom prst="rect">
            <a:avLst/>
          </a:prstGeom>
          <a:noFill/>
          <a:ln>
            <a:noFill/>
          </a:ln>
        </p:spPr>
      </p:pic>
      <p:pic>
        <p:nvPicPr>
          <p:cNvPr descr="Káº¿t quáº£ hÃ¬nh áº£nh cho right wrong tick icon" id="151" name="Google Shape;151;p3"/>
          <p:cNvPicPr preferRelativeResize="0"/>
          <p:nvPr/>
        </p:nvPicPr>
        <p:blipFill rotWithShape="1">
          <a:blip r:embed="rId14">
            <a:alphaModFix/>
          </a:blip>
          <a:srcRect b="30178" l="5167" r="55100" t="18657"/>
          <a:stretch/>
        </p:blipFill>
        <p:spPr>
          <a:xfrm>
            <a:off x="10412553" y="5438566"/>
            <a:ext cx="1092200" cy="1106860"/>
          </a:xfrm>
          <a:prstGeom prst="rect">
            <a:avLst/>
          </a:prstGeom>
          <a:noFill/>
          <a:ln>
            <a:noFill/>
          </a:ln>
        </p:spPr>
      </p:pic>
      <p:pic>
        <p:nvPicPr>
          <p:cNvPr id="152" name="Google Shape;152;p3"/>
          <p:cNvPicPr preferRelativeResize="0"/>
          <p:nvPr/>
        </p:nvPicPr>
        <p:blipFill rotWithShape="1">
          <a:blip r:embed="rId15">
            <a:alphaModFix/>
          </a:blip>
          <a:srcRect b="0" l="0" r="0" t="0"/>
          <a:stretch/>
        </p:blipFill>
        <p:spPr>
          <a:xfrm>
            <a:off x="3559927" y="2504092"/>
            <a:ext cx="4836412" cy="4396738"/>
          </a:xfrm>
          <a:prstGeom prst="rect">
            <a:avLst/>
          </a:prstGeom>
          <a:noFill/>
          <a:ln>
            <a:noFill/>
          </a:ln>
        </p:spPr>
      </p:pic>
      <p:sp>
        <p:nvSpPr>
          <p:cNvPr id="153" name="Google Shape;153;p3"/>
          <p:cNvSpPr/>
          <p:nvPr/>
        </p:nvSpPr>
        <p:spPr>
          <a:xfrm>
            <a:off x="6264642" y="4623935"/>
            <a:ext cx="4683803" cy="602673"/>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3200">
                <a:solidFill>
                  <a:srgbClr val="000000"/>
                </a:solidFill>
                <a:latin typeface="Times New Roman"/>
                <a:ea typeface="Times New Roman"/>
                <a:cs typeface="Times New Roman"/>
                <a:sym typeface="Times New Roman"/>
              </a:rPr>
              <a:t>b</a:t>
            </a:r>
            <a:r>
              <a:rPr b="1" i="0" lang="en-US" sz="3200" u="none" cap="none" strike="noStrike">
                <a:solidFill>
                  <a:srgbClr val="000000"/>
                </a:solidFill>
                <a:latin typeface="Times New Roman"/>
                <a:ea typeface="Times New Roman"/>
                <a:cs typeface="Times New Roman"/>
                <a:sym typeface="Times New Roman"/>
              </a:rPr>
              <a:t>. 33</a:t>
            </a:r>
            <a:r>
              <a:rPr b="1" i="0" lang="en-US" sz="3200" u="none" cap="none" strike="noStrike">
                <a:solidFill>
                  <a:srgbClr val="000000"/>
                </a:solidFill>
                <a:latin typeface="Times New Roman"/>
                <a:ea typeface="Times New Roman"/>
                <a:cs typeface="Times New Roman"/>
                <a:sym typeface="Times New Roman"/>
              </a:rPr>
              <a:t> 000 </a:t>
            </a:r>
            <a:r>
              <a:rPr b="1" lang="en-US" sz="3200">
                <a:solidFill>
                  <a:schemeClr val="dk1"/>
                </a:solidFill>
                <a:latin typeface="Times New Roman"/>
                <a:ea typeface="Times New Roman"/>
                <a:cs typeface="Times New Roman"/>
                <a:sym typeface="Times New Roman"/>
              </a:rPr>
              <a:t>km</a:t>
            </a:r>
            <a:r>
              <a:rPr b="1" baseline="30000" lang="en-US" sz="3200">
                <a:solidFill>
                  <a:schemeClr val="dk1"/>
                </a:solidFill>
                <a:latin typeface="Times New Roman"/>
                <a:ea typeface="Times New Roman"/>
                <a:cs typeface="Times New Roman"/>
                <a:sym typeface="Times New Roman"/>
              </a:rPr>
              <a:t>2</a:t>
            </a:r>
            <a:endParaRPr b="0" i="0" sz="3200" u="none" cap="none" strike="noStrike">
              <a:solidFill>
                <a:schemeClr val="dk1"/>
              </a:solidFill>
              <a:latin typeface="Arial"/>
              <a:ea typeface="Arial"/>
              <a:cs typeface="Arial"/>
              <a:sym typeface="Arial"/>
            </a:endParaRPr>
          </a:p>
        </p:txBody>
      </p:sp>
      <p:sp>
        <p:nvSpPr>
          <p:cNvPr id="154" name="Google Shape;154;p3"/>
          <p:cNvSpPr/>
          <p:nvPr/>
        </p:nvSpPr>
        <p:spPr>
          <a:xfrm>
            <a:off x="600205" y="5930505"/>
            <a:ext cx="4711098" cy="602673"/>
          </a:xfrm>
          <a:prstGeom prst="rect">
            <a:avLst/>
          </a:prstGeom>
          <a:solidFill>
            <a:srgbClr val="D8E2F3"/>
          </a:solidFill>
          <a:ln cap="flat" cmpd="sng" w="19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3200" u="none" cap="none" strike="noStrike">
                <a:solidFill>
                  <a:srgbClr val="000000"/>
                </a:solidFill>
                <a:latin typeface="Times New Roman"/>
                <a:ea typeface="Times New Roman"/>
                <a:cs typeface="Times New Roman"/>
                <a:sym typeface="Times New Roman"/>
              </a:rPr>
              <a:t>c. 330 000 </a:t>
            </a:r>
            <a:r>
              <a:rPr b="1" lang="en-US" sz="3200">
                <a:solidFill>
                  <a:schemeClr val="dk1"/>
                </a:solidFill>
                <a:latin typeface="Times New Roman"/>
                <a:ea typeface="Times New Roman"/>
                <a:cs typeface="Times New Roman"/>
                <a:sym typeface="Times New Roman"/>
              </a:rPr>
              <a:t>km</a:t>
            </a:r>
            <a:r>
              <a:rPr b="1" baseline="30000" lang="en-US" sz="3200">
                <a:solidFill>
                  <a:schemeClr val="dk1"/>
                </a:solidFill>
                <a:latin typeface="Times New Roman"/>
                <a:ea typeface="Times New Roman"/>
                <a:cs typeface="Times New Roman"/>
                <a:sym typeface="Times New Roman"/>
              </a:rPr>
              <a:t>2</a:t>
            </a:r>
            <a:endParaRPr sz="3200">
              <a:solidFill>
                <a:schemeClr val="dk1"/>
              </a:solidFill>
              <a:latin typeface="Arial"/>
              <a:ea typeface="Arial"/>
              <a:cs typeface="Arial"/>
              <a:sym typeface="Arial"/>
            </a:endParaRPr>
          </a:p>
        </p:txBody>
      </p:sp>
      <p:sp>
        <p:nvSpPr>
          <p:cNvPr id="155" name="Google Shape;155;p3"/>
          <p:cNvSpPr txBox="1"/>
          <p:nvPr/>
        </p:nvSpPr>
        <p:spPr>
          <a:xfrm>
            <a:off x="841254" y="1347776"/>
            <a:ext cx="9856842"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200" u="none" cap="none" strike="noStrike">
                <a:solidFill>
                  <a:srgbClr val="000000"/>
                </a:solidFill>
                <a:latin typeface="Times New Roman"/>
                <a:ea typeface="Times New Roman"/>
                <a:cs typeface="Times New Roman"/>
                <a:sym typeface="Times New Roman"/>
              </a:rPr>
              <a:t>1. Diện</a:t>
            </a:r>
            <a:r>
              <a:rPr b="1" i="0" lang="en-US" sz="3200" u="none" cap="none" strike="noStrike">
                <a:solidFill>
                  <a:srgbClr val="000000"/>
                </a:solidFill>
                <a:latin typeface="Times New Roman"/>
                <a:ea typeface="Times New Roman"/>
                <a:cs typeface="Times New Roman"/>
                <a:sym typeface="Times New Roman"/>
              </a:rPr>
              <a:t> tích nước ta khoảng bao nhiêu </a:t>
            </a:r>
            <a:r>
              <a:rPr b="1" lang="en-US" sz="3200">
                <a:solidFill>
                  <a:schemeClr val="dk1"/>
                </a:solidFill>
                <a:latin typeface="Times New Roman"/>
                <a:ea typeface="Times New Roman"/>
                <a:cs typeface="Times New Roman"/>
                <a:sym typeface="Times New Roman"/>
              </a:rPr>
              <a:t>km</a:t>
            </a:r>
            <a:r>
              <a:rPr b="1" baseline="30000" lang="en-US" sz="3200">
                <a:solidFill>
                  <a:schemeClr val="dk1"/>
                </a:solidFill>
                <a:latin typeface="Times New Roman"/>
                <a:ea typeface="Times New Roman"/>
                <a:cs typeface="Times New Roman"/>
                <a:sym typeface="Times New Roman"/>
              </a:rPr>
              <a:t>2</a:t>
            </a:r>
            <a:r>
              <a:rPr b="1" i="0" lang="en-US" sz="3200" u="none" cap="none" strike="noStrike">
                <a:solidFill>
                  <a:srgbClr val="000000"/>
                </a:solidFill>
                <a:latin typeface="Times New Roman"/>
                <a:ea typeface="Times New Roman"/>
                <a:cs typeface="Times New Roman"/>
                <a:sym typeface="Times New Roman"/>
              </a:rPr>
              <a:t>?</a:t>
            </a:r>
            <a:endParaRPr b="1" i="0" sz="3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3200"/>
              <a:buFont typeface="Arial"/>
              <a:buNone/>
            </a:pPr>
            <a:r>
              <a:t/>
            </a:r>
            <a:endParaRPr b="1" i="0" sz="3200" u="none" cap="none" strike="noStrike">
              <a:solidFill>
                <a:srgbClr val="FFFFFF"/>
              </a:solidFill>
              <a:latin typeface="Times New Roman"/>
              <a:ea typeface="Times New Roman"/>
              <a:cs typeface="Times New Roman"/>
              <a:sym typeface="Times New Roman"/>
            </a:endParaRPr>
          </a:p>
        </p:txBody>
      </p:sp>
      <p:pic>
        <p:nvPicPr>
          <p:cNvPr descr="Káº¿t quáº£ hÃ¬nh áº£nh cho right wrong tick icon" id="156" name="Google Shape;156;p3"/>
          <p:cNvPicPr preferRelativeResize="0"/>
          <p:nvPr/>
        </p:nvPicPr>
        <p:blipFill rotWithShape="1">
          <a:blip r:embed="rId16">
            <a:alphaModFix/>
          </a:blip>
          <a:srcRect b="30178" l="5167" r="55100" t="18657"/>
          <a:stretch/>
        </p:blipFill>
        <p:spPr>
          <a:xfrm>
            <a:off x="10412553" y="4438909"/>
            <a:ext cx="1092200" cy="1106860"/>
          </a:xfrm>
          <a:prstGeom prst="rect">
            <a:avLst/>
          </a:prstGeom>
          <a:noFill/>
          <a:ln>
            <a:noFill/>
          </a:ln>
        </p:spPr>
      </p:pic>
      <p:pic>
        <p:nvPicPr>
          <p:cNvPr descr="Káº¿t quáº£ hÃ¬nh áº£nh cho right wrong tick icon" id="157" name="Google Shape;157;p3"/>
          <p:cNvPicPr preferRelativeResize="0"/>
          <p:nvPr/>
        </p:nvPicPr>
        <p:blipFill rotWithShape="1">
          <a:blip r:embed="rId17">
            <a:alphaModFix/>
          </a:blip>
          <a:srcRect b="28297" l="47149" r="5517" t="18843"/>
          <a:stretch/>
        </p:blipFill>
        <p:spPr>
          <a:xfrm>
            <a:off x="4558649" y="5766639"/>
            <a:ext cx="1339598" cy="117733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500"/>
                                        <p:tgtEl>
                                          <p:spTgt spid="147"/>
                                        </p:tgtEl>
                                      </p:cBhvr>
                                    </p:animEffect>
                                  </p:childTnLst>
                                </p:cTn>
                              </p:par>
                              <p:par>
                                <p:cTn fill="hold" nodeType="with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500"/>
                                        <p:tgtEl>
                                          <p:spTgt spid="154"/>
                                        </p:tgtEl>
                                      </p:cBhvr>
                                    </p:animEffect>
                                  </p:childTnLst>
                                </p:cTn>
                              </p:par>
                              <p:par>
                                <p:cTn fill="hold" nodeType="with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500"/>
                                        <p:tgtEl>
                                          <p:spTgt spid="153"/>
                                        </p:tgtEl>
                                      </p:cBhvr>
                                    </p:animEffect>
                                  </p:childTnLst>
                                </p:cTn>
                              </p:par>
                              <p:par>
                                <p:cTn fill="hold" nodeType="with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500"/>
                                        <p:tgtEl>
                                          <p:spTgt spid="148"/>
                                        </p:tgtEl>
                                      </p:cBhvr>
                                    </p:animEffect>
                                  </p:childTnLst>
                                </p:cTn>
                              </p:par>
                              <p:par>
                                <p:cTn fill="hold" nodeType="with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500"/>
                                        <p:tgtEl>
                                          <p:spTgt spid="149"/>
                                        </p:tgtEl>
                                      </p:cBhvr>
                                    </p:animEffect>
                                  </p:childTnLst>
                                </p:cTn>
                              </p:par>
                              <p:par>
                                <p:cTn fill="hold" nodeType="with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500"/>
                                        <p:tgtEl>
                                          <p:spTgt spid="1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gtEl>
                                        <p:attrNameLst>
                                          <p:attrName>style.visibility</p:attrName>
                                        </p:attrNameLst>
                                      </p:cBhvr>
                                      <p:to>
                                        <p:strVal val="visible"/>
                                      </p:to>
                                    </p:set>
                                  </p:childTnLst>
                                </p:cTn>
                              </p:par>
                              <p:par>
                                <p:cTn fill="hold" nodeType="withEffect" presetClass="entr" presetID="1" presetSubtype="0">
                                  <p:stCondLst>
                                    <p:cond delay="1500"/>
                                  </p:stCondLst>
                                  <p:childTnLst>
                                    <p:set>
                                      <p:cBhvr>
                                        <p:cTn dur="1" fill="hold">
                                          <p:stCondLst>
                                            <p:cond delay="0"/>
                                          </p:stCondLst>
                                        </p:cTn>
                                        <p:tgtEl>
                                          <p:spTgt spid="152"/>
                                        </p:tgtEl>
                                        <p:attrNameLst>
                                          <p:attrName>style.visibility</p:attrName>
                                        </p:attrNameLst>
                                      </p:cBhvr>
                                      <p:to>
                                        <p:strVal val="visible"/>
                                      </p:to>
                                    </p:set>
                                  </p:childTnLst>
                                </p:cTn>
                              </p:par>
                            </p:childTnLst>
                          </p:cTn>
                        </p:par>
                        <p:par>
                          <p:cTn fill="hold">
                            <p:stCondLst>
                              <p:cond delay="1"/>
                            </p:stCondLst>
                            <p:childTnLst>
                              <p:par>
                                <p:cTn fill="hold" nodeType="afterEffect" presetClass="exit" presetID="10" presetSubtype="0">
                                  <p:stCondLst>
                                    <p:cond delay="900"/>
                                  </p:stCondLst>
                                  <p:childTnLst>
                                    <p:animEffect filter="fade" transition="out">
                                      <p:cBhvr>
                                        <p:cTn dur="500"/>
                                        <p:tgtEl>
                                          <p:spTgt spid="152"/>
                                        </p:tgtEl>
                                      </p:cBhvr>
                                    </p:animEffect>
                                    <p:set>
                                      <p:cBhvr>
                                        <p:cTn dur="1" fill="hold">
                                          <p:stCondLst>
                                            <p:cond delay="500"/>
                                          </p:stCondLst>
                                        </p:cTn>
                                        <p:tgtEl>
                                          <p:spTgt spid="15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0"/>
                                        </p:tgtEl>
                                        <p:attrNameLst>
                                          <p:attrName>style.visibility</p:attrName>
                                        </p:attrNameLst>
                                      </p:cBhvr>
                                      <p:to>
                                        <p:strVal val="visible"/>
                                      </p:to>
                                    </p:set>
                                  </p:childTnLst>
                                </p:cTn>
                              </p:par>
                              <p:par>
                                <p:cTn fill="hold" nodeType="withEffect" presetClass="entr" presetID="1" presetSubtype="0">
                                  <p:stCondLst>
                                    <p:cond delay="1500"/>
                                  </p:stCondLst>
                                  <p:childTnLst>
                                    <p:set>
                                      <p:cBhvr>
                                        <p:cTn dur="1" fill="hold">
                                          <p:stCondLst>
                                            <p:cond delay="0"/>
                                          </p:stCondLst>
                                        </p:cTn>
                                        <p:tgtEl>
                                          <p:spTgt spid="152"/>
                                        </p:tgtEl>
                                        <p:attrNameLst>
                                          <p:attrName>style.visibility</p:attrName>
                                        </p:attrNameLst>
                                      </p:cBhvr>
                                      <p:to>
                                        <p:strVal val="visible"/>
                                      </p:to>
                                    </p:set>
                                  </p:childTnLst>
                                </p:cTn>
                              </p:par>
                            </p:childTnLst>
                          </p:cTn>
                        </p:par>
                        <p:par>
                          <p:cTn fill="hold">
                            <p:stCondLst>
                              <p:cond delay="1"/>
                            </p:stCondLst>
                            <p:childTnLst>
                              <p:par>
                                <p:cTn fill="hold" nodeType="afterEffect" presetClass="exit" presetID="10" presetSubtype="0">
                                  <p:stCondLst>
                                    <p:cond delay="1100"/>
                                  </p:stCondLst>
                                  <p:childTnLst>
                                    <p:animEffect filter="fade" transition="out">
                                      <p:cBhvr>
                                        <p:cTn dur="500"/>
                                        <p:tgtEl>
                                          <p:spTgt spid="152"/>
                                        </p:tgtEl>
                                      </p:cBhvr>
                                    </p:animEffect>
                                    <p:set>
                                      <p:cBhvr>
                                        <p:cTn dur="1" fill="hold">
                                          <p:stCondLst>
                                            <p:cond delay="500"/>
                                          </p:stCondLst>
                                        </p:cTn>
                                        <p:tgtEl>
                                          <p:spTgt spid="15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1"/>
                                        </p:tgtEl>
                                        <p:attrNameLst>
                                          <p:attrName>style.visibility</p:attrName>
                                        </p:attrNameLst>
                                      </p:cBhvr>
                                      <p:to>
                                        <p:strVal val="visible"/>
                                      </p:to>
                                    </p:set>
                                  </p:childTnLst>
                                </p:cTn>
                              </p:par>
                              <p:par>
                                <p:cTn fill="hold" nodeType="withEffect" presetClass="entr" presetID="1" presetSubtype="0">
                                  <p:stCondLst>
                                    <p:cond delay="1500"/>
                                  </p:stCondLst>
                                  <p:childTnLst>
                                    <p:set>
                                      <p:cBhvr>
                                        <p:cTn dur="1" fill="hold">
                                          <p:stCondLst>
                                            <p:cond delay="0"/>
                                          </p:stCondLst>
                                        </p:cTn>
                                        <p:tgtEl>
                                          <p:spTgt spid="152"/>
                                        </p:tgtEl>
                                        <p:attrNameLst>
                                          <p:attrName>style.visibility</p:attrName>
                                        </p:attrNameLst>
                                      </p:cBhvr>
                                      <p:to>
                                        <p:strVal val="visible"/>
                                      </p:to>
                                    </p:set>
                                  </p:childTnLst>
                                </p:cTn>
                              </p:par>
                            </p:childTnLst>
                          </p:cTn>
                        </p:par>
                        <p:par>
                          <p:cTn fill="hold">
                            <p:stCondLst>
                              <p:cond delay="1"/>
                            </p:stCondLst>
                            <p:childTnLst>
                              <p:par>
                                <p:cTn fill="hold" nodeType="afterEffect" presetClass="exit" presetID="10" presetSubtype="0">
                                  <p:stCondLst>
                                    <p:cond delay="1100"/>
                                  </p:stCondLst>
                                  <p:childTnLst>
                                    <p:animEffect filter="fade" transition="out">
                                      <p:cBhvr>
                                        <p:cTn dur="500"/>
                                        <p:tgtEl>
                                          <p:spTgt spid="152"/>
                                        </p:tgtEl>
                                      </p:cBhvr>
                                    </p:animEffect>
                                    <p:set>
                                      <p:cBhvr>
                                        <p:cTn dur="1" fill="hold">
                                          <p:stCondLst>
                                            <p:cond delay="500"/>
                                          </p:stCondLst>
                                        </p:cTn>
                                        <p:tgtEl>
                                          <p:spTgt spid="15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7"/>
                                        </p:tgtEl>
                                        <p:attrNameLst>
                                          <p:attrName>style.visibility</p:attrName>
                                        </p:attrNameLst>
                                      </p:cBhvr>
                                      <p:to>
                                        <p:strVal val="visible"/>
                                      </p:to>
                                    </p:set>
                                  </p:childTnLst>
                                </p:cTn>
                              </p:par>
                              <p:par>
                                <p:cTn fill="hold" nodeType="withEffect" presetClass="exit" presetID="10" presetSubtype="0">
                                  <p:stCondLst>
                                    <p:cond delay="500"/>
                                  </p:stCondLst>
                                  <p:childTnLst>
                                    <p:animEffect filter="fade" transition="out">
                                      <p:cBhvr>
                                        <p:cTn dur="500"/>
                                        <p:tgtEl>
                                          <p:spTgt spid="156"/>
                                        </p:tgtEl>
                                      </p:cBhvr>
                                    </p:animEffect>
                                    <p:set>
                                      <p:cBhvr>
                                        <p:cTn dur="1" fill="hold">
                                          <p:stCondLst>
                                            <p:cond delay="500"/>
                                          </p:stCondLst>
                                        </p:cTn>
                                        <p:tgtEl>
                                          <p:spTgt spid="156"/>
                                        </p:tgtEl>
                                        <p:attrNameLst>
                                          <p:attrName>style.visibility</p:attrName>
                                        </p:attrNameLst>
                                      </p:cBhvr>
                                      <p:to>
                                        <p:strVal val="hidden"/>
                                      </p:to>
                                    </p:set>
                                  </p:childTnLst>
                                </p:cTn>
                              </p:par>
                              <p:par>
                                <p:cTn fill="hold" nodeType="withEffect" presetClass="exit" presetID="10" presetSubtype="0">
                                  <p:stCondLst>
                                    <p:cond delay="500"/>
                                  </p:stCondLst>
                                  <p:childTnLst>
                                    <p:animEffect filter="fade" transition="out">
                                      <p:cBhvr>
                                        <p:cTn dur="500"/>
                                        <p:tgtEl>
                                          <p:spTgt spid="152"/>
                                        </p:tgtEl>
                                      </p:cBhvr>
                                    </p:animEffect>
                                    <p:set>
                                      <p:cBhvr>
                                        <p:cTn dur="1" fill="hold">
                                          <p:stCondLst>
                                            <p:cond delay="500"/>
                                          </p:stCondLst>
                                        </p:cTn>
                                        <p:tgtEl>
                                          <p:spTgt spid="152"/>
                                        </p:tgtEl>
                                        <p:attrNameLst>
                                          <p:attrName>style.visibility</p:attrName>
                                        </p:attrNameLst>
                                      </p:cBhvr>
                                      <p:to>
                                        <p:strVal val="hidden"/>
                                      </p:to>
                                    </p:set>
                                  </p:childTnLst>
                                </p:cTn>
                              </p:par>
                              <p:par>
                                <p:cTn fill="hold" nodeType="withEffect" presetClass="exit" presetID="10" presetSubtype="0">
                                  <p:stCondLst>
                                    <p:cond delay="500"/>
                                  </p:stCondLst>
                                  <p:childTnLst>
                                    <p:animEffect filter="fade" transition="out">
                                      <p:cBhvr>
                                        <p:cTn dur="500"/>
                                        <p:tgtEl>
                                          <p:spTgt spid="150"/>
                                        </p:tgtEl>
                                      </p:cBhvr>
                                    </p:animEffect>
                                    <p:set>
                                      <p:cBhvr>
                                        <p:cTn dur="1" fill="hold">
                                          <p:stCondLst>
                                            <p:cond delay="500"/>
                                          </p:stCondLst>
                                        </p:cTn>
                                        <p:tgtEl>
                                          <p:spTgt spid="150"/>
                                        </p:tgtEl>
                                        <p:attrNameLst>
                                          <p:attrName>style.visibility</p:attrName>
                                        </p:attrNameLst>
                                      </p:cBhvr>
                                      <p:to>
                                        <p:strVal val="hidden"/>
                                      </p:to>
                                    </p:set>
                                  </p:childTnLst>
                                </p:cTn>
                              </p:par>
                              <p:par>
                                <p:cTn fill="hold" nodeType="withEffect" presetClass="exit" presetID="10" presetSubtype="0">
                                  <p:stCondLst>
                                    <p:cond delay="500"/>
                                  </p:stCondLst>
                                  <p:childTnLst>
                                    <p:animEffect filter="fade" transition="out">
                                      <p:cBhvr>
                                        <p:cTn dur="500"/>
                                        <p:tgtEl>
                                          <p:spTgt spid="151"/>
                                        </p:tgtEl>
                                      </p:cBhvr>
                                    </p:animEffect>
                                    <p:set>
                                      <p:cBhvr>
                                        <p:cTn dur="1" fill="hold">
                                          <p:stCondLst>
                                            <p:cond delay="500"/>
                                          </p:stCondLst>
                                        </p:cTn>
                                        <p:tgtEl>
                                          <p:spTgt spid="151"/>
                                        </p:tgtEl>
                                        <p:attrNameLst>
                                          <p:attrName>style.visibility</p:attrName>
                                        </p:attrNameLst>
                                      </p:cBhvr>
                                      <p:to>
                                        <p:strVal val="hidden"/>
                                      </p:to>
                                    </p:set>
                                  </p:childTnLst>
                                </p:cTn>
                              </p:par>
                              <p:par>
                                <p:cTn fill="hold" nodeType="withEffect" presetClass="exit" presetID="10" presetSubtype="0">
                                  <p:stCondLst>
                                    <p:cond delay="500"/>
                                  </p:stCondLst>
                                  <p:childTnLst>
                                    <p:animEffect filter="fade" transition="out">
                                      <p:cBhvr>
                                        <p:cTn dur="500"/>
                                        <p:tgtEl>
                                          <p:spTgt spid="157"/>
                                        </p:tgtEl>
                                      </p:cBhvr>
                                    </p:animEffect>
                                    <p:set>
                                      <p:cBhvr>
                                        <p:cTn dur="1" fill="hold">
                                          <p:stCondLst>
                                            <p:cond delay="500"/>
                                          </p:stCondLst>
                                        </p:cTn>
                                        <p:tgtEl>
                                          <p:spTgt spid="157"/>
                                        </p:tgtEl>
                                        <p:attrNameLst>
                                          <p:attrName>style.visibility</p:attrName>
                                        </p:attrNameLst>
                                      </p:cBhvr>
                                      <p:to>
                                        <p:strVal val="hidden"/>
                                      </p:to>
                                    </p:set>
                                  </p:childTnLst>
                                </p:cTn>
                              </p:par>
                              <p:par>
                                <p:cTn fill="hold" nodeType="withEffect" presetClass="exit" presetID="10" presetSubtype="0">
                                  <p:stCondLst>
                                    <p:cond delay="500"/>
                                  </p:stCondLst>
                                  <p:childTnLst>
                                    <p:animEffect filter="fade" transition="out">
                                      <p:cBhvr>
                                        <p:cTn dur="500"/>
                                        <p:tgtEl>
                                          <p:spTgt spid="147"/>
                                        </p:tgtEl>
                                      </p:cBhvr>
                                    </p:animEffect>
                                    <p:set>
                                      <p:cBhvr>
                                        <p:cTn dur="1" fill="hold">
                                          <p:stCondLst>
                                            <p:cond delay="500"/>
                                          </p:stCondLst>
                                        </p:cTn>
                                        <p:tgtEl>
                                          <p:spTgt spid="147"/>
                                        </p:tgtEl>
                                        <p:attrNameLst>
                                          <p:attrName>style.visibility</p:attrName>
                                        </p:attrNameLst>
                                      </p:cBhvr>
                                      <p:to>
                                        <p:strVal val="hidden"/>
                                      </p:to>
                                    </p:set>
                                  </p:childTnLst>
                                </p:cTn>
                              </p:par>
                              <p:par>
                                <p:cTn fill="hold" nodeType="withEffect" presetClass="exit" presetID="10" presetSubtype="0">
                                  <p:stCondLst>
                                    <p:cond delay="500"/>
                                  </p:stCondLst>
                                  <p:childTnLst>
                                    <p:animEffect filter="fade" transition="out">
                                      <p:cBhvr>
                                        <p:cTn dur="500"/>
                                        <p:tgtEl>
                                          <p:spTgt spid="154"/>
                                        </p:tgtEl>
                                      </p:cBhvr>
                                    </p:animEffect>
                                    <p:set>
                                      <p:cBhvr>
                                        <p:cTn dur="1" fill="hold">
                                          <p:stCondLst>
                                            <p:cond delay="500"/>
                                          </p:stCondLst>
                                        </p:cTn>
                                        <p:tgtEl>
                                          <p:spTgt spid="154"/>
                                        </p:tgtEl>
                                        <p:attrNameLst>
                                          <p:attrName>style.visibility</p:attrName>
                                        </p:attrNameLst>
                                      </p:cBhvr>
                                      <p:to>
                                        <p:strVal val="hidden"/>
                                      </p:to>
                                    </p:set>
                                  </p:childTnLst>
                                </p:cTn>
                              </p:par>
                              <p:par>
                                <p:cTn fill="hold" nodeType="withEffect" presetClass="exit" presetID="10" presetSubtype="0">
                                  <p:stCondLst>
                                    <p:cond delay="500"/>
                                  </p:stCondLst>
                                  <p:childTnLst>
                                    <p:animEffect filter="fade" transition="out">
                                      <p:cBhvr>
                                        <p:cTn dur="500"/>
                                        <p:tgtEl>
                                          <p:spTgt spid="153"/>
                                        </p:tgtEl>
                                      </p:cBhvr>
                                    </p:animEffect>
                                    <p:set>
                                      <p:cBhvr>
                                        <p:cTn dur="1" fill="hold">
                                          <p:stCondLst>
                                            <p:cond delay="500"/>
                                          </p:stCondLst>
                                        </p:cTn>
                                        <p:tgtEl>
                                          <p:spTgt spid="153"/>
                                        </p:tgtEl>
                                        <p:attrNameLst>
                                          <p:attrName>style.visibility</p:attrName>
                                        </p:attrNameLst>
                                      </p:cBhvr>
                                      <p:to>
                                        <p:strVal val="hidden"/>
                                      </p:to>
                                    </p:set>
                                  </p:childTnLst>
                                </p:cTn>
                              </p:par>
                              <p:par>
                                <p:cTn fill="hold" nodeType="withEffect" presetClass="exit" presetID="10" presetSubtype="0">
                                  <p:stCondLst>
                                    <p:cond delay="500"/>
                                  </p:stCondLst>
                                  <p:childTnLst>
                                    <p:animEffect filter="fade" transition="out">
                                      <p:cBhvr>
                                        <p:cTn dur="500"/>
                                        <p:tgtEl>
                                          <p:spTgt spid="148"/>
                                        </p:tgtEl>
                                      </p:cBhvr>
                                    </p:animEffect>
                                    <p:set>
                                      <p:cBhvr>
                                        <p:cTn dur="1" fill="hold">
                                          <p:stCondLst>
                                            <p:cond delay="500"/>
                                          </p:stCondLst>
                                        </p:cTn>
                                        <p:tgtEl>
                                          <p:spTgt spid="148"/>
                                        </p:tgtEl>
                                        <p:attrNameLst>
                                          <p:attrName>style.visibility</p:attrName>
                                        </p:attrNameLst>
                                      </p:cBhvr>
                                      <p:to>
                                        <p:strVal val="hidden"/>
                                      </p:to>
                                    </p:set>
                                  </p:childTnLst>
                                </p:cTn>
                              </p:par>
                              <p:par>
                                <p:cTn fill="hold" nodeType="withEffect" presetClass="exit" presetID="10" presetSubtype="0">
                                  <p:stCondLst>
                                    <p:cond delay="500"/>
                                  </p:stCondLst>
                                  <p:childTnLst>
                                    <p:animEffect filter="fade" transition="out">
                                      <p:cBhvr>
                                        <p:cTn dur="500"/>
                                        <p:tgtEl>
                                          <p:spTgt spid="149"/>
                                        </p:tgtEl>
                                      </p:cBhvr>
                                    </p:animEffect>
                                    <p:set>
                                      <p:cBhvr>
                                        <p:cTn dur="1" fill="hold">
                                          <p:stCondLst>
                                            <p:cond delay="500"/>
                                          </p:stCondLst>
                                        </p:cTn>
                                        <p:tgtEl>
                                          <p:spTgt spid="149"/>
                                        </p:tgtEl>
                                        <p:attrNameLst>
                                          <p:attrName>style.visibility</p:attrName>
                                        </p:attrNameLst>
                                      </p:cBhvr>
                                      <p:to>
                                        <p:strVal val="hidden"/>
                                      </p:to>
                                    </p:set>
                                  </p:childTnLst>
                                </p:cTn>
                              </p:par>
                              <p:par>
                                <p:cTn fill="hold" nodeType="withEffect" presetClass="exit" presetID="10" presetSubtype="0">
                                  <p:stCondLst>
                                    <p:cond delay="500"/>
                                  </p:stCondLst>
                                  <p:childTnLst>
                                    <p:animEffect filter="fade" transition="out">
                                      <p:cBhvr>
                                        <p:cTn dur="500"/>
                                        <p:tgtEl>
                                          <p:spTgt spid="155"/>
                                        </p:tgtEl>
                                      </p:cBhvr>
                                    </p:animEffect>
                                    <p:set>
                                      <p:cBhvr>
                                        <p:cTn dur="1" fill="hold">
                                          <p:stCondLst>
                                            <p:cond delay="500"/>
                                          </p:stCondLst>
                                        </p:cTn>
                                        <p:tgtEl>
                                          <p:spTgt spid="155"/>
                                        </p:tgtEl>
                                        <p:attrNameLst>
                                          <p:attrName>style.visibility</p:attrName>
                                        </p:attrNameLst>
                                      </p:cBhvr>
                                      <p:to>
                                        <p:strVal val="hidden"/>
                                      </p:to>
                                    </p:set>
                                  </p:childTnLst>
                                </p:cTn>
                              </p:par>
                            </p:childTnLst>
                          </p:cTn>
                        </p:par>
                        <p:par>
                          <p:cTn fill="hold">
                            <p:stCondLst>
                              <p:cond delay="500"/>
                            </p:stCondLst>
                            <p:childTnLst>
                              <p:par>
                                <p:cTn fill="hold" nodeType="afterEffect" presetClass="exit" presetID="10" presetSubtype="0">
                                  <p:stCondLst>
                                    <p:cond delay="0"/>
                                  </p:stCondLst>
                                  <p:childTnLst>
                                    <p:animEffect filter="fade" transition="out">
                                      <p:cBhvr>
                                        <p:cTn dur="500"/>
                                        <p:tgtEl>
                                          <p:spTgt spid="143"/>
                                        </p:tgtEl>
                                      </p:cBhvr>
                                    </p:animEffect>
                                    <p:set>
                                      <p:cBhvr>
                                        <p:cTn dur="1" fill="hold">
                                          <p:stCondLst>
                                            <p:cond delay="500"/>
                                          </p:stCondLst>
                                        </p:cTn>
                                        <p:tgtEl>
                                          <p:spTgt spid="143"/>
                                        </p:tgtEl>
                                        <p:attrNameLst>
                                          <p:attrName>style.visibility</p:attrName>
                                        </p:attrNameLst>
                                      </p:cBhvr>
                                      <p:to>
                                        <p:strVal val="hidden"/>
                                      </p:to>
                                    </p:set>
                                  </p:childTnLst>
                                </p:cTn>
                              </p:par>
                            </p:childTnLst>
                          </p:cTn>
                        </p:par>
                        <p:par>
                          <p:cTn fill="hold">
                            <p:stCondLst>
                              <p:cond delay="1000"/>
                            </p:stCondLst>
                            <p:childTnLst>
                              <p:par>
                                <p:cTn fill="hold" nodeType="afterEffect" presetClass="exit" presetID="10" presetSubtype="0">
                                  <p:stCondLst>
                                    <p:cond delay="0"/>
                                  </p:stCondLst>
                                  <p:childTnLst>
                                    <p:animEffect filter="fade" transition="out">
                                      <p:cBhvr>
                                        <p:cTn dur="500"/>
                                        <p:tgtEl>
                                          <p:spTgt spid="137"/>
                                        </p:tgtEl>
                                      </p:cBhvr>
                                    </p:animEffect>
                                    <p:set>
                                      <p:cBhvr>
                                        <p:cTn dur="1" fill="hold">
                                          <p:stCondLst>
                                            <p:cond delay="500"/>
                                          </p:stCondLst>
                                        </p:cTn>
                                        <p:tgtEl>
                                          <p:spTgt spid="137"/>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500"/>
                                        <p:tgtEl>
                                          <p:spTgt spid="1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30"/>
          <p:cNvSpPr txBox="1"/>
          <p:nvPr/>
        </p:nvSpPr>
        <p:spPr>
          <a:xfrm>
            <a:off x="1957137" y="2316055"/>
            <a:ext cx="9673271" cy="2822575"/>
          </a:xfrm>
          <a:prstGeom prst="rect">
            <a:avLst/>
          </a:prstGeom>
          <a:noFill/>
          <a:ln>
            <a:noFill/>
          </a:ln>
        </p:spPr>
        <p:txBody>
          <a:bodyPr anchorCtr="0" anchor="t" bIns="45700" lIns="91425" spcFirstLastPara="1" rIns="91425" wrap="square" tIns="45700">
            <a:normAutofit/>
          </a:bodyPr>
          <a:lstStyle/>
          <a:p>
            <a:pPr indent="0" lvl="0" marL="0" marR="0" rtl="0" algn="just">
              <a:lnSpc>
                <a:spcPct val="100000"/>
              </a:lnSpc>
              <a:spcBef>
                <a:spcPts val="0"/>
              </a:spcBef>
              <a:spcAft>
                <a:spcPts val="0"/>
              </a:spcAft>
              <a:buClr>
                <a:schemeClr val="dk1"/>
              </a:buClr>
              <a:buSzPts val="3200"/>
              <a:buFont typeface="Arial"/>
              <a:buNone/>
            </a:pPr>
            <a:r>
              <a:rPr b="1" lang="en-US" sz="3200">
                <a:solidFill>
                  <a:schemeClr val="dk1"/>
                </a:solidFill>
                <a:latin typeface="Times New Roman"/>
                <a:ea typeface="Times New Roman"/>
                <a:cs typeface="Times New Roman"/>
                <a:sym typeface="Times New Roman"/>
              </a:rPr>
              <a:t>- Đọc lại ghi nhớ SGK trang 84</a:t>
            </a:r>
            <a:endParaRPr/>
          </a:p>
          <a:p>
            <a:pPr indent="0" lvl="0" marL="0" marR="0" rtl="0" algn="just">
              <a:lnSpc>
                <a:spcPct val="100000"/>
              </a:lnSpc>
              <a:spcBef>
                <a:spcPts val="1800"/>
              </a:spcBef>
              <a:spcAft>
                <a:spcPts val="0"/>
              </a:spcAft>
              <a:buClr>
                <a:schemeClr val="dk1"/>
              </a:buClr>
              <a:buSzPts val="3200"/>
              <a:buFont typeface="Arial"/>
              <a:buNone/>
            </a:pPr>
            <a:r>
              <a:rPr b="1" lang="en-US" sz="3200">
                <a:solidFill>
                  <a:schemeClr val="dk1"/>
                </a:solidFill>
                <a:latin typeface="Times New Roman"/>
                <a:ea typeface="Times New Roman"/>
                <a:cs typeface="Times New Roman"/>
                <a:sym typeface="Times New Roman"/>
              </a:rPr>
              <a:t>- Chuẩn bị bài: Các dân tộc và sự phân bố dân cư.</a:t>
            </a:r>
            <a:endParaRPr/>
          </a:p>
        </p:txBody>
      </p:sp>
      <p:sp>
        <p:nvSpPr>
          <p:cNvPr id="559" name="Google Shape;559;p30"/>
          <p:cNvSpPr txBox="1"/>
          <p:nvPr>
            <p:ph type="title"/>
          </p:nvPr>
        </p:nvSpPr>
        <p:spPr>
          <a:xfrm>
            <a:off x="840625" y="669892"/>
            <a:ext cx="10058402" cy="75184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C00000"/>
              </a:buClr>
              <a:buSzPts val="3600"/>
              <a:buFont typeface="Times New Roman"/>
              <a:buNone/>
            </a:pPr>
            <a:r>
              <a:rPr b="1" lang="en-US" sz="3600">
                <a:solidFill>
                  <a:srgbClr val="C00000"/>
                </a:solidFill>
                <a:latin typeface="Times New Roman"/>
                <a:ea typeface="Times New Roman"/>
                <a:cs typeface="Times New Roman"/>
                <a:sym typeface="Times New Roman"/>
              </a:rPr>
              <a:t>Dặn dò</a:t>
            </a:r>
            <a:endParaRPr b="1" sz="3600">
              <a:solidFill>
                <a:srgbClr val="C00000"/>
              </a:solidFill>
              <a:latin typeface="Times New Roman"/>
              <a:ea typeface="Times New Roman"/>
              <a:cs typeface="Times New Roman"/>
              <a:sym typeface="Times New Roman"/>
            </a:endParaRPr>
          </a:p>
        </p:txBody>
      </p:sp>
    </p:spTree>
  </p:cSld>
  <p:clrMapOvr>
    <a:masterClrMapping/>
  </p:clrMapOvr>
  <p:transition spd="slow" p14:dur="1500">
    <p:random/>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pic>
        <p:nvPicPr>
          <p:cNvPr descr="矢量智能" id="565" name="Google Shape;565;p31"/>
          <p:cNvPicPr preferRelativeResize="0"/>
          <p:nvPr/>
        </p:nvPicPr>
        <p:blipFill rotWithShape="1">
          <a:blip r:embed="rId3">
            <a:alphaModFix/>
          </a:blip>
          <a:srcRect b="0" l="0" r="0" t="0"/>
          <a:stretch/>
        </p:blipFill>
        <p:spPr>
          <a:xfrm>
            <a:off x="0" y="4156797"/>
            <a:ext cx="12192000" cy="2701204"/>
          </a:xfrm>
          <a:prstGeom prst="rect">
            <a:avLst/>
          </a:prstGeom>
          <a:noFill/>
          <a:ln>
            <a:noFill/>
          </a:ln>
        </p:spPr>
      </p:pic>
      <p:pic>
        <p:nvPicPr>
          <p:cNvPr descr="9ee5199484871c902f5b226d6e69cbee" id="566" name="Google Shape;566;p31"/>
          <p:cNvPicPr preferRelativeResize="0"/>
          <p:nvPr/>
        </p:nvPicPr>
        <p:blipFill rotWithShape="1">
          <a:blip r:embed="rId4">
            <a:alphaModFix/>
          </a:blip>
          <a:srcRect b="0" l="0" r="0" t="0"/>
          <a:stretch/>
        </p:blipFill>
        <p:spPr>
          <a:xfrm>
            <a:off x="1896745" y="4406309"/>
            <a:ext cx="2779395" cy="2394585"/>
          </a:xfrm>
          <a:prstGeom prst="rect">
            <a:avLst/>
          </a:prstGeom>
          <a:noFill/>
          <a:ln>
            <a:noFill/>
          </a:ln>
        </p:spPr>
      </p:pic>
      <p:pic>
        <p:nvPicPr>
          <p:cNvPr descr="e0f01d50e93b5be62aa78ca12bd19666" id="567" name="Google Shape;567;p31"/>
          <p:cNvPicPr preferRelativeResize="0"/>
          <p:nvPr/>
        </p:nvPicPr>
        <p:blipFill rotWithShape="1">
          <a:blip r:embed="rId5">
            <a:alphaModFix/>
          </a:blip>
          <a:srcRect b="0" l="0" r="0" t="0"/>
          <a:stretch/>
        </p:blipFill>
        <p:spPr>
          <a:xfrm>
            <a:off x="5233670" y="5226965"/>
            <a:ext cx="2170430" cy="1573929"/>
          </a:xfrm>
          <a:prstGeom prst="rect">
            <a:avLst/>
          </a:prstGeom>
          <a:noFill/>
          <a:ln>
            <a:noFill/>
          </a:ln>
        </p:spPr>
      </p:pic>
      <p:pic>
        <p:nvPicPr>
          <p:cNvPr descr="e6a655ed09bc757151afabca7ab85c5c" id="568" name="Google Shape;568;p31"/>
          <p:cNvPicPr preferRelativeResize="0"/>
          <p:nvPr/>
        </p:nvPicPr>
        <p:blipFill rotWithShape="1">
          <a:blip r:embed="rId6">
            <a:alphaModFix/>
          </a:blip>
          <a:srcRect b="0" l="0" r="0" t="0"/>
          <a:stretch/>
        </p:blipFill>
        <p:spPr>
          <a:xfrm rot="1426081">
            <a:off x="10361477" y="520698"/>
            <a:ext cx="1145712" cy="1495432"/>
          </a:xfrm>
          <a:prstGeom prst="rect">
            <a:avLst/>
          </a:prstGeom>
          <a:noFill/>
          <a:ln>
            <a:noFill/>
          </a:ln>
        </p:spPr>
      </p:pic>
      <p:pic>
        <p:nvPicPr>
          <p:cNvPr descr="d1ca708a87c9b39e9bdf39142e09b55e" id="569" name="Google Shape;569;p31"/>
          <p:cNvPicPr preferRelativeResize="0"/>
          <p:nvPr/>
        </p:nvPicPr>
        <p:blipFill rotWithShape="1">
          <a:blip r:embed="rId7">
            <a:alphaModFix/>
          </a:blip>
          <a:srcRect b="0" l="0" r="0" t="0"/>
          <a:stretch/>
        </p:blipFill>
        <p:spPr>
          <a:xfrm>
            <a:off x="190500" y="-180730"/>
            <a:ext cx="2428875" cy="2428875"/>
          </a:xfrm>
          <a:prstGeom prst="rect">
            <a:avLst/>
          </a:prstGeom>
          <a:noFill/>
          <a:ln>
            <a:noFill/>
          </a:ln>
        </p:spPr>
      </p:pic>
      <p:sp>
        <p:nvSpPr>
          <p:cNvPr id="570" name="Google Shape;570;p31"/>
          <p:cNvSpPr txBox="1"/>
          <p:nvPr/>
        </p:nvSpPr>
        <p:spPr>
          <a:xfrm>
            <a:off x="3157512" y="1509919"/>
            <a:ext cx="6184706" cy="15696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C82D2D"/>
              </a:buClr>
              <a:buSzPts val="9600"/>
              <a:buFont typeface="Arial"/>
              <a:buNone/>
            </a:pPr>
            <a:r>
              <a:rPr lang="en-US" sz="9600">
                <a:solidFill>
                  <a:srgbClr val="C82D2D"/>
                </a:solidFill>
                <a:latin typeface="Arial"/>
                <a:ea typeface="Arial"/>
                <a:cs typeface="Arial"/>
                <a:sym typeface="Arial"/>
              </a:rPr>
              <a:t>Tạm biệt</a:t>
            </a:r>
            <a:endParaRPr sz="9600" u="none" cap="none" strike="noStrike">
              <a:solidFill>
                <a:srgbClr val="C82D2D"/>
              </a:solidFill>
              <a:latin typeface="Arial"/>
              <a:ea typeface="Arial"/>
              <a:cs typeface="Arial"/>
              <a:sym typeface="Arial"/>
            </a:endParaRPr>
          </a:p>
        </p:txBody>
      </p:sp>
      <p:pic>
        <p:nvPicPr>
          <p:cNvPr id="571" name="Google Shape;571;p31"/>
          <p:cNvPicPr preferRelativeResize="0"/>
          <p:nvPr/>
        </p:nvPicPr>
        <p:blipFill rotWithShape="1">
          <a:blip r:embed="rId8">
            <a:alphaModFix/>
          </a:blip>
          <a:srcRect b="0" l="0" r="0" t="0"/>
          <a:stretch/>
        </p:blipFill>
        <p:spPr>
          <a:xfrm>
            <a:off x="-1141948" y="-587130"/>
            <a:ext cx="812800" cy="812800"/>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71"/>
                                        </p:tgtEl>
                                        <p:attrNameLst>
                                          <p:attrName>style.visibility</p:attrName>
                                        </p:attrNameLst>
                                      </p:cBhvr>
                                      <p:to>
                                        <p:strVal val="visible"/>
                                      </p:to>
                                    </p:set>
                                    <p:animEffect filter="fade" transition="in">
                                      <p:cBhvr>
                                        <p:cTn dur="1"/>
                                        <p:tgtEl>
                                          <p:spTgt spid="571"/>
                                        </p:tgtEl>
                                      </p:cBhvr>
                                    </p:animEffect>
                                  </p:childTnLst>
                                </p:cTn>
                              </p:par>
                              <p:par>
                                <p:cTn fill="hold" nodeType="withEffect" presetClass="entr" presetID="10" presetSubtype="0">
                                  <p:stCondLst>
                                    <p:cond delay="0"/>
                                  </p:stCondLst>
                                  <p:childTnLst>
                                    <p:set>
                                      <p:cBhvr>
                                        <p:cTn dur="1" fill="hold">
                                          <p:stCondLst>
                                            <p:cond delay="0"/>
                                          </p:stCondLst>
                                        </p:cTn>
                                        <p:tgtEl>
                                          <p:spTgt spid="565"/>
                                        </p:tgtEl>
                                        <p:attrNameLst>
                                          <p:attrName>style.visibility</p:attrName>
                                        </p:attrNameLst>
                                      </p:cBhvr>
                                      <p:to>
                                        <p:strVal val="visible"/>
                                      </p:to>
                                    </p:set>
                                    <p:animEffect filter="fade" transition="in">
                                      <p:cBhvr>
                                        <p:cTn dur="1000"/>
                                        <p:tgtEl>
                                          <p:spTgt spid="565"/>
                                        </p:tgtEl>
                                      </p:cBhvr>
                                    </p:animEffect>
                                  </p:childTnLst>
                                </p:cTn>
                              </p:par>
                              <p:par>
                                <p:cTn fill="hold" nodeType="withEffect" presetClass="entr" presetID="10" presetSubtype="0">
                                  <p:stCondLst>
                                    <p:cond delay="0"/>
                                  </p:stCondLst>
                                  <p:childTnLst>
                                    <p:set>
                                      <p:cBhvr>
                                        <p:cTn dur="1" fill="hold">
                                          <p:stCondLst>
                                            <p:cond delay="0"/>
                                          </p:stCondLst>
                                        </p:cTn>
                                        <p:tgtEl>
                                          <p:spTgt spid="569"/>
                                        </p:tgtEl>
                                        <p:attrNameLst>
                                          <p:attrName>style.visibility</p:attrName>
                                        </p:attrNameLst>
                                      </p:cBhvr>
                                      <p:to>
                                        <p:strVal val="visible"/>
                                      </p:to>
                                    </p:set>
                                    <p:animEffect filter="fade" transition="in">
                                      <p:cBhvr>
                                        <p:cTn dur="1000"/>
                                        <p:tgtEl>
                                          <p:spTgt spid="569"/>
                                        </p:tgtEl>
                                      </p:cBhvr>
                                    </p:animEffect>
                                  </p:childTnLst>
                                </p:cTn>
                              </p:par>
                              <p:par>
                                <p:cTn fill="hold" nodeType="withEffect" presetClass="entr" presetID="10" presetSubtype="0">
                                  <p:stCondLst>
                                    <p:cond delay="0"/>
                                  </p:stCondLst>
                                  <p:childTnLst>
                                    <p:set>
                                      <p:cBhvr>
                                        <p:cTn dur="1" fill="hold">
                                          <p:stCondLst>
                                            <p:cond delay="0"/>
                                          </p:stCondLst>
                                        </p:cTn>
                                        <p:tgtEl>
                                          <p:spTgt spid="568"/>
                                        </p:tgtEl>
                                        <p:attrNameLst>
                                          <p:attrName>style.visibility</p:attrName>
                                        </p:attrNameLst>
                                      </p:cBhvr>
                                      <p:to>
                                        <p:strVal val="visible"/>
                                      </p:to>
                                    </p:set>
                                    <p:animEffect filter="fade" transition="in">
                                      <p:cBhvr>
                                        <p:cTn dur="1000"/>
                                        <p:tgtEl>
                                          <p:spTgt spid="56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66"/>
                                        </p:tgtEl>
                                        <p:attrNameLst>
                                          <p:attrName>style.visibility</p:attrName>
                                        </p:attrNameLst>
                                      </p:cBhvr>
                                      <p:to>
                                        <p:strVal val="visible"/>
                                      </p:to>
                                    </p:set>
                                    <p:animEffect filter="fade" transition="in">
                                      <p:cBhvr>
                                        <p:cTn dur="1000"/>
                                        <p:tgtEl>
                                          <p:spTgt spid="566"/>
                                        </p:tgtEl>
                                      </p:cBhvr>
                                    </p:animEffect>
                                  </p:childTnLst>
                                </p:cTn>
                              </p:par>
                              <p:par>
                                <p:cTn fill="hold" nodeType="withEffect" presetClass="entr" presetID="23" presetSubtype="16">
                                  <p:stCondLst>
                                    <p:cond delay="0"/>
                                  </p:stCondLst>
                                  <p:childTnLst>
                                    <p:set>
                                      <p:cBhvr>
                                        <p:cTn dur="1" fill="hold">
                                          <p:stCondLst>
                                            <p:cond delay="0"/>
                                          </p:stCondLst>
                                        </p:cTn>
                                        <p:tgtEl>
                                          <p:spTgt spid="567"/>
                                        </p:tgtEl>
                                        <p:attrNameLst>
                                          <p:attrName>style.visibility</p:attrName>
                                        </p:attrNameLst>
                                      </p:cBhvr>
                                      <p:to>
                                        <p:strVal val="visible"/>
                                      </p:to>
                                    </p:set>
                                    <p:anim calcmode="lin" valueType="num">
                                      <p:cBhvr additive="base">
                                        <p:cTn dur="1000"/>
                                        <p:tgtEl>
                                          <p:spTgt spid="567"/>
                                        </p:tgtEl>
                                        <p:attrNameLst>
                                          <p:attrName>ppt_w</p:attrName>
                                        </p:attrNameLst>
                                      </p:cBhvr>
                                      <p:tavLst>
                                        <p:tav fmla="" tm="0">
                                          <p:val>
                                            <p:strVal val="0"/>
                                          </p:val>
                                        </p:tav>
                                        <p:tav fmla="" tm="100000">
                                          <p:val>
                                            <p:strVal val="#ppt_w"/>
                                          </p:val>
                                        </p:tav>
                                      </p:tavLst>
                                    </p:anim>
                                    <p:anim calcmode="lin" valueType="num">
                                      <p:cBhvr additive="base">
                                        <p:cTn dur="1000"/>
                                        <p:tgtEl>
                                          <p:spTgt spid="567"/>
                                        </p:tgtEl>
                                        <p:attrNameLst>
                                          <p:attrName>ppt_h</p:attrName>
                                        </p:attrNameLst>
                                      </p:cBhvr>
                                      <p:tavLst>
                                        <p:tav fmla="" tm="0">
                                          <p:val>
                                            <p:strVal val="0"/>
                                          </p:val>
                                        </p:tav>
                                        <p:tav fmla="" tm="100000">
                                          <p:val>
                                            <p:strVal val="#ppt_h"/>
                                          </p:val>
                                        </p:tav>
                                      </p:tavLst>
                                    </p:anim>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570"/>
                                        </p:tgtEl>
                                        <p:attrNameLst>
                                          <p:attrName>style.visibility</p:attrName>
                                        </p:attrNameLst>
                                      </p:cBhvr>
                                      <p:to>
                                        <p:strVal val="visible"/>
                                      </p:to>
                                    </p:set>
                                    <p:animEffect filter="fade" transition="in">
                                      <p:cBhvr>
                                        <p:cTn dur="1000"/>
                                        <p:tgtEl>
                                          <p:spTgt spid="5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p4"/>
          <p:cNvPicPr preferRelativeResize="0"/>
          <p:nvPr/>
        </p:nvPicPr>
        <p:blipFill rotWithShape="1">
          <a:blip r:embed="rId3">
            <a:alphaModFix/>
          </a:blip>
          <a:srcRect b="3656" l="-164" r="163" t="14185"/>
          <a:stretch/>
        </p:blipFill>
        <p:spPr>
          <a:xfrm>
            <a:off x="-12198" y="0"/>
            <a:ext cx="12192000" cy="6858000"/>
          </a:xfrm>
          <a:prstGeom prst="rect">
            <a:avLst/>
          </a:prstGeom>
          <a:noFill/>
          <a:ln>
            <a:noFill/>
          </a:ln>
        </p:spPr>
      </p:pic>
      <p:grpSp>
        <p:nvGrpSpPr>
          <p:cNvPr id="163" name="Google Shape;163;p4"/>
          <p:cNvGrpSpPr/>
          <p:nvPr/>
        </p:nvGrpSpPr>
        <p:grpSpPr>
          <a:xfrm>
            <a:off x="30456" y="2826086"/>
            <a:ext cx="12257011" cy="7055520"/>
            <a:chOff x="182857" y="2964780"/>
            <a:chExt cx="12257011" cy="7055520"/>
          </a:xfrm>
        </p:grpSpPr>
        <p:grpSp>
          <p:nvGrpSpPr>
            <p:cNvPr id="164" name="Google Shape;164;p4"/>
            <p:cNvGrpSpPr/>
            <p:nvPr/>
          </p:nvGrpSpPr>
          <p:grpSpPr>
            <a:xfrm>
              <a:off x="6391934" y="2964780"/>
              <a:ext cx="3561237" cy="3561237"/>
              <a:chOff x="4475181" y="3174988"/>
              <a:chExt cx="3241638" cy="3241638"/>
            </a:xfrm>
          </p:grpSpPr>
          <p:sp>
            <p:nvSpPr>
              <p:cNvPr id="165" name="Google Shape;165;p4"/>
              <p:cNvSpPr/>
              <p:nvPr/>
            </p:nvSpPr>
            <p:spPr>
              <a:xfrm>
                <a:off x="5311375" y="4047526"/>
                <a:ext cx="1277670" cy="1169076"/>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6" name="Google Shape;166;p4"/>
              <p:cNvSpPr/>
              <p:nvPr/>
            </p:nvSpPr>
            <p:spPr>
              <a:xfrm>
                <a:off x="5779733" y="5155369"/>
                <a:ext cx="297568" cy="247974"/>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 name="Google Shape;167;p4"/>
              <p:cNvSpPr/>
              <p:nvPr/>
            </p:nvSpPr>
            <p:spPr>
              <a:xfrm>
                <a:off x="5690462" y="5403343"/>
                <a:ext cx="297568" cy="247974"/>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8" name="Google Shape;168;p4"/>
              <p:cNvSpPr/>
              <p:nvPr/>
            </p:nvSpPr>
            <p:spPr>
              <a:xfrm>
                <a:off x="5839246" y="5510901"/>
                <a:ext cx="297568" cy="247974"/>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9" name="Google Shape;169;p4"/>
              <p:cNvSpPr/>
              <p:nvPr/>
            </p:nvSpPr>
            <p:spPr>
              <a:xfrm>
                <a:off x="5392894" y="5509562"/>
                <a:ext cx="297568" cy="247973"/>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0" name="Google Shape;170;p4"/>
              <p:cNvSpPr/>
              <p:nvPr/>
            </p:nvSpPr>
            <p:spPr>
              <a:xfrm rot="-1424755">
                <a:off x="6384021" y="5403353"/>
                <a:ext cx="455310" cy="294827"/>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171" name="Google Shape;171;p4"/>
              <p:cNvPicPr preferRelativeResize="0"/>
              <p:nvPr/>
            </p:nvPicPr>
            <p:blipFill rotWithShape="1">
              <a:blip r:embed="rId4">
                <a:alphaModFix/>
              </a:blip>
              <a:srcRect b="0" l="0" r="0" t="0"/>
              <a:stretch/>
            </p:blipFill>
            <p:spPr>
              <a:xfrm>
                <a:off x="4475181" y="3174988"/>
                <a:ext cx="3241638" cy="3241638"/>
              </a:xfrm>
              <a:prstGeom prst="rect">
                <a:avLst/>
              </a:prstGeom>
              <a:noFill/>
              <a:ln>
                <a:noFill/>
              </a:ln>
            </p:spPr>
          </p:pic>
        </p:grpSp>
        <p:pic>
          <p:nvPicPr>
            <p:cNvPr id="172" name="Google Shape;172;p4"/>
            <p:cNvPicPr preferRelativeResize="0"/>
            <p:nvPr/>
          </p:nvPicPr>
          <p:blipFill rotWithShape="1">
            <a:blip r:embed="rId5">
              <a:alphaModFix/>
            </a:blip>
            <a:srcRect b="0" l="0" r="0" t="0"/>
            <a:stretch/>
          </p:blipFill>
          <p:spPr>
            <a:xfrm>
              <a:off x="182857" y="8183884"/>
              <a:ext cx="12257011" cy="1836416"/>
            </a:xfrm>
            <a:prstGeom prst="rect">
              <a:avLst/>
            </a:prstGeom>
            <a:noFill/>
            <a:ln>
              <a:noFill/>
            </a:ln>
          </p:spPr>
        </p:pic>
      </p:grpSp>
      <p:grpSp>
        <p:nvGrpSpPr>
          <p:cNvPr id="173" name="Google Shape;173;p4"/>
          <p:cNvGrpSpPr/>
          <p:nvPr/>
        </p:nvGrpSpPr>
        <p:grpSpPr>
          <a:xfrm>
            <a:off x="6519787" y="2959798"/>
            <a:ext cx="3000733" cy="3000733"/>
            <a:chOff x="-3756025" y="-1901825"/>
            <a:chExt cx="4743450" cy="4743450"/>
          </a:xfrm>
        </p:grpSpPr>
        <p:sp>
          <p:nvSpPr>
            <p:cNvPr id="174" name="Google Shape;174;p4"/>
            <p:cNvSpPr/>
            <p:nvPr/>
          </p:nvSpPr>
          <p:spPr>
            <a:xfrm>
              <a:off x="-2260600" y="-101600"/>
              <a:ext cx="1651000" cy="1358900"/>
            </a:xfrm>
            <a:prstGeom prst="ellipse">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 name="Google Shape;175;p4"/>
            <p:cNvSpPr/>
            <p:nvPr/>
          </p:nvSpPr>
          <p:spPr>
            <a:xfrm>
              <a:off x="-762000" y="-1536700"/>
              <a:ext cx="520700" cy="482600"/>
            </a:xfrm>
            <a:prstGeom prst="ellipse">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6" name="Google Shape;176;p4"/>
            <p:cNvSpPr/>
            <p:nvPr/>
          </p:nvSpPr>
          <p:spPr>
            <a:xfrm>
              <a:off x="-2473325" y="-1497013"/>
              <a:ext cx="482600" cy="442913"/>
            </a:xfrm>
            <a:prstGeom prst="ellipse">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7" name="Google Shape;177;p4"/>
            <p:cNvSpPr/>
            <p:nvPr/>
          </p:nvSpPr>
          <p:spPr>
            <a:xfrm>
              <a:off x="-716739" y="2115820"/>
              <a:ext cx="368300" cy="431800"/>
            </a:xfrm>
            <a:prstGeom prst="ellipse">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8" name="Google Shape;178;p4"/>
            <p:cNvSpPr/>
            <p:nvPr/>
          </p:nvSpPr>
          <p:spPr>
            <a:xfrm>
              <a:off x="-716739" y="1699260"/>
              <a:ext cx="602439" cy="510540"/>
            </a:xfrm>
            <a:prstGeom prst="ellipse">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9" name="Google Shape;179;p4"/>
            <p:cNvSpPr/>
            <p:nvPr/>
          </p:nvSpPr>
          <p:spPr>
            <a:xfrm>
              <a:off x="-2433246" y="2115820"/>
              <a:ext cx="368300" cy="431800"/>
            </a:xfrm>
            <a:prstGeom prst="ellipse">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descr="Bubble Tea Drink GIF - BubbleTea Drink Cute GIFs" id="180" name="Google Shape;180;p4"/>
            <p:cNvPicPr preferRelativeResize="0"/>
            <p:nvPr/>
          </p:nvPicPr>
          <p:blipFill rotWithShape="1">
            <a:blip r:embed="rId6">
              <a:alphaModFix/>
            </a:blip>
            <a:srcRect b="0" l="0" r="0" t="0"/>
            <a:stretch/>
          </p:blipFill>
          <p:spPr>
            <a:xfrm>
              <a:off x="-3756025" y="-1901825"/>
              <a:ext cx="4743450" cy="4743450"/>
            </a:xfrm>
            <a:prstGeom prst="rect">
              <a:avLst/>
            </a:prstGeom>
            <a:noFill/>
            <a:ln>
              <a:noFill/>
            </a:ln>
          </p:spPr>
        </p:pic>
      </p:grpSp>
      <p:pic>
        <p:nvPicPr>
          <p:cNvPr descr="Download Free png Cartoon Hamburger Images, Stock Photos &amp; Vectors ..." id="181" name="Google Shape;181;p4"/>
          <p:cNvPicPr preferRelativeResize="0"/>
          <p:nvPr/>
        </p:nvPicPr>
        <p:blipFill rotWithShape="1">
          <a:blip r:embed="rId7">
            <a:alphaModFix/>
          </a:blip>
          <a:srcRect b="0" l="0" r="0" t="0"/>
          <a:stretch/>
        </p:blipFill>
        <p:spPr>
          <a:xfrm>
            <a:off x="2879799" y="4183571"/>
            <a:ext cx="1030367" cy="1037780"/>
          </a:xfrm>
          <a:prstGeom prst="rect">
            <a:avLst/>
          </a:prstGeom>
          <a:noFill/>
          <a:ln>
            <a:noFill/>
          </a:ln>
        </p:spPr>
      </p:pic>
      <p:pic>
        <p:nvPicPr>
          <p:cNvPr descr="Cartoon biscuit eating pastry breakfast cookies Vector Image" id="182" name="Google Shape;182;p4"/>
          <p:cNvPicPr preferRelativeResize="0"/>
          <p:nvPr/>
        </p:nvPicPr>
        <p:blipFill rotWithShape="1">
          <a:blip r:embed="rId8">
            <a:alphaModFix/>
          </a:blip>
          <a:srcRect b="14846" l="58749" r="4350" t="50062"/>
          <a:stretch/>
        </p:blipFill>
        <p:spPr>
          <a:xfrm>
            <a:off x="3512448" y="4193659"/>
            <a:ext cx="777607" cy="798680"/>
          </a:xfrm>
          <a:prstGeom prst="rect">
            <a:avLst/>
          </a:prstGeom>
          <a:noFill/>
          <a:ln>
            <a:noFill/>
          </a:ln>
        </p:spPr>
      </p:pic>
      <p:pic>
        <p:nvPicPr>
          <p:cNvPr descr="Beef Steak Clipart" id="183" name="Google Shape;183;p4"/>
          <p:cNvPicPr preferRelativeResize="0"/>
          <p:nvPr/>
        </p:nvPicPr>
        <p:blipFill rotWithShape="1">
          <a:blip r:embed="rId9">
            <a:alphaModFix/>
          </a:blip>
          <a:srcRect b="0" l="0" r="0" t="0"/>
          <a:stretch/>
        </p:blipFill>
        <p:spPr>
          <a:xfrm>
            <a:off x="3239850" y="4404534"/>
            <a:ext cx="1050205" cy="646280"/>
          </a:xfrm>
          <a:prstGeom prst="rect">
            <a:avLst/>
          </a:prstGeom>
          <a:noFill/>
          <a:ln>
            <a:noFill/>
          </a:ln>
        </p:spPr>
      </p:pic>
      <p:pic>
        <p:nvPicPr>
          <p:cNvPr id="184" name="Google Shape;184;p4"/>
          <p:cNvPicPr preferRelativeResize="0"/>
          <p:nvPr/>
        </p:nvPicPr>
        <p:blipFill rotWithShape="1">
          <a:blip r:embed="rId10">
            <a:alphaModFix/>
          </a:blip>
          <a:srcRect b="17907" l="0" r="0" t="17198"/>
          <a:stretch/>
        </p:blipFill>
        <p:spPr>
          <a:xfrm>
            <a:off x="3761459" y="4460165"/>
            <a:ext cx="888647" cy="719065"/>
          </a:xfrm>
          <a:prstGeom prst="rect">
            <a:avLst/>
          </a:prstGeom>
          <a:noFill/>
          <a:ln>
            <a:noFill/>
          </a:ln>
        </p:spPr>
      </p:pic>
      <p:pic>
        <p:nvPicPr>
          <p:cNvPr descr="Flat cartoon empty straw wicker basket Royalty Free Vector" id="185" name="Google Shape;185;p4"/>
          <p:cNvPicPr preferRelativeResize="0"/>
          <p:nvPr/>
        </p:nvPicPr>
        <p:blipFill rotWithShape="1">
          <a:blip r:embed="rId11">
            <a:alphaModFix/>
          </a:blip>
          <a:srcRect b="7684" l="0" r="0" t="0"/>
          <a:stretch/>
        </p:blipFill>
        <p:spPr>
          <a:xfrm>
            <a:off x="2824953" y="3173080"/>
            <a:ext cx="2003425" cy="2673915"/>
          </a:xfrm>
          <a:prstGeom prst="rect">
            <a:avLst/>
          </a:prstGeom>
          <a:noFill/>
          <a:ln>
            <a:noFill/>
          </a:ln>
        </p:spPr>
      </p:pic>
      <p:sp>
        <p:nvSpPr>
          <p:cNvPr id="186" name="Google Shape;186;p4"/>
          <p:cNvSpPr/>
          <p:nvPr/>
        </p:nvSpPr>
        <p:spPr>
          <a:xfrm>
            <a:off x="600204" y="718482"/>
            <a:ext cx="10500851" cy="1476317"/>
          </a:xfrm>
          <a:prstGeom prst="rect">
            <a:avLst/>
          </a:prstGeom>
          <a:solidFill>
            <a:srgbClr val="D8E2F3"/>
          </a:solidFill>
          <a:ln cap="flat" cmpd="sng" w="9525">
            <a:solidFill>
              <a:schemeClr val="accent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7" name="Google Shape;187;p4"/>
          <p:cNvSpPr/>
          <p:nvPr/>
        </p:nvSpPr>
        <p:spPr>
          <a:xfrm>
            <a:off x="6481660" y="3012270"/>
            <a:ext cx="4683803" cy="1401845"/>
          </a:xfrm>
          <a:prstGeom prst="rect">
            <a:avLst/>
          </a:prstGeom>
          <a:blipFill rotWithShape="1">
            <a:blip r:embed="rId12">
              <a:alphaModFix/>
            </a:blip>
            <a:stretch>
              <a:fillRect b="-2153"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sp>
        <p:nvSpPr>
          <p:cNvPr id="188" name="Google Shape;188;p4"/>
          <p:cNvSpPr/>
          <p:nvPr/>
        </p:nvSpPr>
        <p:spPr>
          <a:xfrm>
            <a:off x="622425" y="5179230"/>
            <a:ext cx="4683803" cy="1096957"/>
          </a:xfrm>
          <a:prstGeom prst="rect">
            <a:avLst/>
          </a:prstGeom>
          <a:solidFill>
            <a:srgbClr val="D8E2F3"/>
          </a:solidFill>
          <a:ln cap="flat" cmpd="sng" w="12700">
            <a:solidFill>
              <a:srgbClr val="AC5B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Times New Roman"/>
              <a:buNone/>
            </a:pPr>
            <a:r>
              <a:rPr b="1" lang="en-US" sz="2800">
                <a:solidFill>
                  <a:srgbClr val="000000"/>
                </a:solidFill>
                <a:latin typeface="Times New Roman"/>
                <a:ea typeface="Times New Roman"/>
                <a:cs typeface="Times New Roman"/>
                <a:sym typeface="Times New Roman"/>
              </a:rPr>
              <a:t>c. Đồng bằng có diện tích nhiều hơn.</a:t>
            </a:r>
            <a:endParaRPr b="0" i="0" sz="2800" u="none" cap="none" strike="noStrike">
              <a:solidFill>
                <a:srgbClr val="000000"/>
              </a:solidFill>
              <a:latin typeface="Arial"/>
              <a:ea typeface="Arial"/>
              <a:cs typeface="Arial"/>
              <a:sym typeface="Arial"/>
            </a:endParaRPr>
          </a:p>
        </p:txBody>
      </p:sp>
      <p:sp>
        <p:nvSpPr>
          <p:cNvPr id="189" name="Google Shape;189;p4"/>
          <p:cNvSpPr/>
          <p:nvPr/>
        </p:nvSpPr>
        <p:spPr>
          <a:xfrm>
            <a:off x="6417252" y="5179231"/>
            <a:ext cx="4683803" cy="1096958"/>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Times New Roman"/>
              <a:buNone/>
            </a:pPr>
            <a:r>
              <a:rPr b="1" lang="en-US" sz="2800">
                <a:solidFill>
                  <a:srgbClr val="000000"/>
                </a:solidFill>
                <a:latin typeface="Times New Roman"/>
                <a:ea typeface="Times New Roman"/>
                <a:cs typeface="Times New Roman"/>
                <a:sym typeface="Times New Roman"/>
              </a:rPr>
              <a:t>d. Đồi núi có diện tích ít hơn.</a:t>
            </a:r>
            <a:endParaRPr b="1" i="0" sz="2800" u="none" cap="none" strike="noStrike">
              <a:solidFill>
                <a:srgbClr val="000000"/>
              </a:solidFill>
              <a:latin typeface="Times New Roman"/>
              <a:ea typeface="Times New Roman"/>
              <a:cs typeface="Times New Roman"/>
              <a:sym typeface="Times New Roman"/>
            </a:endParaRPr>
          </a:p>
        </p:txBody>
      </p:sp>
      <p:sp>
        <p:nvSpPr>
          <p:cNvPr id="190" name="Google Shape;190;p4"/>
          <p:cNvSpPr/>
          <p:nvPr/>
        </p:nvSpPr>
        <p:spPr>
          <a:xfrm>
            <a:off x="537897" y="2991501"/>
            <a:ext cx="4683803" cy="1422614"/>
          </a:xfrm>
          <a:prstGeom prst="rect">
            <a:avLst/>
          </a:prstGeom>
          <a:blipFill rotWithShape="1">
            <a:blip r:embed="rId13">
              <a:alphaModFix/>
            </a:blip>
            <a:stretch>
              <a:fillRect b="-1275" l="-2463"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pic>
        <p:nvPicPr>
          <p:cNvPr descr="Káº¿t quáº£ hÃ¬nh áº£nh cho right wrong tick icon" id="191" name="Google Shape;191;p4"/>
          <p:cNvPicPr preferRelativeResize="0"/>
          <p:nvPr/>
        </p:nvPicPr>
        <p:blipFill rotWithShape="1">
          <a:blip r:embed="rId14">
            <a:alphaModFix/>
          </a:blip>
          <a:srcRect b="30178" l="5167" r="55100" t="18657"/>
          <a:stretch/>
        </p:blipFill>
        <p:spPr>
          <a:xfrm>
            <a:off x="4600149" y="3106163"/>
            <a:ext cx="1092200" cy="1106860"/>
          </a:xfrm>
          <a:prstGeom prst="rect">
            <a:avLst/>
          </a:prstGeom>
          <a:noFill/>
          <a:ln>
            <a:noFill/>
          </a:ln>
        </p:spPr>
      </p:pic>
      <p:pic>
        <p:nvPicPr>
          <p:cNvPr descr="Káº¿t quáº£ hÃ¬nh áº£nh cho right wrong tick icon" id="192" name="Google Shape;192;p4"/>
          <p:cNvPicPr preferRelativeResize="0"/>
          <p:nvPr/>
        </p:nvPicPr>
        <p:blipFill rotWithShape="1">
          <a:blip r:embed="rId15">
            <a:alphaModFix/>
          </a:blip>
          <a:srcRect b="30178" l="5167" r="55100" t="18657"/>
          <a:stretch/>
        </p:blipFill>
        <p:spPr>
          <a:xfrm>
            <a:off x="10769310" y="5221112"/>
            <a:ext cx="1092200" cy="1106860"/>
          </a:xfrm>
          <a:prstGeom prst="rect">
            <a:avLst/>
          </a:prstGeom>
          <a:noFill/>
          <a:ln>
            <a:noFill/>
          </a:ln>
        </p:spPr>
      </p:pic>
      <p:pic>
        <p:nvPicPr>
          <p:cNvPr descr="Káº¿t quáº£ hÃ¬nh áº£nh cho right wrong tick icon" id="193" name="Google Shape;193;p4"/>
          <p:cNvPicPr preferRelativeResize="0"/>
          <p:nvPr/>
        </p:nvPicPr>
        <p:blipFill rotWithShape="1">
          <a:blip r:embed="rId16">
            <a:alphaModFix/>
          </a:blip>
          <a:srcRect b="30178" l="5167" r="55100" t="18657"/>
          <a:stretch/>
        </p:blipFill>
        <p:spPr>
          <a:xfrm>
            <a:off x="4677475" y="5332287"/>
            <a:ext cx="1092200" cy="1106860"/>
          </a:xfrm>
          <a:prstGeom prst="rect">
            <a:avLst/>
          </a:prstGeom>
          <a:noFill/>
          <a:ln>
            <a:noFill/>
          </a:ln>
        </p:spPr>
      </p:pic>
      <p:pic>
        <p:nvPicPr>
          <p:cNvPr descr="Káº¿t quáº£ hÃ¬nh áº£nh cho right wrong tick icon" id="194" name="Google Shape;194;p4"/>
          <p:cNvPicPr preferRelativeResize="0"/>
          <p:nvPr/>
        </p:nvPicPr>
        <p:blipFill rotWithShape="1">
          <a:blip r:embed="rId17">
            <a:alphaModFix/>
          </a:blip>
          <a:srcRect b="28297" l="47149" r="5517" t="18843"/>
          <a:stretch/>
        </p:blipFill>
        <p:spPr>
          <a:xfrm>
            <a:off x="10598199" y="3029582"/>
            <a:ext cx="1339598" cy="1177337"/>
          </a:xfrm>
          <a:prstGeom prst="rect">
            <a:avLst/>
          </a:prstGeom>
          <a:noFill/>
          <a:ln>
            <a:noFill/>
          </a:ln>
        </p:spPr>
      </p:pic>
      <p:pic>
        <p:nvPicPr>
          <p:cNvPr id="195" name="Google Shape;195;p4"/>
          <p:cNvPicPr preferRelativeResize="0"/>
          <p:nvPr/>
        </p:nvPicPr>
        <p:blipFill rotWithShape="1">
          <a:blip r:embed="rId18">
            <a:alphaModFix/>
          </a:blip>
          <a:srcRect b="0" l="0" r="0" t="0"/>
          <a:stretch/>
        </p:blipFill>
        <p:spPr>
          <a:xfrm>
            <a:off x="6804017" y="-1285957"/>
            <a:ext cx="4836412" cy="4396738"/>
          </a:xfrm>
          <a:prstGeom prst="rect">
            <a:avLst/>
          </a:prstGeom>
          <a:noFill/>
          <a:ln>
            <a:noFill/>
          </a:ln>
        </p:spPr>
      </p:pic>
      <p:sp>
        <p:nvSpPr>
          <p:cNvPr id="196" name="Google Shape;196;p4"/>
          <p:cNvSpPr txBox="1"/>
          <p:nvPr/>
        </p:nvSpPr>
        <p:spPr>
          <a:xfrm>
            <a:off x="1515942" y="1059009"/>
            <a:ext cx="9649521"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3200"/>
              <a:buFont typeface="Times New Roman"/>
              <a:buNone/>
            </a:pPr>
            <a:r>
              <a:rPr b="1" i="0" lang="en-US" sz="3200" u="none" cap="none" strike="noStrike">
                <a:solidFill>
                  <a:srgbClr val="002060"/>
                </a:solidFill>
                <a:latin typeface="Times New Roman"/>
                <a:ea typeface="Times New Roman"/>
                <a:cs typeface="Times New Roman"/>
                <a:sym typeface="Times New Roman"/>
              </a:rPr>
              <a:t>2. Trên</a:t>
            </a:r>
            <a:r>
              <a:rPr b="1" i="0" lang="en-US" sz="3200" u="none" cap="none" strike="noStrike">
                <a:solidFill>
                  <a:srgbClr val="002060"/>
                </a:solidFill>
                <a:latin typeface="Times New Roman"/>
                <a:ea typeface="Times New Roman"/>
                <a:cs typeface="Times New Roman"/>
                <a:sym typeface="Times New Roman"/>
              </a:rPr>
              <a:t> phần đất nước ta gồm: </a:t>
            </a:r>
            <a:endParaRPr b="1" i="0" sz="3200" u="none" cap="none" strike="noStrike">
              <a:solidFill>
                <a:srgbClr val="002060"/>
              </a:solidFill>
              <a:latin typeface="Times New Roman"/>
              <a:ea typeface="Times New Roman"/>
              <a:cs typeface="Times New Roman"/>
              <a:sym typeface="Times New Roman"/>
            </a:endParaRPr>
          </a:p>
        </p:txBody>
      </p:sp>
      <p:pic>
        <p:nvPicPr>
          <p:cNvPr id="197" name="Google Shape;197;p4"/>
          <p:cNvPicPr preferRelativeResize="0"/>
          <p:nvPr/>
        </p:nvPicPr>
        <p:blipFill rotWithShape="1">
          <a:blip r:embed="rId19">
            <a:alphaModFix/>
          </a:blip>
          <a:srcRect b="0" l="0" r="0" t="0"/>
          <a:stretch/>
        </p:blipFill>
        <p:spPr>
          <a:xfrm>
            <a:off x="30457" y="8031484"/>
            <a:ext cx="12257011" cy="183641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500"/>
                                        <p:tgtEl>
                                          <p:spTgt spid="186"/>
                                        </p:tgtEl>
                                      </p:cBhvr>
                                    </p:animEffect>
                                  </p:childTnLst>
                                </p:cTn>
                              </p:par>
                              <p:par>
                                <p:cTn fill="hold" nodeType="with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500"/>
                                        <p:tgtEl>
                                          <p:spTgt spid="187"/>
                                        </p:tgtEl>
                                      </p:cBhvr>
                                    </p:animEffect>
                                  </p:childTnLst>
                                </p:cTn>
                              </p:par>
                              <p:par>
                                <p:cTn fill="hold" nodeType="with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500"/>
                                        <p:tgtEl>
                                          <p:spTgt spid="188"/>
                                        </p:tgtEl>
                                      </p:cBhvr>
                                    </p:animEffect>
                                  </p:childTnLst>
                                </p:cTn>
                              </p:par>
                              <p:par>
                                <p:cTn fill="hold" nodeType="with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500"/>
                                        <p:tgtEl>
                                          <p:spTgt spid="189"/>
                                        </p:tgtEl>
                                      </p:cBhvr>
                                    </p:animEffect>
                                  </p:childTnLst>
                                </p:cTn>
                              </p:par>
                              <p:par>
                                <p:cTn fill="hold" nodeType="with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500"/>
                                        <p:tgtEl>
                                          <p:spTgt spid="190"/>
                                        </p:tgtEl>
                                      </p:cBhvr>
                                    </p:animEffect>
                                  </p:childTnLst>
                                </p:cTn>
                              </p:par>
                              <p:par>
                                <p:cTn fill="hold" nodeType="with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500"/>
                                        <p:tgtEl>
                                          <p:spTgt spid="1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3"/>
                                        </p:tgtEl>
                                        <p:attrNameLst>
                                          <p:attrName>style.visibility</p:attrName>
                                        </p:attrNameLst>
                                      </p:cBhvr>
                                      <p:to>
                                        <p:strVal val="visible"/>
                                      </p:to>
                                    </p:set>
                                  </p:childTnLst>
                                </p:cTn>
                              </p:par>
                              <p:par>
                                <p:cTn fill="hold" nodeType="withEffect" presetClass="entr" presetID="1" presetSubtype="0">
                                  <p:stCondLst>
                                    <p:cond delay="1500"/>
                                  </p:stCondLst>
                                  <p:childTnLst>
                                    <p:set>
                                      <p:cBhvr>
                                        <p:cTn dur="1" fill="hold">
                                          <p:stCondLst>
                                            <p:cond delay="0"/>
                                          </p:stCondLst>
                                        </p:cTn>
                                        <p:tgtEl>
                                          <p:spTgt spid="195"/>
                                        </p:tgtEl>
                                        <p:attrNameLst>
                                          <p:attrName>style.visibility</p:attrName>
                                        </p:attrNameLst>
                                      </p:cBhvr>
                                      <p:to>
                                        <p:strVal val="visible"/>
                                      </p:to>
                                    </p:set>
                                  </p:childTnLst>
                                </p:cTn>
                              </p:par>
                            </p:childTnLst>
                          </p:cTn>
                        </p:par>
                        <p:par>
                          <p:cTn fill="hold">
                            <p:stCondLst>
                              <p:cond delay="1"/>
                            </p:stCondLst>
                            <p:childTnLst>
                              <p:par>
                                <p:cTn fill="hold" nodeType="afterEffect" presetClass="exit" presetID="10" presetSubtype="0">
                                  <p:stCondLst>
                                    <p:cond delay="900"/>
                                  </p:stCondLst>
                                  <p:childTnLst>
                                    <p:animEffect filter="fade" transition="out">
                                      <p:cBhvr>
                                        <p:cTn dur="500"/>
                                        <p:tgtEl>
                                          <p:spTgt spid="195"/>
                                        </p:tgtEl>
                                      </p:cBhvr>
                                    </p:animEffect>
                                    <p:set>
                                      <p:cBhvr>
                                        <p:cTn dur="1" fill="hold">
                                          <p:stCondLst>
                                            <p:cond delay="500"/>
                                          </p:stCondLst>
                                        </p:cTn>
                                        <p:tgtEl>
                                          <p:spTgt spid="19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gtEl>
                                        <p:attrNameLst>
                                          <p:attrName>style.visibility</p:attrName>
                                        </p:attrNameLst>
                                      </p:cBhvr>
                                      <p:to>
                                        <p:strVal val="visible"/>
                                      </p:to>
                                    </p:set>
                                  </p:childTnLst>
                                </p:cTn>
                              </p:par>
                              <p:par>
                                <p:cTn fill="hold" nodeType="withEffect" presetClass="entr" presetID="1" presetSubtype="0">
                                  <p:stCondLst>
                                    <p:cond delay="1500"/>
                                  </p:stCondLst>
                                  <p:childTnLst>
                                    <p:set>
                                      <p:cBhvr>
                                        <p:cTn dur="1" fill="hold">
                                          <p:stCondLst>
                                            <p:cond delay="0"/>
                                          </p:stCondLst>
                                        </p:cTn>
                                        <p:tgtEl>
                                          <p:spTgt spid="195"/>
                                        </p:tgtEl>
                                        <p:attrNameLst>
                                          <p:attrName>style.visibility</p:attrName>
                                        </p:attrNameLst>
                                      </p:cBhvr>
                                      <p:to>
                                        <p:strVal val="visible"/>
                                      </p:to>
                                    </p:set>
                                  </p:childTnLst>
                                </p:cTn>
                              </p:par>
                            </p:childTnLst>
                          </p:cTn>
                        </p:par>
                        <p:par>
                          <p:cTn fill="hold">
                            <p:stCondLst>
                              <p:cond delay="1"/>
                            </p:stCondLst>
                            <p:childTnLst>
                              <p:par>
                                <p:cTn fill="hold" nodeType="afterEffect" presetClass="exit" presetID="10" presetSubtype="0">
                                  <p:stCondLst>
                                    <p:cond delay="1100"/>
                                  </p:stCondLst>
                                  <p:childTnLst>
                                    <p:animEffect filter="fade" transition="out">
                                      <p:cBhvr>
                                        <p:cTn dur="500"/>
                                        <p:tgtEl>
                                          <p:spTgt spid="195"/>
                                        </p:tgtEl>
                                      </p:cBhvr>
                                    </p:animEffect>
                                    <p:set>
                                      <p:cBhvr>
                                        <p:cTn dur="1" fill="hold">
                                          <p:stCondLst>
                                            <p:cond delay="500"/>
                                          </p:stCondLst>
                                        </p:cTn>
                                        <p:tgtEl>
                                          <p:spTgt spid="19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2"/>
                                        </p:tgtEl>
                                        <p:attrNameLst>
                                          <p:attrName>style.visibility</p:attrName>
                                        </p:attrNameLst>
                                      </p:cBhvr>
                                      <p:to>
                                        <p:strVal val="visible"/>
                                      </p:to>
                                    </p:set>
                                  </p:childTnLst>
                                </p:cTn>
                              </p:par>
                              <p:par>
                                <p:cTn fill="hold" nodeType="withEffect" presetClass="entr" presetID="1" presetSubtype="0">
                                  <p:stCondLst>
                                    <p:cond delay="1500"/>
                                  </p:stCondLst>
                                  <p:childTnLst>
                                    <p:set>
                                      <p:cBhvr>
                                        <p:cTn dur="1" fill="hold">
                                          <p:stCondLst>
                                            <p:cond delay="0"/>
                                          </p:stCondLst>
                                        </p:cTn>
                                        <p:tgtEl>
                                          <p:spTgt spid="195"/>
                                        </p:tgtEl>
                                        <p:attrNameLst>
                                          <p:attrName>style.visibility</p:attrName>
                                        </p:attrNameLst>
                                      </p:cBhvr>
                                      <p:to>
                                        <p:strVal val="visible"/>
                                      </p:to>
                                    </p:set>
                                  </p:childTnLst>
                                </p:cTn>
                              </p:par>
                            </p:childTnLst>
                          </p:cTn>
                        </p:par>
                        <p:par>
                          <p:cTn fill="hold">
                            <p:stCondLst>
                              <p:cond delay="1"/>
                            </p:stCondLst>
                            <p:childTnLst>
                              <p:par>
                                <p:cTn fill="hold" nodeType="afterEffect" presetClass="exit" presetID="10" presetSubtype="0">
                                  <p:stCondLst>
                                    <p:cond delay="1100"/>
                                  </p:stCondLst>
                                  <p:childTnLst>
                                    <p:animEffect filter="fade" transition="out">
                                      <p:cBhvr>
                                        <p:cTn dur="500"/>
                                        <p:tgtEl>
                                          <p:spTgt spid="195"/>
                                        </p:tgtEl>
                                      </p:cBhvr>
                                    </p:animEffect>
                                    <p:set>
                                      <p:cBhvr>
                                        <p:cTn dur="1" fill="hold">
                                          <p:stCondLst>
                                            <p:cond delay="500"/>
                                          </p:stCondLst>
                                        </p:cTn>
                                        <p:tgtEl>
                                          <p:spTgt spid="19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4"/>
                                        </p:tgtEl>
                                        <p:attrNameLst>
                                          <p:attrName>style.visibility</p:attrName>
                                        </p:attrNameLst>
                                      </p:cBhvr>
                                      <p:to>
                                        <p:strVal val="visible"/>
                                      </p:to>
                                    </p:set>
                                  </p:childTnLst>
                                </p:cTn>
                              </p:par>
                              <p:par>
                                <p:cTn fill="hold" nodeType="withEffect" presetClass="exit" presetID="10" presetSubtype="0">
                                  <p:stCondLst>
                                    <p:cond delay="500"/>
                                  </p:stCondLst>
                                  <p:childTnLst>
                                    <p:animEffect filter="fade" transition="out">
                                      <p:cBhvr>
                                        <p:cTn dur="500"/>
                                        <p:tgtEl>
                                          <p:spTgt spid="193"/>
                                        </p:tgtEl>
                                      </p:cBhvr>
                                    </p:animEffect>
                                    <p:set>
                                      <p:cBhvr>
                                        <p:cTn dur="1" fill="hold">
                                          <p:stCondLst>
                                            <p:cond delay="500"/>
                                          </p:stCondLst>
                                        </p:cTn>
                                        <p:tgtEl>
                                          <p:spTgt spid="193"/>
                                        </p:tgtEl>
                                        <p:attrNameLst>
                                          <p:attrName>style.visibility</p:attrName>
                                        </p:attrNameLst>
                                      </p:cBhvr>
                                      <p:to>
                                        <p:strVal val="hidden"/>
                                      </p:to>
                                    </p:set>
                                  </p:childTnLst>
                                </p:cTn>
                              </p:par>
                              <p:par>
                                <p:cTn fill="hold" nodeType="withEffect" presetClass="exit" presetID="10" presetSubtype="0">
                                  <p:stCondLst>
                                    <p:cond delay="500"/>
                                  </p:stCondLst>
                                  <p:childTnLst>
                                    <p:animEffect filter="fade" transition="out">
                                      <p:cBhvr>
                                        <p:cTn dur="500"/>
                                        <p:tgtEl>
                                          <p:spTgt spid="195"/>
                                        </p:tgtEl>
                                      </p:cBhvr>
                                    </p:animEffect>
                                    <p:set>
                                      <p:cBhvr>
                                        <p:cTn dur="1" fill="hold">
                                          <p:stCondLst>
                                            <p:cond delay="500"/>
                                          </p:stCondLst>
                                        </p:cTn>
                                        <p:tgtEl>
                                          <p:spTgt spid="195"/>
                                        </p:tgtEl>
                                        <p:attrNameLst>
                                          <p:attrName>style.visibility</p:attrName>
                                        </p:attrNameLst>
                                      </p:cBhvr>
                                      <p:to>
                                        <p:strVal val="hidden"/>
                                      </p:to>
                                    </p:set>
                                  </p:childTnLst>
                                </p:cTn>
                              </p:par>
                              <p:par>
                                <p:cTn fill="hold" nodeType="withEffect" presetClass="exit" presetID="10" presetSubtype="0">
                                  <p:stCondLst>
                                    <p:cond delay="500"/>
                                  </p:stCondLst>
                                  <p:childTnLst>
                                    <p:animEffect filter="fade" transition="out">
                                      <p:cBhvr>
                                        <p:cTn dur="500"/>
                                        <p:tgtEl>
                                          <p:spTgt spid="191"/>
                                        </p:tgtEl>
                                      </p:cBhvr>
                                    </p:animEffect>
                                    <p:set>
                                      <p:cBhvr>
                                        <p:cTn dur="1" fill="hold">
                                          <p:stCondLst>
                                            <p:cond delay="500"/>
                                          </p:stCondLst>
                                        </p:cTn>
                                        <p:tgtEl>
                                          <p:spTgt spid="191"/>
                                        </p:tgtEl>
                                        <p:attrNameLst>
                                          <p:attrName>style.visibility</p:attrName>
                                        </p:attrNameLst>
                                      </p:cBhvr>
                                      <p:to>
                                        <p:strVal val="hidden"/>
                                      </p:to>
                                    </p:set>
                                  </p:childTnLst>
                                </p:cTn>
                              </p:par>
                              <p:par>
                                <p:cTn fill="hold" nodeType="withEffect" presetClass="exit" presetID="10" presetSubtype="0">
                                  <p:stCondLst>
                                    <p:cond delay="500"/>
                                  </p:stCondLst>
                                  <p:childTnLst>
                                    <p:animEffect filter="fade" transition="out">
                                      <p:cBhvr>
                                        <p:cTn dur="500"/>
                                        <p:tgtEl>
                                          <p:spTgt spid="192"/>
                                        </p:tgtEl>
                                      </p:cBhvr>
                                    </p:animEffect>
                                    <p:set>
                                      <p:cBhvr>
                                        <p:cTn dur="1" fill="hold">
                                          <p:stCondLst>
                                            <p:cond delay="500"/>
                                          </p:stCondLst>
                                        </p:cTn>
                                        <p:tgtEl>
                                          <p:spTgt spid="192"/>
                                        </p:tgtEl>
                                        <p:attrNameLst>
                                          <p:attrName>style.visibility</p:attrName>
                                        </p:attrNameLst>
                                      </p:cBhvr>
                                      <p:to>
                                        <p:strVal val="hidden"/>
                                      </p:to>
                                    </p:set>
                                  </p:childTnLst>
                                </p:cTn>
                              </p:par>
                              <p:par>
                                <p:cTn fill="hold" nodeType="withEffect" presetClass="exit" presetID="10" presetSubtype="0">
                                  <p:stCondLst>
                                    <p:cond delay="500"/>
                                  </p:stCondLst>
                                  <p:childTnLst>
                                    <p:animEffect filter="fade" transition="out">
                                      <p:cBhvr>
                                        <p:cTn dur="500"/>
                                        <p:tgtEl>
                                          <p:spTgt spid="194"/>
                                        </p:tgtEl>
                                      </p:cBhvr>
                                    </p:animEffect>
                                    <p:set>
                                      <p:cBhvr>
                                        <p:cTn dur="1" fill="hold">
                                          <p:stCondLst>
                                            <p:cond delay="500"/>
                                          </p:stCondLst>
                                        </p:cTn>
                                        <p:tgtEl>
                                          <p:spTgt spid="194"/>
                                        </p:tgtEl>
                                        <p:attrNameLst>
                                          <p:attrName>style.visibility</p:attrName>
                                        </p:attrNameLst>
                                      </p:cBhvr>
                                      <p:to>
                                        <p:strVal val="hidden"/>
                                      </p:to>
                                    </p:set>
                                  </p:childTnLst>
                                </p:cTn>
                              </p:par>
                              <p:par>
                                <p:cTn fill="hold" nodeType="withEffect" presetClass="exit" presetID="10" presetSubtype="0">
                                  <p:stCondLst>
                                    <p:cond delay="500"/>
                                  </p:stCondLst>
                                  <p:childTnLst>
                                    <p:animEffect filter="fade" transition="out">
                                      <p:cBhvr>
                                        <p:cTn dur="500"/>
                                        <p:tgtEl>
                                          <p:spTgt spid="186"/>
                                        </p:tgtEl>
                                      </p:cBhvr>
                                    </p:animEffect>
                                    <p:set>
                                      <p:cBhvr>
                                        <p:cTn dur="1" fill="hold">
                                          <p:stCondLst>
                                            <p:cond delay="500"/>
                                          </p:stCondLst>
                                        </p:cTn>
                                        <p:tgtEl>
                                          <p:spTgt spid="186"/>
                                        </p:tgtEl>
                                        <p:attrNameLst>
                                          <p:attrName>style.visibility</p:attrName>
                                        </p:attrNameLst>
                                      </p:cBhvr>
                                      <p:to>
                                        <p:strVal val="hidden"/>
                                      </p:to>
                                    </p:set>
                                  </p:childTnLst>
                                </p:cTn>
                              </p:par>
                              <p:par>
                                <p:cTn fill="hold" nodeType="withEffect" presetClass="exit" presetID="10" presetSubtype="0">
                                  <p:stCondLst>
                                    <p:cond delay="500"/>
                                  </p:stCondLst>
                                  <p:childTnLst>
                                    <p:animEffect filter="fade" transition="out">
                                      <p:cBhvr>
                                        <p:cTn dur="500"/>
                                        <p:tgtEl>
                                          <p:spTgt spid="187"/>
                                        </p:tgtEl>
                                      </p:cBhvr>
                                    </p:animEffect>
                                    <p:set>
                                      <p:cBhvr>
                                        <p:cTn dur="1" fill="hold">
                                          <p:stCondLst>
                                            <p:cond delay="500"/>
                                          </p:stCondLst>
                                        </p:cTn>
                                        <p:tgtEl>
                                          <p:spTgt spid="187"/>
                                        </p:tgtEl>
                                        <p:attrNameLst>
                                          <p:attrName>style.visibility</p:attrName>
                                        </p:attrNameLst>
                                      </p:cBhvr>
                                      <p:to>
                                        <p:strVal val="hidden"/>
                                      </p:to>
                                    </p:set>
                                  </p:childTnLst>
                                </p:cTn>
                              </p:par>
                              <p:par>
                                <p:cTn fill="hold" nodeType="withEffect" presetClass="exit" presetID="10" presetSubtype="0">
                                  <p:stCondLst>
                                    <p:cond delay="500"/>
                                  </p:stCondLst>
                                  <p:childTnLst>
                                    <p:animEffect filter="fade" transition="out">
                                      <p:cBhvr>
                                        <p:cTn dur="500"/>
                                        <p:tgtEl>
                                          <p:spTgt spid="188"/>
                                        </p:tgtEl>
                                      </p:cBhvr>
                                    </p:animEffect>
                                    <p:set>
                                      <p:cBhvr>
                                        <p:cTn dur="1" fill="hold">
                                          <p:stCondLst>
                                            <p:cond delay="500"/>
                                          </p:stCondLst>
                                        </p:cTn>
                                        <p:tgtEl>
                                          <p:spTgt spid="188"/>
                                        </p:tgtEl>
                                        <p:attrNameLst>
                                          <p:attrName>style.visibility</p:attrName>
                                        </p:attrNameLst>
                                      </p:cBhvr>
                                      <p:to>
                                        <p:strVal val="hidden"/>
                                      </p:to>
                                    </p:set>
                                  </p:childTnLst>
                                </p:cTn>
                              </p:par>
                              <p:par>
                                <p:cTn fill="hold" nodeType="withEffect" presetClass="exit" presetID="10" presetSubtype="0">
                                  <p:stCondLst>
                                    <p:cond delay="500"/>
                                  </p:stCondLst>
                                  <p:childTnLst>
                                    <p:animEffect filter="fade" transition="out">
                                      <p:cBhvr>
                                        <p:cTn dur="500"/>
                                        <p:tgtEl>
                                          <p:spTgt spid="189"/>
                                        </p:tgtEl>
                                      </p:cBhvr>
                                    </p:animEffect>
                                    <p:set>
                                      <p:cBhvr>
                                        <p:cTn dur="1" fill="hold">
                                          <p:stCondLst>
                                            <p:cond delay="500"/>
                                          </p:stCondLst>
                                        </p:cTn>
                                        <p:tgtEl>
                                          <p:spTgt spid="189"/>
                                        </p:tgtEl>
                                        <p:attrNameLst>
                                          <p:attrName>style.visibility</p:attrName>
                                        </p:attrNameLst>
                                      </p:cBhvr>
                                      <p:to>
                                        <p:strVal val="hidden"/>
                                      </p:to>
                                    </p:set>
                                  </p:childTnLst>
                                </p:cTn>
                              </p:par>
                              <p:par>
                                <p:cTn fill="hold" nodeType="withEffect" presetClass="exit" presetID="10" presetSubtype="0">
                                  <p:stCondLst>
                                    <p:cond delay="500"/>
                                  </p:stCondLst>
                                  <p:childTnLst>
                                    <p:animEffect filter="fade" transition="out">
                                      <p:cBhvr>
                                        <p:cTn dur="500"/>
                                        <p:tgtEl>
                                          <p:spTgt spid="190"/>
                                        </p:tgtEl>
                                      </p:cBhvr>
                                    </p:animEffect>
                                    <p:set>
                                      <p:cBhvr>
                                        <p:cTn dur="1" fill="hold">
                                          <p:stCondLst>
                                            <p:cond delay="500"/>
                                          </p:stCondLst>
                                        </p:cTn>
                                        <p:tgtEl>
                                          <p:spTgt spid="190"/>
                                        </p:tgtEl>
                                        <p:attrNameLst>
                                          <p:attrName>style.visibility</p:attrName>
                                        </p:attrNameLst>
                                      </p:cBhvr>
                                      <p:to>
                                        <p:strVal val="hidden"/>
                                      </p:to>
                                    </p:set>
                                  </p:childTnLst>
                                </p:cTn>
                              </p:par>
                              <p:par>
                                <p:cTn fill="hold" nodeType="withEffect" presetClass="exit" presetID="10" presetSubtype="0">
                                  <p:stCondLst>
                                    <p:cond delay="500"/>
                                  </p:stCondLst>
                                  <p:childTnLst>
                                    <p:animEffect filter="fade" transition="out">
                                      <p:cBhvr>
                                        <p:cTn dur="500"/>
                                        <p:tgtEl>
                                          <p:spTgt spid="196"/>
                                        </p:tgtEl>
                                      </p:cBhvr>
                                    </p:animEffect>
                                    <p:set>
                                      <p:cBhvr>
                                        <p:cTn dur="1" fill="hold">
                                          <p:stCondLst>
                                            <p:cond delay="500"/>
                                          </p:stCondLst>
                                        </p:cTn>
                                        <p:tgtEl>
                                          <p:spTgt spid="196"/>
                                        </p:tgtEl>
                                        <p:attrNameLst>
                                          <p:attrName>style.visibility</p:attrName>
                                        </p:attrNameLst>
                                      </p:cBhvr>
                                      <p:to>
                                        <p:strVal val="hidden"/>
                                      </p:to>
                                    </p:set>
                                  </p:childTnLst>
                                </p:cTn>
                              </p:par>
                            </p:childTnLst>
                          </p:cTn>
                        </p:par>
                        <p:par>
                          <p:cTn fill="hold">
                            <p:stCondLst>
                              <p:cond delay="500"/>
                            </p:stCondLst>
                            <p:childTnLst>
                              <p:par>
                                <p:cTn fill="hold" nodeType="afterEffect" presetClass="exit" presetID="10" presetSubtype="0">
                                  <p:stCondLst>
                                    <p:cond delay="0"/>
                                  </p:stCondLst>
                                  <p:childTnLst>
                                    <p:animEffect filter="fade" transition="out">
                                      <p:cBhvr>
                                        <p:cTn dur="500"/>
                                        <p:tgtEl>
                                          <p:spTgt spid="181"/>
                                        </p:tgtEl>
                                      </p:cBhvr>
                                    </p:animEffect>
                                    <p:set>
                                      <p:cBhvr>
                                        <p:cTn dur="1" fill="hold">
                                          <p:stCondLst>
                                            <p:cond delay="500"/>
                                          </p:stCondLst>
                                        </p:cTn>
                                        <p:tgtEl>
                                          <p:spTgt spid="18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73"/>
                                        </p:tgtEl>
                                      </p:cBhvr>
                                    </p:animEffect>
                                    <p:set>
                                      <p:cBhvr>
                                        <p:cTn dur="1" fill="hold">
                                          <p:stCondLst>
                                            <p:cond delay="500"/>
                                          </p:stCondLst>
                                        </p:cTn>
                                        <p:tgtEl>
                                          <p:spTgt spid="173"/>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500"/>
                                        <p:tgtEl>
                                          <p:spTgt spid="1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5"/>
          <p:cNvPicPr preferRelativeResize="0"/>
          <p:nvPr/>
        </p:nvPicPr>
        <p:blipFill rotWithShape="1">
          <a:blip r:embed="rId3">
            <a:alphaModFix/>
          </a:blip>
          <a:srcRect b="3656" l="-164" r="163" t="14185"/>
          <a:stretch/>
        </p:blipFill>
        <p:spPr>
          <a:xfrm>
            <a:off x="-12198" y="0"/>
            <a:ext cx="12192000" cy="6858000"/>
          </a:xfrm>
          <a:prstGeom prst="rect">
            <a:avLst/>
          </a:prstGeom>
          <a:noFill/>
          <a:ln>
            <a:noFill/>
          </a:ln>
        </p:spPr>
      </p:pic>
      <p:grpSp>
        <p:nvGrpSpPr>
          <p:cNvPr id="203" name="Google Shape;203;p5"/>
          <p:cNvGrpSpPr/>
          <p:nvPr/>
        </p:nvGrpSpPr>
        <p:grpSpPr>
          <a:xfrm>
            <a:off x="5403282" y="3905938"/>
            <a:ext cx="2950339" cy="2950339"/>
            <a:chOff x="5403282" y="3905938"/>
            <a:chExt cx="2950339" cy="2950339"/>
          </a:xfrm>
        </p:grpSpPr>
        <p:sp>
          <p:nvSpPr>
            <p:cNvPr id="204" name="Google Shape;204;p5"/>
            <p:cNvSpPr/>
            <p:nvPr/>
          </p:nvSpPr>
          <p:spPr>
            <a:xfrm>
              <a:off x="6083802" y="4580379"/>
              <a:ext cx="268738" cy="250622"/>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05" name="Google Shape;205;p5"/>
            <p:cNvSpPr/>
            <p:nvPr/>
          </p:nvSpPr>
          <p:spPr>
            <a:xfrm>
              <a:off x="7146800" y="4592633"/>
              <a:ext cx="268738" cy="250622"/>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06" name="Google Shape;206;p5"/>
            <p:cNvSpPr/>
            <p:nvPr/>
          </p:nvSpPr>
          <p:spPr>
            <a:xfrm rot="1355338">
              <a:off x="7835244" y="5063192"/>
              <a:ext cx="327869" cy="455877"/>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207" name="Google Shape;207;p5"/>
            <p:cNvPicPr preferRelativeResize="0"/>
            <p:nvPr/>
          </p:nvPicPr>
          <p:blipFill rotWithShape="1">
            <a:blip r:embed="rId4">
              <a:alphaModFix/>
            </a:blip>
            <a:srcRect b="0" l="0" r="0" t="0"/>
            <a:stretch/>
          </p:blipFill>
          <p:spPr>
            <a:xfrm>
              <a:off x="5403282" y="3905938"/>
              <a:ext cx="2950339" cy="2950339"/>
            </a:xfrm>
            <a:prstGeom prst="rect">
              <a:avLst/>
            </a:prstGeom>
            <a:noFill/>
            <a:ln>
              <a:noFill/>
            </a:ln>
          </p:spPr>
        </p:pic>
      </p:grpSp>
      <p:pic>
        <p:nvPicPr>
          <p:cNvPr descr="Káº¿t quáº£ hÃ¬nh áº£nh cho win text gif" id="208" name="Google Shape;208;p5"/>
          <p:cNvPicPr preferRelativeResize="0"/>
          <p:nvPr/>
        </p:nvPicPr>
        <p:blipFill rotWithShape="1">
          <a:blip r:embed="rId5">
            <a:alphaModFix/>
          </a:blip>
          <a:srcRect b="0" l="0" r="0" t="0"/>
          <a:stretch/>
        </p:blipFill>
        <p:spPr>
          <a:xfrm>
            <a:off x="3026802" y="-40498"/>
            <a:ext cx="3835417" cy="3835417"/>
          </a:xfrm>
          <a:prstGeom prst="rect">
            <a:avLst/>
          </a:prstGeom>
          <a:noFill/>
          <a:ln>
            <a:noFill/>
          </a:ln>
        </p:spPr>
      </p:pic>
      <p:grpSp>
        <p:nvGrpSpPr>
          <p:cNvPr id="209" name="Google Shape;209;p5"/>
          <p:cNvGrpSpPr/>
          <p:nvPr/>
        </p:nvGrpSpPr>
        <p:grpSpPr>
          <a:xfrm>
            <a:off x="5403282" y="3111546"/>
            <a:ext cx="3212795" cy="3212795"/>
            <a:chOff x="4089117" y="3323779"/>
            <a:chExt cx="3165123" cy="3165123"/>
          </a:xfrm>
        </p:grpSpPr>
        <p:sp>
          <p:nvSpPr>
            <p:cNvPr id="210" name="Google Shape;210;p5"/>
            <p:cNvSpPr/>
            <p:nvPr/>
          </p:nvSpPr>
          <p:spPr>
            <a:xfrm>
              <a:off x="4908854" y="4516361"/>
              <a:ext cx="1179272" cy="915031"/>
            </a:xfrm>
            <a:prstGeom prst="ellipse">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1" name="Google Shape;211;p5"/>
            <p:cNvSpPr/>
            <p:nvPr/>
          </p:nvSpPr>
          <p:spPr>
            <a:xfrm flipH="1" rot="10800000">
              <a:off x="5381134" y="5488318"/>
              <a:ext cx="290544" cy="272773"/>
            </a:xfrm>
            <a:prstGeom prst="ellipse">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2" name="Google Shape;212;p5"/>
            <p:cNvSpPr/>
            <p:nvPr/>
          </p:nvSpPr>
          <p:spPr>
            <a:xfrm flipH="1" rot="10800000">
              <a:off x="5381134" y="5817179"/>
              <a:ext cx="290544" cy="272773"/>
            </a:xfrm>
            <a:prstGeom prst="ellipse">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3" name="Google Shape;213;p5"/>
            <p:cNvSpPr/>
            <p:nvPr/>
          </p:nvSpPr>
          <p:spPr>
            <a:xfrm flipH="1" rot="10226099">
              <a:off x="6026690" y="5868139"/>
              <a:ext cx="557929" cy="374234"/>
            </a:xfrm>
            <a:prstGeom prst="ellipse">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4" name="Google Shape;214;p5"/>
            <p:cNvSpPr/>
            <p:nvPr/>
          </p:nvSpPr>
          <p:spPr>
            <a:xfrm flipH="1" rot="10226099">
              <a:off x="5683555" y="4323035"/>
              <a:ext cx="557929" cy="374234"/>
            </a:xfrm>
            <a:prstGeom prst="ellipse">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5" name="Google Shape;215;p5"/>
            <p:cNvSpPr/>
            <p:nvPr/>
          </p:nvSpPr>
          <p:spPr>
            <a:xfrm flipH="1" rot="10226099">
              <a:off x="4842955" y="4341371"/>
              <a:ext cx="557929" cy="374234"/>
            </a:xfrm>
            <a:prstGeom prst="ellipse">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6" name="Google Shape;216;p5"/>
            <p:cNvSpPr/>
            <p:nvPr/>
          </p:nvSpPr>
          <p:spPr>
            <a:xfrm flipH="1" rot="10800000">
              <a:off x="4865838" y="3599773"/>
              <a:ext cx="290544" cy="272773"/>
            </a:xfrm>
            <a:prstGeom prst="ellipse">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7" name="Google Shape;217;p5"/>
            <p:cNvSpPr/>
            <p:nvPr/>
          </p:nvSpPr>
          <p:spPr>
            <a:xfrm flipH="1" rot="10800000">
              <a:off x="6118645" y="3617364"/>
              <a:ext cx="290544" cy="272773"/>
            </a:xfrm>
            <a:prstGeom prst="ellipse">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218" name="Google Shape;218;p5"/>
            <p:cNvPicPr preferRelativeResize="0"/>
            <p:nvPr/>
          </p:nvPicPr>
          <p:blipFill rotWithShape="1">
            <a:blip r:embed="rId6">
              <a:alphaModFix/>
            </a:blip>
            <a:srcRect b="0" l="0" r="0" t="0"/>
            <a:stretch/>
          </p:blipFill>
          <p:spPr>
            <a:xfrm>
              <a:off x="4089117" y="3323779"/>
              <a:ext cx="3165123" cy="3165123"/>
            </a:xfrm>
            <a:prstGeom prst="rect">
              <a:avLst/>
            </a:prstGeom>
            <a:noFill/>
            <a:ln>
              <a:noFill/>
            </a:ln>
          </p:spPr>
        </p:pic>
      </p:grpSp>
      <p:pic>
        <p:nvPicPr>
          <p:cNvPr descr="Cartoon biscuit eating pastry breakfast cookies Vector Image" id="219" name="Google Shape;219;p5"/>
          <p:cNvPicPr preferRelativeResize="0"/>
          <p:nvPr/>
        </p:nvPicPr>
        <p:blipFill rotWithShape="1">
          <a:blip r:embed="rId7">
            <a:alphaModFix/>
          </a:blip>
          <a:srcRect b="14846" l="58749" r="4350" t="50062"/>
          <a:stretch/>
        </p:blipFill>
        <p:spPr>
          <a:xfrm>
            <a:off x="3512448" y="4434959"/>
            <a:ext cx="777607" cy="798680"/>
          </a:xfrm>
          <a:prstGeom prst="rect">
            <a:avLst/>
          </a:prstGeom>
          <a:noFill/>
          <a:ln>
            <a:noFill/>
          </a:ln>
        </p:spPr>
      </p:pic>
      <p:pic>
        <p:nvPicPr>
          <p:cNvPr descr="Flat cartoon empty straw wicker basket Royalty Free Vector" id="220" name="Google Shape;220;p5"/>
          <p:cNvPicPr preferRelativeResize="0"/>
          <p:nvPr/>
        </p:nvPicPr>
        <p:blipFill rotWithShape="1">
          <a:blip r:embed="rId8">
            <a:alphaModFix/>
          </a:blip>
          <a:srcRect b="7684" l="0" r="0" t="0"/>
          <a:stretch/>
        </p:blipFill>
        <p:spPr>
          <a:xfrm>
            <a:off x="2824953" y="3173080"/>
            <a:ext cx="2003425" cy="2673915"/>
          </a:xfrm>
          <a:prstGeom prst="rect">
            <a:avLst/>
          </a:prstGeom>
          <a:noFill/>
          <a:ln>
            <a:noFill/>
          </a:ln>
        </p:spPr>
      </p:pic>
      <p:grpSp>
        <p:nvGrpSpPr>
          <p:cNvPr id="221" name="Google Shape;221;p5"/>
          <p:cNvGrpSpPr/>
          <p:nvPr/>
        </p:nvGrpSpPr>
        <p:grpSpPr>
          <a:xfrm>
            <a:off x="5349568" y="2991190"/>
            <a:ext cx="3429000" cy="3429000"/>
            <a:chOff x="11776779" y="3732627"/>
            <a:chExt cx="3429000" cy="3429000"/>
          </a:xfrm>
        </p:grpSpPr>
        <p:sp>
          <p:nvSpPr>
            <p:cNvPr id="222" name="Google Shape;222;p5"/>
            <p:cNvSpPr/>
            <p:nvPr/>
          </p:nvSpPr>
          <p:spPr>
            <a:xfrm>
              <a:off x="12507667" y="4100052"/>
              <a:ext cx="504219" cy="409985"/>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23" name="Google Shape;223;p5"/>
            <p:cNvSpPr/>
            <p:nvPr/>
          </p:nvSpPr>
          <p:spPr>
            <a:xfrm>
              <a:off x="13857455" y="4120064"/>
              <a:ext cx="504219" cy="409985"/>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224" name="Google Shape;224;p5"/>
            <p:cNvPicPr preferRelativeResize="0"/>
            <p:nvPr/>
          </p:nvPicPr>
          <p:blipFill rotWithShape="1">
            <a:blip r:embed="rId9">
              <a:alphaModFix/>
            </a:blip>
            <a:srcRect b="0" l="0" r="0" t="0"/>
            <a:stretch/>
          </p:blipFill>
          <p:spPr>
            <a:xfrm>
              <a:off x="11776779" y="3732627"/>
              <a:ext cx="3429000" cy="3429000"/>
            </a:xfrm>
            <a:prstGeom prst="rect">
              <a:avLst/>
            </a:prstGeom>
            <a:noFill/>
            <a:ln>
              <a:noFill/>
            </a:ln>
          </p:spPr>
        </p:pic>
      </p:grpSp>
      <p:sp>
        <p:nvSpPr>
          <p:cNvPr id="225" name="Google Shape;225;p5"/>
          <p:cNvSpPr/>
          <p:nvPr/>
        </p:nvSpPr>
        <p:spPr>
          <a:xfrm>
            <a:off x="600204" y="718481"/>
            <a:ext cx="10500851" cy="1172265"/>
          </a:xfrm>
          <a:prstGeom prst="rect">
            <a:avLst/>
          </a:prstGeom>
          <a:solidFill>
            <a:srgbClr val="D8E2F3"/>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6" name="Google Shape;226;p5"/>
          <p:cNvSpPr/>
          <p:nvPr/>
        </p:nvSpPr>
        <p:spPr>
          <a:xfrm>
            <a:off x="6660256" y="3317853"/>
            <a:ext cx="4683803" cy="1130026"/>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b.</a:t>
            </a:r>
            <a:r>
              <a:rPr b="1" i="0" lang="en-US" sz="2800" u="none" cap="none" strike="noStrike">
                <a:solidFill>
                  <a:schemeClr val="dk1"/>
                </a:solidFill>
                <a:latin typeface="Times New Roman"/>
                <a:ea typeface="Times New Roman"/>
                <a:cs typeface="Times New Roman"/>
                <a:sym typeface="Times New Roman"/>
              </a:rPr>
              <a:t> </a:t>
            </a:r>
            <a:r>
              <a:rPr b="1" lang="en-US" sz="2800">
                <a:solidFill>
                  <a:schemeClr val="dk1"/>
                </a:solidFill>
                <a:latin typeface="Times New Roman"/>
                <a:ea typeface="Times New Roman"/>
                <a:cs typeface="Times New Roman"/>
                <a:sym typeface="Times New Roman"/>
              </a:rPr>
              <a:t>Nhiệt độ cao, gió và mưa thay đổi theo mùa.</a:t>
            </a:r>
            <a:endParaRPr/>
          </a:p>
        </p:txBody>
      </p:sp>
      <p:sp>
        <p:nvSpPr>
          <p:cNvPr id="227" name="Google Shape;227;p5"/>
          <p:cNvSpPr/>
          <p:nvPr/>
        </p:nvSpPr>
        <p:spPr>
          <a:xfrm>
            <a:off x="622425" y="5219216"/>
            <a:ext cx="4683803" cy="1056972"/>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2800">
                <a:solidFill>
                  <a:srgbClr val="000000"/>
                </a:solidFill>
                <a:latin typeface="Times New Roman"/>
                <a:ea typeface="Times New Roman"/>
                <a:cs typeface="Times New Roman"/>
                <a:sym typeface="Times New Roman"/>
              </a:rPr>
              <a:t>c</a:t>
            </a:r>
            <a:r>
              <a:rPr b="1" i="0" lang="en-US" sz="2800" u="none" cap="none" strike="noStrike">
                <a:solidFill>
                  <a:srgbClr val="000000"/>
                </a:solidFill>
                <a:latin typeface="Times New Roman"/>
                <a:ea typeface="Times New Roman"/>
                <a:cs typeface="Times New Roman"/>
                <a:sym typeface="Times New Roman"/>
              </a:rPr>
              <a:t>. </a:t>
            </a:r>
            <a:r>
              <a:rPr b="1" lang="en-US" sz="2800">
                <a:solidFill>
                  <a:schemeClr val="dk1"/>
                </a:solidFill>
                <a:latin typeface="Times New Roman"/>
                <a:ea typeface="Times New Roman"/>
                <a:cs typeface="Times New Roman"/>
                <a:sym typeface="Times New Roman"/>
              </a:rPr>
              <a:t>Nhiệt độ thấp, gió và mưa thay đổi theo mùa.</a:t>
            </a:r>
            <a:endParaRPr/>
          </a:p>
        </p:txBody>
      </p:sp>
      <p:sp>
        <p:nvSpPr>
          <p:cNvPr id="228" name="Google Shape;228;p5"/>
          <p:cNvSpPr/>
          <p:nvPr/>
        </p:nvSpPr>
        <p:spPr>
          <a:xfrm>
            <a:off x="6609756" y="5219215"/>
            <a:ext cx="4683803" cy="105697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d</a:t>
            </a:r>
            <a:r>
              <a:rPr b="1" i="0" lang="en-US" sz="2800" u="none" cap="none" strike="noStrike">
                <a:solidFill>
                  <a:schemeClr val="dk1"/>
                </a:solidFill>
                <a:latin typeface="Times New Roman"/>
                <a:ea typeface="Times New Roman"/>
                <a:cs typeface="Times New Roman"/>
                <a:sym typeface="Times New Roman"/>
              </a:rPr>
              <a:t>. </a:t>
            </a:r>
            <a:r>
              <a:rPr b="1" lang="en-US" sz="2800">
                <a:solidFill>
                  <a:schemeClr val="dk1"/>
                </a:solidFill>
                <a:latin typeface="Times New Roman"/>
                <a:ea typeface="Times New Roman"/>
                <a:cs typeface="Times New Roman"/>
                <a:sym typeface="Times New Roman"/>
              </a:rPr>
              <a:t>Nhiệt độ thấp, có nhiều gió và mưa.</a:t>
            </a:r>
            <a:endParaRPr/>
          </a:p>
        </p:txBody>
      </p:sp>
      <p:sp>
        <p:nvSpPr>
          <p:cNvPr id="229" name="Google Shape;229;p5"/>
          <p:cNvSpPr/>
          <p:nvPr/>
        </p:nvSpPr>
        <p:spPr>
          <a:xfrm>
            <a:off x="635643" y="3345225"/>
            <a:ext cx="4683803" cy="1089734"/>
          </a:xfrm>
          <a:prstGeom prst="rect">
            <a:avLst/>
          </a:prstGeom>
          <a:solidFill>
            <a:srgbClr val="D8E2F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a. Nhiệt độ cao, gió và mưa không thay đổi theo mùa.</a:t>
            </a:r>
            <a:endParaRPr/>
          </a:p>
        </p:txBody>
      </p:sp>
      <p:pic>
        <p:nvPicPr>
          <p:cNvPr descr="Káº¿t quáº£ hÃ¬nh áº£nh cho right wrong tick icon" id="230" name="Google Shape;230;p5"/>
          <p:cNvPicPr preferRelativeResize="0"/>
          <p:nvPr/>
        </p:nvPicPr>
        <p:blipFill rotWithShape="1">
          <a:blip r:embed="rId10">
            <a:alphaModFix/>
          </a:blip>
          <a:srcRect b="30178" l="5167" r="55100" t="18657"/>
          <a:stretch/>
        </p:blipFill>
        <p:spPr>
          <a:xfrm>
            <a:off x="4923777" y="3409553"/>
            <a:ext cx="1092200" cy="1106860"/>
          </a:xfrm>
          <a:prstGeom prst="rect">
            <a:avLst/>
          </a:prstGeom>
          <a:noFill/>
          <a:ln>
            <a:noFill/>
          </a:ln>
        </p:spPr>
      </p:pic>
      <p:pic>
        <p:nvPicPr>
          <p:cNvPr descr="Káº¿t quáº£ hÃ¬nh áº£nh cho right wrong tick icon" id="231" name="Google Shape;231;p5"/>
          <p:cNvPicPr preferRelativeResize="0"/>
          <p:nvPr/>
        </p:nvPicPr>
        <p:blipFill rotWithShape="1">
          <a:blip r:embed="rId11">
            <a:alphaModFix/>
          </a:blip>
          <a:srcRect b="30178" l="5167" r="55100" t="18657"/>
          <a:stretch/>
        </p:blipFill>
        <p:spPr>
          <a:xfrm>
            <a:off x="11018594" y="5120084"/>
            <a:ext cx="1092200" cy="1106860"/>
          </a:xfrm>
          <a:prstGeom prst="rect">
            <a:avLst/>
          </a:prstGeom>
          <a:noFill/>
          <a:ln>
            <a:noFill/>
          </a:ln>
        </p:spPr>
      </p:pic>
      <p:pic>
        <p:nvPicPr>
          <p:cNvPr descr="Káº¿t quáº£ hÃ¬nh áº£nh cho right wrong tick icon" id="232" name="Google Shape;232;p5"/>
          <p:cNvPicPr preferRelativeResize="0"/>
          <p:nvPr/>
        </p:nvPicPr>
        <p:blipFill rotWithShape="1">
          <a:blip r:embed="rId12">
            <a:alphaModFix/>
          </a:blip>
          <a:srcRect b="30178" l="5167" r="55100" t="18657"/>
          <a:stretch/>
        </p:blipFill>
        <p:spPr>
          <a:xfrm>
            <a:off x="4677475" y="5332287"/>
            <a:ext cx="1092200" cy="1106860"/>
          </a:xfrm>
          <a:prstGeom prst="rect">
            <a:avLst/>
          </a:prstGeom>
          <a:noFill/>
          <a:ln>
            <a:noFill/>
          </a:ln>
        </p:spPr>
      </p:pic>
      <p:pic>
        <p:nvPicPr>
          <p:cNvPr descr="Káº¿t quáº£ hÃ¬nh áº£nh cho right wrong tick icon" id="233" name="Google Shape;233;p5"/>
          <p:cNvPicPr preferRelativeResize="0"/>
          <p:nvPr/>
        </p:nvPicPr>
        <p:blipFill rotWithShape="1">
          <a:blip r:embed="rId13">
            <a:alphaModFix/>
          </a:blip>
          <a:srcRect b="28297" l="47149" r="5517" t="18843"/>
          <a:stretch/>
        </p:blipFill>
        <p:spPr>
          <a:xfrm>
            <a:off x="10693834" y="3171010"/>
            <a:ext cx="1339598" cy="1177337"/>
          </a:xfrm>
          <a:prstGeom prst="rect">
            <a:avLst/>
          </a:prstGeom>
          <a:noFill/>
          <a:ln>
            <a:noFill/>
          </a:ln>
        </p:spPr>
      </p:pic>
      <p:pic>
        <p:nvPicPr>
          <p:cNvPr id="234" name="Google Shape;234;p5"/>
          <p:cNvPicPr preferRelativeResize="0"/>
          <p:nvPr/>
        </p:nvPicPr>
        <p:blipFill rotWithShape="1">
          <a:blip r:embed="rId14">
            <a:alphaModFix/>
          </a:blip>
          <a:srcRect b="0" l="0" r="0" t="0"/>
          <a:stretch/>
        </p:blipFill>
        <p:spPr>
          <a:xfrm>
            <a:off x="3722643" y="2059258"/>
            <a:ext cx="4836412" cy="4396738"/>
          </a:xfrm>
          <a:prstGeom prst="rect">
            <a:avLst/>
          </a:prstGeom>
          <a:noFill/>
          <a:ln>
            <a:noFill/>
          </a:ln>
        </p:spPr>
      </p:pic>
      <p:sp>
        <p:nvSpPr>
          <p:cNvPr id="235" name="Google Shape;235;p5"/>
          <p:cNvSpPr txBox="1"/>
          <p:nvPr/>
        </p:nvSpPr>
        <p:spPr>
          <a:xfrm>
            <a:off x="927358" y="942431"/>
            <a:ext cx="1012613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200" u="none" cap="none" strike="noStrike">
                <a:solidFill>
                  <a:srgbClr val="002060"/>
                </a:solidFill>
                <a:latin typeface="Times New Roman"/>
                <a:ea typeface="Times New Roman"/>
                <a:cs typeface="Times New Roman"/>
                <a:sym typeface="Times New Roman"/>
              </a:rPr>
              <a:t>3.</a:t>
            </a:r>
            <a:r>
              <a:rPr b="1" lang="en-US" sz="3200">
                <a:solidFill>
                  <a:schemeClr val="dk1"/>
                </a:solidFill>
                <a:latin typeface="Times New Roman"/>
                <a:ea typeface="Times New Roman"/>
                <a:cs typeface="Times New Roman"/>
                <a:sym typeface="Times New Roman"/>
              </a:rPr>
              <a:t> Đặc điểm khí hậu nhiệt đới gió mùa ở nước ta là:</a:t>
            </a:r>
            <a:endParaRPr b="1" i="0" sz="3200" u="none" cap="none" strike="noStrike">
              <a:solidFill>
                <a:srgbClr val="00206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500"/>
                                        <p:tgtEl>
                                          <p:spTgt spid="225"/>
                                        </p:tgtEl>
                                      </p:cBhvr>
                                    </p:animEffect>
                                  </p:childTnLst>
                                </p:cTn>
                              </p:par>
                              <p:par>
                                <p:cTn fill="hold" nodeType="with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500"/>
                                        <p:tgtEl>
                                          <p:spTgt spid="226"/>
                                        </p:tgtEl>
                                      </p:cBhvr>
                                    </p:animEffect>
                                  </p:childTnLst>
                                </p:cTn>
                              </p:par>
                              <p:par>
                                <p:cTn fill="hold" nodeType="with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500"/>
                                        <p:tgtEl>
                                          <p:spTgt spid="227"/>
                                        </p:tgtEl>
                                      </p:cBhvr>
                                    </p:animEffect>
                                  </p:childTnLst>
                                </p:cTn>
                              </p:par>
                              <p:par>
                                <p:cTn fill="hold" nodeType="with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500"/>
                                        <p:tgtEl>
                                          <p:spTgt spid="228"/>
                                        </p:tgtEl>
                                      </p:cBhvr>
                                    </p:animEffect>
                                  </p:childTnLst>
                                </p:cTn>
                              </p:par>
                              <p:par>
                                <p:cTn fill="hold" nodeType="with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500"/>
                                        <p:tgtEl>
                                          <p:spTgt spid="229"/>
                                        </p:tgtEl>
                                      </p:cBhvr>
                                    </p:animEffect>
                                  </p:childTnLst>
                                </p:cTn>
                              </p:par>
                              <p:par>
                                <p:cTn fill="hold" nodeType="with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500"/>
                                        <p:tgtEl>
                                          <p:spTgt spid="2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2"/>
                                        </p:tgtEl>
                                        <p:attrNameLst>
                                          <p:attrName>style.visibility</p:attrName>
                                        </p:attrNameLst>
                                      </p:cBhvr>
                                      <p:to>
                                        <p:strVal val="visible"/>
                                      </p:to>
                                    </p:set>
                                  </p:childTnLst>
                                </p:cTn>
                              </p:par>
                              <p:par>
                                <p:cTn fill="hold" nodeType="withEffect" presetClass="entr" presetID="1" presetSubtype="0">
                                  <p:stCondLst>
                                    <p:cond delay="1500"/>
                                  </p:stCondLst>
                                  <p:childTnLst>
                                    <p:set>
                                      <p:cBhvr>
                                        <p:cTn dur="1" fill="hold">
                                          <p:stCondLst>
                                            <p:cond delay="0"/>
                                          </p:stCondLst>
                                        </p:cTn>
                                        <p:tgtEl>
                                          <p:spTgt spid="234"/>
                                        </p:tgtEl>
                                        <p:attrNameLst>
                                          <p:attrName>style.visibility</p:attrName>
                                        </p:attrNameLst>
                                      </p:cBhvr>
                                      <p:to>
                                        <p:strVal val="visible"/>
                                      </p:to>
                                    </p:set>
                                  </p:childTnLst>
                                </p:cTn>
                              </p:par>
                            </p:childTnLst>
                          </p:cTn>
                        </p:par>
                        <p:par>
                          <p:cTn fill="hold">
                            <p:stCondLst>
                              <p:cond delay="1"/>
                            </p:stCondLst>
                            <p:childTnLst>
                              <p:par>
                                <p:cTn fill="hold" nodeType="afterEffect" presetClass="exit" presetID="10" presetSubtype="0">
                                  <p:stCondLst>
                                    <p:cond delay="900"/>
                                  </p:stCondLst>
                                  <p:childTnLst>
                                    <p:animEffect filter="fade" transition="out">
                                      <p:cBhvr>
                                        <p:cTn dur="500"/>
                                        <p:tgtEl>
                                          <p:spTgt spid="234"/>
                                        </p:tgtEl>
                                      </p:cBhvr>
                                    </p:animEffect>
                                    <p:set>
                                      <p:cBhvr>
                                        <p:cTn dur="1" fill="hold">
                                          <p:stCondLst>
                                            <p:cond delay="500"/>
                                          </p:stCondLst>
                                        </p:cTn>
                                        <p:tgtEl>
                                          <p:spTgt spid="23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gtEl>
                                        <p:attrNameLst>
                                          <p:attrName>style.visibility</p:attrName>
                                        </p:attrNameLst>
                                      </p:cBhvr>
                                      <p:to>
                                        <p:strVal val="visible"/>
                                      </p:to>
                                    </p:set>
                                  </p:childTnLst>
                                </p:cTn>
                              </p:par>
                              <p:par>
                                <p:cTn fill="hold" nodeType="withEffect" presetClass="entr" presetID="1" presetSubtype="0">
                                  <p:stCondLst>
                                    <p:cond delay="1500"/>
                                  </p:stCondLst>
                                  <p:childTnLst>
                                    <p:set>
                                      <p:cBhvr>
                                        <p:cTn dur="1" fill="hold">
                                          <p:stCondLst>
                                            <p:cond delay="0"/>
                                          </p:stCondLst>
                                        </p:cTn>
                                        <p:tgtEl>
                                          <p:spTgt spid="234"/>
                                        </p:tgtEl>
                                        <p:attrNameLst>
                                          <p:attrName>style.visibility</p:attrName>
                                        </p:attrNameLst>
                                      </p:cBhvr>
                                      <p:to>
                                        <p:strVal val="visible"/>
                                      </p:to>
                                    </p:set>
                                  </p:childTnLst>
                                </p:cTn>
                              </p:par>
                            </p:childTnLst>
                          </p:cTn>
                        </p:par>
                        <p:par>
                          <p:cTn fill="hold">
                            <p:stCondLst>
                              <p:cond delay="1"/>
                            </p:stCondLst>
                            <p:childTnLst>
                              <p:par>
                                <p:cTn fill="hold" nodeType="afterEffect" presetClass="exit" presetID="10" presetSubtype="0">
                                  <p:stCondLst>
                                    <p:cond delay="1100"/>
                                  </p:stCondLst>
                                  <p:childTnLst>
                                    <p:animEffect filter="fade" transition="out">
                                      <p:cBhvr>
                                        <p:cTn dur="500"/>
                                        <p:tgtEl>
                                          <p:spTgt spid="234"/>
                                        </p:tgtEl>
                                      </p:cBhvr>
                                    </p:animEffect>
                                    <p:set>
                                      <p:cBhvr>
                                        <p:cTn dur="1" fill="hold">
                                          <p:stCondLst>
                                            <p:cond delay="500"/>
                                          </p:stCondLst>
                                        </p:cTn>
                                        <p:tgtEl>
                                          <p:spTgt spid="23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
                                        </p:tgtEl>
                                        <p:attrNameLst>
                                          <p:attrName>style.visibility</p:attrName>
                                        </p:attrNameLst>
                                      </p:cBhvr>
                                      <p:to>
                                        <p:strVal val="visible"/>
                                      </p:to>
                                    </p:set>
                                  </p:childTnLst>
                                </p:cTn>
                              </p:par>
                              <p:par>
                                <p:cTn fill="hold" nodeType="withEffect" presetClass="entr" presetID="1" presetSubtype="0">
                                  <p:stCondLst>
                                    <p:cond delay="1500"/>
                                  </p:stCondLst>
                                  <p:childTnLst>
                                    <p:set>
                                      <p:cBhvr>
                                        <p:cTn dur="1" fill="hold">
                                          <p:stCondLst>
                                            <p:cond delay="0"/>
                                          </p:stCondLst>
                                        </p:cTn>
                                        <p:tgtEl>
                                          <p:spTgt spid="234"/>
                                        </p:tgtEl>
                                        <p:attrNameLst>
                                          <p:attrName>style.visibility</p:attrName>
                                        </p:attrNameLst>
                                      </p:cBhvr>
                                      <p:to>
                                        <p:strVal val="visible"/>
                                      </p:to>
                                    </p:set>
                                  </p:childTnLst>
                                </p:cTn>
                              </p:par>
                            </p:childTnLst>
                          </p:cTn>
                        </p:par>
                        <p:par>
                          <p:cTn fill="hold">
                            <p:stCondLst>
                              <p:cond delay="1"/>
                            </p:stCondLst>
                            <p:childTnLst>
                              <p:par>
                                <p:cTn fill="hold" nodeType="afterEffect" presetClass="exit" presetID="10" presetSubtype="0">
                                  <p:stCondLst>
                                    <p:cond delay="1100"/>
                                  </p:stCondLst>
                                  <p:childTnLst>
                                    <p:animEffect filter="fade" transition="out">
                                      <p:cBhvr>
                                        <p:cTn dur="500"/>
                                        <p:tgtEl>
                                          <p:spTgt spid="234"/>
                                        </p:tgtEl>
                                      </p:cBhvr>
                                    </p:animEffect>
                                    <p:set>
                                      <p:cBhvr>
                                        <p:cTn dur="1" fill="hold">
                                          <p:stCondLst>
                                            <p:cond delay="500"/>
                                          </p:stCondLst>
                                        </p:cTn>
                                        <p:tgtEl>
                                          <p:spTgt spid="23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3"/>
                                        </p:tgtEl>
                                        <p:attrNameLst>
                                          <p:attrName>style.visibility</p:attrName>
                                        </p:attrNameLst>
                                      </p:cBhvr>
                                      <p:to>
                                        <p:strVal val="visible"/>
                                      </p:to>
                                    </p:set>
                                  </p:childTnLst>
                                </p:cTn>
                              </p:par>
                              <p:par>
                                <p:cTn fill="hold" nodeType="withEffect" presetClass="exit" presetID="10" presetSubtype="0">
                                  <p:stCondLst>
                                    <p:cond delay="500"/>
                                  </p:stCondLst>
                                  <p:childTnLst>
                                    <p:animEffect filter="fade" transition="out">
                                      <p:cBhvr>
                                        <p:cTn dur="500"/>
                                        <p:tgtEl>
                                          <p:spTgt spid="232"/>
                                        </p:tgtEl>
                                      </p:cBhvr>
                                    </p:animEffect>
                                    <p:set>
                                      <p:cBhvr>
                                        <p:cTn dur="1" fill="hold">
                                          <p:stCondLst>
                                            <p:cond delay="500"/>
                                          </p:stCondLst>
                                        </p:cTn>
                                        <p:tgtEl>
                                          <p:spTgt spid="232"/>
                                        </p:tgtEl>
                                        <p:attrNameLst>
                                          <p:attrName>style.visibility</p:attrName>
                                        </p:attrNameLst>
                                      </p:cBhvr>
                                      <p:to>
                                        <p:strVal val="hidden"/>
                                      </p:to>
                                    </p:set>
                                  </p:childTnLst>
                                </p:cTn>
                              </p:par>
                              <p:par>
                                <p:cTn fill="hold" nodeType="withEffect" presetClass="exit" presetID="10" presetSubtype="0">
                                  <p:stCondLst>
                                    <p:cond delay="500"/>
                                  </p:stCondLst>
                                  <p:childTnLst>
                                    <p:animEffect filter="fade" transition="out">
                                      <p:cBhvr>
                                        <p:cTn dur="500"/>
                                        <p:tgtEl>
                                          <p:spTgt spid="234"/>
                                        </p:tgtEl>
                                      </p:cBhvr>
                                    </p:animEffect>
                                    <p:set>
                                      <p:cBhvr>
                                        <p:cTn dur="1" fill="hold">
                                          <p:stCondLst>
                                            <p:cond delay="500"/>
                                          </p:stCondLst>
                                        </p:cTn>
                                        <p:tgtEl>
                                          <p:spTgt spid="234"/>
                                        </p:tgtEl>
                                        <p:attrNameLst>
                                          <p:attrName>style.visibility</p:attrName>
                                        </p:attrNameLst>
                                      </p:cBhvr>
                                      <p:to>
                                        <p:strVal val="hidden"/>
                                      </p:to>
                                    </p:set>
                                  </p:childTnLst>
                                </p:cTn>
                              </p:par>
                              <p:par>
                                <p:cTn fill="hold" nodeType="withEffect" presetClass="exit" presetID="10" presetSubtype="0">
                                  <p:stCondLst>
                                    <p:cond delay="500"/>
                                  </p:stCondLst>
                                  <p:childTnLst>
                                    <p:animEffect filter="fade" transition="out">
                                      <p:cBhvr>
                                        <p:cTn dur="500"/>
                                        <p:tgtEl>
                                          <p:spTgt spid="230"/>
                                        </p:tgtEl>
                                      </p:cBhvr>
                                    </p:animEffect>
                                    <p:set>
                                      <p:cBhvr>
                                        <p:cTn dur="1" fill="hold">
                                          <p:stCondLst>
                                            <p:cond delay="500"/>
                                          </p:stCondLst>
                                        </p:cTn>
                                        <p:tgtEl>
                                          <p:spTgt spid="230"/>
                                        </p:tgtEl>
                                        <p:attrNameLst>
                                          <p:attrName>style.visibility</p:attrName>
                                        </p:attrNameLst>
                                      </p:cBhvr>
                                      <p:to>
                                        <p:strVal val="hidden"/>
                                      </p:to>
                                    </p:set>
                                  </p:childTnLst>
                                </p:cTn>
                              </p:par>
                              <p:par>
                                <p:cTn fill="hold" nodeType="withEffect" presetClass="exit" presetID="10" presetSubtype="0">
                                  <p:stCondLst>
                                    <p:cond delay="500"/>
                                  </p:stCondLst>
                                  <p:childTnLst>
                                    <p:animEffect filter="fade" transition="out">
                                      <p:cBhvr>
                                        <p:cTn dur="500"/>
                                        <p:tgtEl>
                                          <p:spTgt spid="231"/>
                                        </p:tgtEl>
                                      </p:cBhvr>
                                    </p:animEffect>
                                    <p:set>
                                      <p:cBhvr>
                                        <p:cTn dur="1" fill="hold">
                                          <p:stCondLst>
                                            <p:cond delay="500"/>
                                          </p:stCondLst>
                                        </p:cTn>
                                        <p:tgtEl>
                                          <p:spTgt spid="231"/>
                                        </p:tgtEl>
                                        <p:attrNameLst>
                                          <p:attrName>style.visibility</p:attrName>
                                        </p:attrNameLst>
                                      </p:cBhvr>
                                      <p:to>
                                        <p:strVal val="hidden"/>
                                      </p:to>
                                    </p:set>
                                  </p:childTnLst>
                                </p:cTn>
                              </p:par>
                              <p:par>
                                <p:cTn fill="hold" nodeType="withEffect" presetClass="exit" presetID="10" presetSubtype="0">
                                  <p:stCondLst>
                                    <p:cond delay="500"/>
                                  </p:stCondLst>
                                  <p:childTnLst>
                                    <p:animEffect filter="fade" transition="out">
                                      <p:cBhvr>
                                        <p:cTn dur="500"/>
                                        <p:tgtEl>
                                          <p:spTgt spid="233"/>
                                        </p:tgtEl>
                                      </p:cBhvr>
                                    </p:animEffect>
                                    <p:set>
                                      <p:cBhvr>
                                        <p:cTn dur="1" fill="hold">
                                          <p:stCondLst>
                                            <p:cond delay="500"/>
                                          </p:stCondLst>
                                        </p:cTn>
                                        <p:tgtEl>
                                          <p:spTgt spid="233"/>
                                        </p:tgtEl>
                                        <p:attrNameLst>
                                          <p:attrName>style.visibility</p:attrName>
                                        </p:attrNameLst>
                                      </p:cBhvr>
                                      <p:to>
                                        <p:strVal val="hidden"/>
                                      </p:to>
                                    </p:set>
                                  </p:childTnLst>
                                </p:cTn>
                              </p:par>
                              <p:par>
                                <p:cTn fill="hold" nodeType="withEffect" presetClass="exit" presetID="10" presetSubtype="0">
                                  <p:stCondLst>
                                    <p:cond delay="500"/>
                                  </p:stCondLst>
                                  <p:childTnLst>
                                    <p:animEffect filter="fade" transition="out">
                                      <p:cBhvr>
                                        <p:cTn dur="500"/>
                                        <p:tgtEl>
                                          <p:spTgt spid="225"/>
                                        </p:tgtEl>
                                      </p:cBhvr>
                                    </p:animEffect>
                                    <p:set>
                                      <p:cBhvr>
                                        <p:cTn dur="1" fill="hold">
                                          <p:stCondLst>
                                            <p:cond delay="500"/>
                                          </p:stCondLst>
                                        </p:cTn>
                                        <p:tgtEl>
                                          <p:spTgt spid="225"/>
                                        </p:tgtEl>
                                        <p:attrNameLst>
                                          <p:attrName>style.visibility</p:attrName>
                                        </p:attrNameLst>
                                      </p:cBhvr>
                                      <p:to>
                                        <p:strVal val="hidden"/>
                                      </p:to>
                                    </p:set>
                                  </p:childTnLst>
                                </p:cTn>
                              </p:par>
                              <p:par>
                                <p:cTn fill="hold" nodeType="withEffect" presetClass="exit" presetID="10" presetSubtype="0">
                                  <p:stCondLst>
                                    <p:cond delay="500"/>
                                  </p:stCondLst>
                                  <p:childTnLst>
                                    <p:animEffect filter="fade" transition="out">
                                      <p:cBhvr>
                                        <p:cTn dur="500"/>
                                        <p:tgtEl>
                                          <p:spTgt spid="226"/>
                                        </p:tgtEl>
                                      </p:cBhvr>
                                    </p:animEffect>
                                    <p:set>
                                      <p:cBhvr>
                                        <p:cTn dur="1" fill="hold">
                                          <p:stCondLst>
                                            <p:cond delay="500"/>
                                          </p:stCondLst>
                                        </p:cTn>
                                        <p:tgtEl>
                                          <p:spTgt spid="226"/>
                                        </p:tgtEl>
                                        <p:attrNameLst>
                                          <p:attrName>style.visibility</p:attrName>
                                        </p:attrNameLst>
                                      </p:cBhvr>
                                      <p:to>
                                        <p:strVal val="hidden"/>
                                      </p:to>
                                    </p:set>
                                  </p:childTnLst>
                                </p:cTn>
                              </p:par>
                              <p:par>
                                <p:cTn fill="hold" nodeType="withEffect" presetClass="exit" presetID="10" presetSubtype="0">
                                  <p:stCondLst>
                                    <p:cond delay="500"/>
                                  </p:stCondLst>
                                  <p:childTnLst>
                                    <p:animEffect filter="fade" transition="out">
                                      <p:cBhvr>
                                        <p:cTn dur="500"/>
                                        <p:tgtEl>
                                          <p:spTgt spid="227"/>
                                        </p:tgtEl>
                                      </p:cBhvr>
                                    </p:animEffect>
                                    <p:set>
                                      <p:cBhvr>
                                        <p:cTn dur="1" fill="hold">
                                          <p:stCondLst>
                                            <p:cond delay="500"/>
                                          </p:stCondLst>
                                        </p:cTn>
                                        <p:tgtEl>
                                          <p:spTgt spid="227"/>
                                        </p:tgtEl>
                                        <p:attrNameLst>
                                          <p:attrName>style.visibility</p:attrName>
                                        </p:attrNameLst>
                                      </p:cBhvr>
                                      <p:to>
                                        <p:strVal val="hidden"/>
                                      </p:to>
                                    </p:set>
                                  </p:childTnLst>
                                </p:cTn>
                              </p:par>
                              <p:par>
                                <p:cTn fill="hold" nodeType="withEffect" presetClass="exit" presetID="10" presetSubtype="0">
                                  <p:stCondLst>
                                    <p:cond delay="500"/>
                                  </p:stCondLst>
                                  <p:childTnLst>
                                    <p:animEffect filter="fade" transition="out">
                                      <p:cBhvr>
                                        <p:cTn dur="500"/>
                                        <p:tgtEl>
                                          <p:spTgt spid="228"/>
                                        </p:tgtEl>
                                      </p:cBhvr>
                                    </p:animEffect>
                                    <p:set>
                                      <p:cBhvr>
                                        <p:cTn dur="1" fill="hold">
                                          <p:stCondLst>
                                            <p:cond delay="500"/>
                                          </p:stCondLst>
                                        </p:cTn>
                                        <p:tgtEl>
                                          <p:spTgt spid="228"/>
                                        </p:tgtEl>
                                        <p:attrNameLst>
                                          <p:attrName>style.visibility</p:attrName>
                                        </p:attrNameLst>
                                      </p:cBhvr>
                                      <p:to>
                                        <p:strVal val="hidden"/>
                                      </p:to>
                                    </p:set>
                                  </p:childTnLst>
                                </p:cTn>
                              </p:par>
                              <p:par>
                                <p:cTn fill="hold" nodeType="withEffect" presetClass="exit" presetID="10" presetSubtype="0">
                                  <p:stCondLst>
                                    <p:cond delay="500"/>
                                  </p:stCondLst>
                                  <p:childTnLst>
                                    <p:animEffect filter="fade" transition="out">
                                      <p:cBhvr>
                                        <p:cTn dur="500"/>
                                        <p:tgtEl>
                                          <p:spTgt spid="229"/>
                                        </p:tgtEl>
                                      </p:cBhvr>
                                    </p:animEffect>
                                    <p:set>
                                      <p:cBhvr>
                                        <p:cTn dur="1" fill="hold">
                                          <p:stCondLst>
                                            <p:cond delay="500"/>
                                          </p:stCondLst>
                                        </p:cTn>
                                        <p:tgtEl>
                                          <p:spTgt spid="229"/>
                                        </p:tgtEl>
                                        <p:attrNameLst>
                                          <p:attrName>style.visibility</p:attrName>
                                        </p:attrNameLst>
                                      </p:cBhvr>
                                      <p:to>
                                        <p:strVal val="hidden"/>
                                      </p:to>
                                    </p:set>
                                  </p:childTnLst>
                                </p:cTn>
                              </p:par>
                              <p:par>
                                <p:cTn fill="hold" nodeType="withEffect" presetClass="exit" presetID="10" presetSubtype="0">
                                  <p:stCondLst>
                                    <p:cond delay="500"/>
                                  </p:stCondLst>
                                  <p:childTnLst>
                                    <p:animEffect filter="fade" transition="out">
                                      <p:cBhvr>
                                        <p:cTn dur="500"/>
                                        <p:tgtEl>
                                          <p:spTgt spid="235"/>
                                        </p:tgtEl>
                                      </p:cBhvr>
                                    </p:animEffect>
                                    <p:set>
                                      <p:cBhvr>
                                        <p:cTn dur="1" fill="hold">
                                          <p:stCondLst>
                                            <p:cond delay="500"/>
                                          </p:stCondLst>
                                        </p:cTn>
                                        <p:tgtEl>
                                          <p:spTgt spid="235"/>
                                        </p:tgtEl>
                                        <p:attrNameLst>
                                          <p:attrName>style.visibility</p:attrName>
                                        </p:attrNameLst>
                                      </p:cBhvr>
                                      <p:to>
                                        <p:strVal val="hidden"/>
                                      </p:to>
                                    </p:set>
                                  </p:childTnLst>
                                </p:cTn>
                              </p:par>
                            </p:childTnLst>
                          </p:cTn>
                        </p:par>
                        <p:par>
                          <p:cTn fill="hold">
                            <p:stCondLst>
                              <p:cond delay="500"/>
                            </p:stCondLst>
                            <p:childTnLst>
                              <p:par>
                                <p:cTn fill="hold" nodeType="afterEffect" presetClass="exit" presetID="10" presetSubtype="0">
                                  <p:stCondLst>
                                    <p:cond delay="0"/>
                                  </p:stCondLst>
                                  <p:childTnLst>
                                    <p:animEffect filter="fade" transition="out">
                                      <p:cBhvr>
                                        <p:cTn dur="500"/>
                                        <p:tgtEl>
                                          <p:spTgt spid="219"/>
                                        </p:tgtEl>
                                      </p:cBhvr>
                                    </p:animEffect>
                                    <p:set>
                                      <p:cBhvr>
                                        <p:cTn dur="1" fill="hold">
                                          <p:stCondLst>
                                            <p:cond delay="500"/>
                                          </p:stCondLst>
                                        </p:cTn>
                                        <p:tgtEl>
                                          <p:spTgt spid="219"/>
                                        </p:tgtEl>
                                        <p:attrNameLst>
                                          <p:attrName>style.visibility</p:attrName>
                                        </p:attrNameLst>
                                      </p:cBhvr>
                                      <p:to>
                                        <p:strVal val="hidden"/>
                                      </p:to>
                                    </p:set>
                                  </p:childTnLst>
                                </p:cTn>
                              </p:par>
                            </p:childTnLst>
                          </p:cTn>
                        </p:par>
                        <p:par>
                          <p:cTn fill="hold">
                            <p:stCondLst>
                              <p:cond delay="1000"/>
                            </p:stCondLst>
                            <p:childTnLst>
                              <p:par>
                                <p:cTn fill="hold" nodeType="afterEffect" presetClass="exit" presetID="10" presetSubtype="0">
                                  <p:stCondLst>
                                    <p:cond delay="0"/>
                                  </p:stCondLst>
                                  <p:childTnLst>
                                    <p:animEffect filter="fade" transition="out">
                                      <p:cBhvr>
                                        <p:cTn dur="500"/>
                                        <p:tgtEl>
                                          <p:spTgt spid="203"/>
                                        </p:tgtEl>
                                      </p:cBhvr>
                                    </p:animEffect>
                                    <p:set>
                                      <p:cBhvr>
                                        <p:cTn dur="1" fill="hold">
                                          <p:stCondLst>
                                            <p:cond delay="500"/>
                                          </p:stCondLst>
                                        </p:cTn>
                                        <p:tgtEl>
                                          <p:spTgt spid="203"/>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500"/>
                                        <p:tgtEl>
                                          <p:spTgt spid="209"/>
                                        </p:tgtEl>
                                      </p:cBhvr>
                                    </p:animEffect>
                                  </p:childTnLst>
                                </p:cTn>
                              </p:par>
                            </p:childTnLst>
                          </p:cTn>
                        </p:par>
                        <p:par>
                          <p:cTn fill="hold">
                            <p:stCondLst>
                              <p:cond delay="1500"/>
                            </p:stCondLst>
                            <p:childTnLst>
                              <p:par>
                                <p:cTn fill="hold" nodeType="afterEffect" presetClass="exit" presetID="10" presetSubtype="0">
                                  <p:stCondLst>
                                    <p:cond delay="500"/>
                                  </p:stCondLst>
                                  <p:childTnLst>
                                    <p:animEffect filter="fade" transition="out">
                                      <p:cBhvr>
                                        <p:cTn dur="500"/>
                                        <p:tgtEl>
                                          <p:spTgt spid="209"/>
                                        </p:tgtEl>
                                      </p:cBhvr>
                                    </p:animEffect>
                                    <p:set>
                                      <p:cBhvr>
                                        <p:cTn dur="1" fill="hold">
                                          <p:stCondLst>
                                            <p:cond delay="500"/>
                                          </p:stCondLst>
                                        </p:cTn>
                                        <p:tgtEl>
                                          <p:spTgt spid="209"/>
                                        </p:tgtEl>
                                        <p:attrNameLst>
                                          <p:attrName>style.visibility</p:attrName>
                                        </p:attrNameLst>
                                      </p:cBhvr>
                                      <p:to>
                                        <p:strVal val="hidden"/>
                                      </p:to>
                                    </p:set>
                                  </p:childTnLst>
                                </p:cTn>
                              </p:par>
                              <p:par>
                                <p:cTn fill="hold" nodeType="withEffect" presetClass="entr" presetID="10" presetSubtype="0">
                                  <p:stCondLst>
                                    <p:cond delay="500"/>
                                  </p:stCondLst>
                                  <p:childTnLst>
                                    <p:set>
                                      <p:cBhvr>
                                        <p:cTn dur="1" fill="hold">
                                          <p:stCondLst>
                                            <p:cond delay="0"/>
                                          </p:stCondLst>
                                        </p:cTn>
                                        <p:tgtEl>
                                          <p:spTgt spid="221"/>
                                        </p:tgtEl>
                                        <p:attrNameLst>
                                          <p:attrName>style.visibility</p:attrName>
                                        </p:attrNameLst>
                                      </p:cBhvr>
                                      <p:to>
                                        <p:strVal val="visible"/>
                                      </p:to>
                                    </p:set>
                                    <p:animEffect filter="fade" transition="in">
                                      <p:cBhvr>
                                        <p:cTn dur="500"/>
                                        <p:tgtEl>
                                          <p:spTgt spid="221"/>
                                        </p:tgtEl>
                                      </p:cBhvr>
                                    </p:animEffect>
                                  </p:childTnLst>
                                </p:cTn>
                              </p:par>
                              <p:par>
                                <p:cTn fill="hold" nodeType="withEffect" presetClass="entr" presetID="10" presetSubtype="0">
                                  <p:stCondLst>
                                    <p:cond delay="500"/>
                                  </p:stCondLst>
                                  <p:childTnLst>
                                    <p:set>
                                      <p:cBhvr>
                                        <p:cTn dur="1" fill="hold">
                                          <p:stCondLst>
                                            <p:cond delay="0"/>
                                          </p:stCondLst>
                                        </p:cTn>
                                        <p:tgtEl>
                                          <p:spTgt spid="208"/>
                                        </p:tgtEl>
                                        <p:attrNameLst>
                                          <p:attrName>style.visibility</p:attrName>
                                        </p:attrNameLst>
                                      </p:cBhvr>
                                      <p:to>
                                        <p:strVal val="visible"/>
                                      </p:to>
                                    </p:set>
                                    <p:animEffect filter="fade" transition="in">
                                      <p:cBhvr>
                                        <p:cTn dur="500"/>
                                        <p:tgtEl>
                                          <p:spTgt spid="2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descr="矢量智能" id="241" name="Google Shape;241;p6"/>
          <p:cNvPicPr preferRelativeResize="0"/>
          <p:nvPr/>
        </p:nvPicPr>
        <p:blipFill rotWithShape="1">
          <a:blip r:embed="rId3">
            <a:alphaModFix/>
          </a:blip>
          <a:srcRect b="0" l="0" r="0" t="0"/>
          <a:stretch/>
        </p:blipFill>
        <p:spPr>
          <a:xfrm>
            <a:off x="0" y="4156797"/>
            <a:ext cx="12192000" cy="2701204"/>
          </a:xfrm>
          <a:prstGeom prst="rect">
            <a:avLst/>
          </a:prstGeom>
          <a:noFill/>
          <a:ln>
            <a:noFill/>
          </a:ln>
        </p:spPr>
      </p:pic>
      <p:pic>
        <p:nvPicPr>
          <p:cNvPr descr="9ee5199484871c902f5b226d6e69cbee" id="242" name="Google Shape;242;p6"/>
          <p:cNvPicPr preferRelativeResize="0"/>
          <p:nvPr/>
        </p:nvPicPr>
        <p:blipFill rotWithShape="1">
          <a:blip r:embed="rId4">
            <a:alphaModFix/>
          </a:blip>
          <a:srcRect b="0" l="0" r="0" t="0"/>
          <a:stretch/>
        </p:blipFill>
        <p:spPr>
          <a:xfrm>
            <a:off x="1896745" y="4406309"/>
            <a:ext cx="2779395" cy="2394585"/>
          </a:xfrm>
          <a:prstGeom prst="rect">
            <a:avLst/>
          </a:prstGeom>
          <a:noFill/>
          <a:ln>
            <a:noFill/>
          </a:ln>
        </p:spPr>
      </p:pic>
      <p:pic>
        <p:nvPicPr>
          <p:cNvPr descr="e0f01d50e93b5be62aa78ca12bd19666" id="243" name="Google Shape;243;p6"/>
          <p:cNvPicPr preferRelativeResize="0"/>
          <p:nvPr/>
        </p:nvPicPr>
        <p:blipFill rotWithShape="1">
          <a:blip r:embed="rId5">
            <a:alphaModFix/>
          </a:blip>
          <a:srcRect b="0" l="0" r="0" t="0"/>
          <a:stretch/>
        </p:blipFill>
        <p:spPr>
          <a:xfrm>
            <a:off x="5233670" y="5226965"/>
            <a:ext cx="2170430" cy="1573929"/>
          </a:xfrm>
          <a:prstGeom prst="rect">
            <a:avLst/>
          </a:prstGeom>
          <a:noFill/>
          <a:ln>
            <a:noFill/>
          </a:ln>
        </p:spPr>
      </p:pic>
      <p:sp>
        <p:nvSpPr>
          <p:cNvPr id="244" name="Google Shape;244;p6"/>
          <p:cNvSpPr txBox="1"/>
          <p:nvPr/>
        </p:nvSpPr>
        <p:spPr>
          <a:xfrm>
            <a:off x="1747276" y="2100440"/>
            <a:ext cx="1723549"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rgbClr val="000000"/>
                </a:solidFill>
                <a:latin typeface="Arial"/>
                <a:ea typeface="Arial"/>
                <a:cs typeface="Arial"/>
                <a:sym typeface="Arial"/>
              </a:rPr>
              <a:t>Bài</a:t>
            </a:r>
            <a:r>
              <a:rPr lang="en-US" sz="4000" u="none" cap="none" strike="noStrike">
                <a:solidFill>
                  <a:srgbClr val="000000"/>
                </a:solidFill>
                <a:latin typeface="Arial"/>
                <a:ea typeface="Arial"/>
                <a:cs typeface="Arial"/>
                <a:sym typeface="Arial"/>
              </a:rPr>
              <a:t> 8:</a:t>
            </a:r>
            <a:endParaRPr sz="4000" u="none" cap="none" strike="noStrike">
              <a:solidFill>
                <a:srgbClr val="000000"/>
              </a:solidFill>
              <a:latin typeface="Arial"/>
              <a:ea typeface="Arial"/>
              <a:cs typeface="Arial"/>
              <a:sym typeface="Arial"/>
            </a:endParaRPr>
          </a:p>
        </p:txBody>
      </p:sp>
      <p:pic>
        <p:nvPicPr>
          <p:cNvPr descr="e6a655ed09bc757151afabca7ab85c5c" id="245" name="Google Shape;245;p6"/>
          <p:cNvPicPr preferRelativeResize="0"/>
          <p:nvPr/>
        </p:nvPicPr>
        <p:blipFill rotWithShape="1">
          <a:blip r:embed="rId6">
            <a:alphaModFix/>
          </a:blip>
          <a:srcRect b="0" l="0" r="0" t="0"/>
          <a:stretch/>
        </p:blipFill>
        <p:spPr>
          <a:xfrm rot="1426081">
            <a:off x="10361477" y="520698"/>
            <a:ext cx="1145712" cy="1495432"/>
          </a:xfrm>
          <a:prstGeom prst="rect">
            <a:avLst/>
          </a:prstGeom>
          <a:noFill/>
          <a:ln>
            <a:noFill/>
          </a:ln>
        </p:spPr>
      </p:pic>
      <p:pic>
        <p:nvPicPr>
          <p:cNvPr descr="d1ca708a87c9b39e9bdf39142e09b55e" id="246" name="Google Shape;246;p6"/>
          <p:cNvPicPr preferRelativeResize="0"/>
          <p:nvPr/>
        </p:nvPicPr>
        <p:blipFill rotWithShape="1">
          <a:blip r:embed="rId7">
            <a:alphaModFix/>
          </a:blip>
          <a:srcRect b="0" l="0" r="0" t="0"/>
          <a:stretch/>
        </p:blipFill>
        <p:spPr>
          <a:xfrm>
            <a:off x="190500" y="-180730"/>
            <a:ext cx="2428875" cy="2428875"/>
          </a:xfrm>
          <a:prstGeom prst="rect">
            <a:avLst/>
          </a:prstGeom>
          <a:noFill/>
          <a:ln>
            <a:noFill/>
          </a:ln>
        </p:spPr>
      </p:pic>
      <p:sp>
        <p:nvSpPr>
          <p:cNvPr id="247" name="Google Shape;247;p6"/>
          <p:cNvSpPr txBox="1"/>
          <p:nvPr/>
        </p:nvSpPr>
        <p:spPr>
          <a:xfrm>
            <a:off x="1747276" y="2660620"/>
            <a:ext cx="8697446" cy="110799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C82D2D"/>
              </a:buClr>
              <a:buSzPts val="6600"/>
              <a:buFont typeface="Arial"/>
              <a:buNone/>
            </a:pPr>
            <a:r>
              <a:rPr lang="en-US" sz="6600" u="none" cap="none" strike="noStrike">
                <a:solidFill>
                  <a:srgbClr val="C82D2D"/>
                </a:solidFill>
                <a:latin typeface="Arial"/>
                <a:ea typeface="Arial"/>
                <a:cs typeface="Arial"/>
                <a:sym typeface="Arial"/>
              </a:rPr>
              <a:t>DÂN</a:t>
            </a:r>
            <a:r>
              <a:rPr lang="en-US" sz="6600" u="none" cap="none" strike="noStrike">
                <a:solidFill>
                  <a:srgbClr val="C82D2D"/>
                </a:solidFill>
                <a:latin typeface="Arial"/>
                <a:ea typeface="Arial"/>
                <a:cs typeface="Arial"/>
                <a:sym typeface="Arial"/>
              </a:rPr>
              <a:t> SỐ NƯỚC TA</a:t>
            </a:r>
            <a:endParaRPr sz="6600" u="none" cap="none" strike="noStrike">
              <a:solidFill>
                <a:srgbClr val="C82D2D"/>
              </a:solidFill>
              <a:latin typeface="Arial"/>
              <a:ea typeface="Arial"/>
              <a:cs typeface="Arial"/>
              <a:sym typeface="Arial"/>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1000"/>
                                        <p:tgtEl>
                                          <p:spTgt spid="241"/>
                                        </p:tgtEl>
                                      </p:cBhvr>
                                    </p:animEffect>
                                  </p:childTnLst>
                                </p:cTn>
                              </p:par>
                              <p:par>
                                <p:cTn fill="hold" nodeType="with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1000"/>
                                        <p:tgtEl>
                                          <p:spTgt spid="246"/>
                                        </p:tgtEl>
                                      </p:cBhvr>
                                    </p:animEffect>
                                  </p:childTnLst>
                                </p:cTn>
                              </p:par>
                              <p:par>
                                <p:cTn fill="hold" nodeType="with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1000"/>
                                        <p:tgtEl>
                                          <p:spTgt spid="24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1000"/>
                                        <p:tgtEl>
                                          <p:spTgt spid="242"/>
                                        </p:tgtEl>
                                      </p:cBhvr>
                                    </p:animEffect>
                                  </p:childTnLst>
                                </p:cTn>
                              </p:par>
                              <p:par>
                                <p:cTn fill="hold" nodeType="withEffect" presetClass="entr" presetID="23" presetSubtype="16">
                                  <p:stCondLst>
                                    <p:cond delay="0"/>
                                  </p:stCondLst>
                                  <p:childTnLst>
                                    <p:set>
                                      <p:cBhvr>
                                        <p:cTn dur="1" fill="hold">
                                          <p:stCondLst>
                                            <p:cond delay="0"/>
                                          </p:stCondLst>
                                        </p:cTn>
                                        <p:tgtEl>
                                          <p:spTgt spid="243"/>
                                        </p:tgtEl>
                                        <p:attrNameLst>
                                          <p:attrName>style.visibility</p:attrName>
                                        </p:attrNameLst>
                                      </p:cBhvr>
                                      <p:to>
                                        <p:strVal val="visible"/>
                                      </p:to>
                                    </p:set>
                                    <p:anim calcmode="lin" valueType="num">
                                      <p:cBhvr additive="base">
                                        <p:cTn dur="1000"/>
                                        <p:tgtEl>
                                          <p:spTgt spid="243"/>
                                        </p:tgtEl>
                                        <p:attrNameLst>
                                          <p:attrName>ppt_w</p:attrName>
                                        </p:attrNameLst>
                                      </p:cBhvr>
                                      <p:tavLst>
                                        <p:tav fmla="" tm="0">
                                          <p:val>
                                            <p:strVal val="0"/>
                                          </p:val>
                                        </p:tav>
                                        <p:tav fmla="" tm="100000">
                                          <p:val>
                                            <p:strVal val="#ppt_w"/>
                                          </p:val>
                                        </p:tav>
                                      </p:tavLst>
                                    </p:anim>
                                    <p:anim calcmode="lin" valueType="num">
                                      <p:cBhvr additive="base">
                                        <p:cTn dur="1000"/>
                                        <p:tgtEl>
                                          <p:spTgt spid="243"/>
                                        </p:tgtEl>
                                        <p:attrNameLst>
                                          <p:attrName>ppt_h</p:attrName>
                                        </p:attrNameLst>
                                      </p:cBhvr>
                                      <p:tavLst>
                                        <p:tav fmla="" tm="0">
                                          <p:val>
                                            <p:strVal val="0"/>
                                          </p:val>
                                        </p:tav>
                                        <p:tav fmla="" tm="100000">
                                          <p:val>
                                            <p:strVal val="#ppt_h"/>
                                          </p:val>
                                        </p:tav>
                                      </p:tavLst>
                                    </p:anim>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44"/>
                                        </p:tgtEl>
                                        <p:attrNameLst>
                                          <p:attrName>style.visibility</p:attrName>
                                        </p:attrNameLst>
                                      </p:cBhvr>
                                      <p:to>
                                        <p:strVal val="visible"/>
                                      </p:to>
                                    </p:set>
                                    <p:animEffect filter="fade" transition="in">
                                      <p:cBhvr>
                                        <p:cTn dur="1200"/>
                                        <p:tgtEl>
                                          <p:spTgt spid="244"/>
                                        </p:tgtEl>
                                      </p:cBhvr>
                                    </p:animEffect>
                                  </p:childTnLst>
                                </p:cTn>
                              </p:par>
                            </p:childTnLst>
                          </p:cTn>
                        </p:par>
                        <p:par>
                          <p:cTn fill="hold">
                            <p:stCondLst>
                              <p:cond delay="3200"/>
                            </p:stCondLst>
                            <p:childTnLst>
                              <p:par>
                                <p:cTn fill="hold" nodeType="after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1000"/>
                                        <p:tgtEl>
                                          <p:spTgt spid="2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descr="77513ed9ff787a283e4c98592f44933e" id="253" name="Google Shape;253;p7"/>
          <p:cNvPicPr preferRelativeResize="0"/>
          <p:nvPr/>
        </p:nvPicPr>
        <p:blipFill rotWithShape="1">
          <a:blip r:embed="rId3">
            <a:alphaModFix/>
          </a:blip>
          <a:srcRect b="0" l="0" r="0" t="0"/>
          <a:stretch/>
        </p:blipFill>
        <p:spPr>
          <a:xfrm>
            <a:off x="4591050" y="342900"/>
            <a:ext cx="7886700" cy="6002962"/>
          </a:xfrm>
          <a:prstGeom prst="rect">
            <a:avLst/>
          </a:prstGeom>
          <a:noFill/>
          <a:ln>
            <a:noFill/>
          </a:ln>
        </p:spPr>
      </p:pic>
      <p:pic>
        <p:nvPicPr>
          <p:cNvPr descr="图层 1-01 (12)" id="254" name="Google Shape;254;p7"/>
          <p:cNvPicPr preferRelativeResize="0"/>
          <p:nvPr/>
        </p:nvPicPr>
        <p:blipFill rotWithShape="1">
          <a:blip r:embed="rId4">
            <a:alphaModFix/>
          </a:blip>
          <a:srcRect b="0" l="0" r="0" t="0"/>
          <a:stretch/>
        </p:blipFill>
        <p:spPr>
          <a:xfrm>
            <a:off x="290385" y="-246617"/>
            <a:ext cx="3162255" cy="2876550"/>
          </a:xfrm>
          <a:prstGeom prst="rect">
            <a:avLst/>
          </a:prstGeom>
          <a:noFill/>
          <a:ln>
            <a:noFill/>
          </a:ln>
        </p:spPr>
      </p:pic>
      <p:sp>
        <p:nvSpPr>
          <p:cNvPr id="255" name="Google Shape;255;p7"/>
          <p:cNvSpPr/>
          <p:nvPr/>
        </p:nvSpPr>
        <p:spPr>
          <a:xfrm>
            <a:off x="821445" y="2693189"/>
            <a:ext cx="3200400" cy="1525059"/>
          </a:xfrm>
          <a:prstGeom prst="rect">
            <a:avLst/>
          </a:prstGeom>
        </p:spPr>
        <p:txBody>
          <a:bodyPr>
            <a:prstTxWarp prst="textPlain"/>
          </a:bodyPr>
          <a:lstStyle/>
          <a:p>
            <a:pPr lvl="0" algn="l"/>
            <a:r>
              <a:rPr b="0" i="0">
                <a:ln>
                  <a:noFill/>
                </a:ln>
                <a:solidFill>
                  <a:srgbClr val="B3000D"/>
                </a:solidFill>
                <a:latin typeface="Times New Roman"/>
              </a:rPr>
              <a:t>Nội dung</a:t>
            </a:r>
          </a:p>
        </p:txBody>
      </p:sp>
      <p:sp>
        <p:nvSpPr>
          <p:cNvPr id="256" name="Google Shape;256;p7"/>
          <p:cNvSpPr txBox="1"/>
          <p:nvPr/>
        </p:nvSpPr>
        <p:spPr>
          <a:xfrm>
            <a:off x="5325829" y="2693189"/>
            <a:ext cx="6904454" cy="1754326"/>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814286"/>
              </a:buClr>
              <a:buSzPts val="3600"/>
              <a:buFont typeface="Noto Sans Symbols"/>
              <a:buChar char="●"/>
            </a:pPr>
            <a:r>
              <a:rPr b="1" lang="en-US" sz="3600">
                <a:solidFill>
                  <a:srgbClr val="814286"/>
                </a:solidFill>
                <a:latin typeface="Times New Roman"/>
                <a:ea typeface="Times New Roman"/>
                <a:cs typeface="Times New Roman"/>
                <a:sym typeface="Times New Roman"/>
              </a:rPr>
              <a:t>Dân số nước ta</a:t>
            </a:r>
            <a:endParaRPr b="1" sz="3600">
              <a:solidFill>
                <a:srgbClr val="814286"/>
              </a:solidFill>
              <a:latin typeface="Times New Roman"/>
              <a:ea typeface="Times New Roman"/>
              <a:cs typeface="Times New Roman"/>
              <a:sym typeface="Times New Roman"/>
            </a:endParaRPr>
          </a:p>
          <a:p>
            <a:pPr indent="-457200" lvl="0" marL="457200" marR="0" rtl="0" algn="l">
              <a:spcBef>
                <a:spcPts val="0"/>
              </a:spcBef>
              <a:spcAft>
                <a:spcPts val="0"/>
              </a:spcAft>
              <a:buClr>
                <a:srgbClr val="814286"/>
              </a:buClr>
              <a:buSzPts val="3600"/>
              <a:buFont typeface="Noto Sans Symbols"/>
              <a:buChar char="●"/>
            </a:pPr>
            <a:r>
              <a:rPr b="1" lang="en-US" sz="3600">
                <a:solidFill>
                  <a:srgbClr val="814286"/>
                </a:solidFill>
                <a:latin typeface="Times New Roman"/>
                <a:ea typeface="Times New Roman"/>
                <a:cs typeface="Times New Roman"/>
                <a:sym typeface="Times New Roman"/>
              </a:rPr>
              <a:t>Gia tăng dân số ở nước ta</a:t>
            </a:r>
            <a:endParaRPr b="1" sz="3600">
              <a:solidFill>
                <a:srgbClr val="814286"/>
              </a:solidFill>
              <a:latin typeface="Times New Roman"/>
              <a:ea typeface="Times New Roman"/>
              <a:cs typeface="Times New Roman"/>
              <a:sym typeface="Times New Roman"/>
            </a:endParaRPr>
          </a:p>
          <a:p>
            <a:pPr indent="-457200" lvl="0" marL="457200" marR="0" rtl="0" algn="l">
              <a:spcBef>
                <a:spcPts val="0"/>
              </a:spcBef>
              <a:spcAft>
                <a:spcPts val="0"/>
              </a:spcAft>
              <a:buClr>
                <a:srgbClr val="814286"/>
              </a:buClr>
              <a:buSzPts val="3600"/>
              <a:buFont typeface="Noto Sans Symbols"/>
              <a:buChar char="●"/>
            </a:pPr>
            <a:r>
              <a:rPr b="1" lang="en-US" sz="3600">
                <a:solidFill>
                  <a:srgbClr val="814286"/>
                </a:solidFill>
                <a:latin typeface="Times New Roman"/>
                <a:ea typeface="Times New Roman"/>
                <a:cs typeface="Times New Roman"/>
                <a:sym typeface="Times New Roman"/>
              </a:rPr>
              <a:t>Hậu quả của dân số tăng nhanh</a:t>
            </a:r>
            <a:endParaRPr b="1" sz="3600">
              <a:solidFill>
                <a:srgbClr val="814286"/>
              </a:solidFill>
              <a:latin typeface="Times New Roman"/>
              <a:ea typeface="Times New Roman"/>
              <a:cs typeface="Times New Roman"/>
              <a:sym typeface="Times New Roman"/>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1000"/>
                                        <p:tgtEl>
                                          <p:spTgt spid="254"/>
                                        </p:tgtEl>
                                      </p:cBhvr>
                                    </p:animEffect>
                                  </p:childTnLst>
                                </p:cTn>
                              </p:par>
                            </p:childTnLst>
                          </p:cTn>
                        </p:par>
                        <p:par>
                          <p:cTn fill="hold">
                            <p:stCondLst>
                              <p:cond delay="1000"/>
                            </p:stCondLst>
                            <p:childTnLst>
                              <p:par>
                                <p:cTn fill="hold" nodeType="afterEffect" presetClass="entr" presetID="2" presetSubtype="2">
                                  <p:stCondLst>
                                    <p:cond delay="0"/>
                                  </p:stCondLst>
                                  <p:childTnLst>
                                    <p:set>
                                      <p:cBhvr>
                                        <p:cTn dur="1" fill="hold">
                                          <p:stCondLst>
                                            <p:cond delay="0"/>
                                          </p:stCondLst>
                                        </p:cTn>
                                        <p:tgtEl>
                                          <p:spTgt spid="253"/>
                                        </p:tgtEl>
                                        <p:attrNameLst>
                                          <p:attrName>style.visibility</p:attrName>
                                        </p:attrNameLst>
                                      </p:cBhvr>
                                      <p:to>
                                        <p:strVal val="visible"/>
                                      </p:to>
                                    </p:set>
                                    <p:anim calcmode="lin" valueType="num">
                                      <p:cBhvr additive="base">
                                        <p:cTn dur="500"/>
                                        <p:tgtEl>
                                          <p:spTgt spid="253"/>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500"/>
                                        <p:tgtEl>
                                          <p:spTgt spid="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8"/>
          <p:cNvPicPr preferRelativeResize="0"/>
          <p:nvPr/>
        </p:nvPicPr>
        <p:blipFill rotWithShape="1">
          <a:blip r:embed="rId3">
            <a:alphaModFix/>
          </a:blip>
          <a:srcRect b="0" l="0" r="0" t="0"/>
          <a:stretch/>
        </p:blipFill>
        <p:spPr>
          <a:xfrm>
            <a:off x="2054387" y="1003638"/>
            <a:ext cx="8352356" cy="5533634"/>
          </a:xfrm>
          <a:prstGeom prst="rect">
            <a:avLst/>
          </a:prstGeom>
          <a:noFill/>
          <a:ln>
            <a:noFill/>
          </a:ln>
        </p:spPr>
      </p:pic>
      <p:pic>
        <p:nvPicPr>
          <p:cNvPr descr="8795a400b30657058d3280f44b1f2d03" id="263" name="Google Shape;263;p8"/>
          <p:cNvPicPr preferRelativeResize="0"/>
          <p:nvPr/>
        </p:nvPicPr>
        <p:blipFill rotWithShape="1">
          <a:blip r:embed="rId4">
            <a:alphaModFix/>
          </a:blip>
          <a:srcRect b="0" l="0" r="0" t="0"/>
          <a:stretch/>
        </p:blipFill>
        <p:spPr>
          <a:xfrm>
            <a:off x="3171507" y="4311015"/>
            <a:ext cx="5258435" cy="2546985"/>
          </a:xfrm>
          <a:prstGeom prst="rect">
            <a:avLst/>
          </a:prstGeom>
          <a:noFill/>
          <a:ln>
            <a:noFill/>
          </a:ln>
        </p:spPr>
      </p:pic>
      <p:sp>
        <p:nvSpPr>
          <p:cNvPr id="264" name="Google Shape;264;p8"/>
          <p:cNvSpPr txBox="1"/>
          <p:nvPr/>
        </p:nvSpPr>
        <p:spPr>
          <a:xfrm>
            <a:off x="3703741" y="2847125"/>
            <a:ext cx="5868812"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400">
                <a:solidFill>
                  <a:srgbClr val="B71E19"/>
                </a:solidFill>
                <a:latin typeface="Times New Roman"/>
                <a:ea typeface="Times New Roman"/>
                <a:cs typeface="Times New Roman"/>
                <a:sym typeface="Times New Roman"/>
              </a:rPr>
              <a:t>1. Dân số nước ta</a:t>
            </a:r>
            <a:endParaRPr sz="5400">
              <a:solidFill>
                <a:srgbClr val="B71E19"/>
              </a:solidFill>
              <a:latin typeface="Times New Roman"/>
              <a:ea typeface="Times New Roman"/>
              <a:cs typeface="Times New Roman"/>
              <a:sym typeface="Times New Roman"/>
            </a:endParaRPr>
          </a:p>
        </p:txBody>
      </p:sp>
      <p:pic>
        <p:nvPicPr>
          <p:cNvPr descr="e6a655ed09bc757151afabca7ab85c5c" id="265" name="Google Shape;265;p8"/>
          <p:cNvPicPr preferRelativeResize="0"/>
          <p:nvPr/>
        </p:nvPicPr>
        <p:blipFill rotWithShape="1">
          <a:blip r:embed="rId5">
            <a:alphaModFix/>
          </a:blip>
          <a:srcRect b="0" l="0" r="0" t="0"/>
          <a:stretch/>
        </p:blipFill>
        <p:spPr>
          <a:xfrm rot="1426081">
            <a:off x="10377519" y="588145"/>
            <a:ext cx="1145712" cy="1495432"/>
          </a:xfrm>
          <a:prstGeom prst="rect">
            <a:avLst/>
          </a:prstGeom>
          <a:noFill/>
          <a:ln>
            <a:noFill/>
          </a:ln>
        </p:spPr>
      </p:pic>
      <p:pic>
        <p:nvPicPr>
          <p:cNvPr descr="d1ca708a87c9b39e9bdf39142e09b55e" id="266" name="Google Shape;266;p8"/>
          <p:cNvPicPr preferRelativeResize="0"/>
          <p:nvPr/>
        </p:nvPicPr>
        <p:blipFill rotWithShape="1">
          <a:blip r:embed="rId6">
            <a:alphaModFix/>
          </a:blip>
          <a:srcRect b="0" l="0" r="0" t="0"/>
          <a:stretch/>
        </p:blipFill>
        <p:spPr>
          <a:xfrm>
            <a:off x="206542" y="-113283"/>
            <a:ext cx="2428875" cy="2428875"/>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1000"/>
                                        <p:tgtEl>
                                          <p:spTgt spid="26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2000"/>
                                        <p:tgtEl>
                                          <p:spTgt spid="262"/>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500"/>
                                        <p:tgtEl>
                                          <p:spTgt spid="264"/>
                                        </p:tgtEl>
                                      </p:cBhvr>
                                    </p:animEffect>
                                  </p:childTnLst>
                                </p:cTn>
                              </p:par>
                              <p:par>
                                <p:cTn fill="hold" nodeType="with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1000"/>
                                        <p:tgtEl>
                                          <p:spTgt spid="266"/>
                                        </p:tgtEl>
                                      </p:cBhvr>
                                    </p:animEffect>
                                  </p:childTnLst>
                                </p:cTn>
                              </p:par>
                              <p:par>
                                <p:cTn fill="hold" nodeType="with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1000"/>
                                        <p:tgtEl>
                                          <p:spTgt spid="2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graphicFrame>
        <p:nvGraphicFramePr>
          <p:cNvPr id="271" name="Google Shape;271;p9"/>
          <p:cNvGraphicFramePr/>
          <p:nvPr/>
        </p:nvGraphicFramePr>
        <p:xfrm>
          <a:off x="0" y="829017"/>
          <a:ext cx="3000000" cy="3000000"/>
        </p:xfrm>
        <a:graphic>
          <a:graphicData uri="http://schemas.openxmlformats.org/drawingml/2006/table">
            <a:tbl>
              <a:tblPr>
                <a:noFill/>
                <a:tableStyleId>{9F286BEA-C69C-4370-B4A7-30C24152289E}</a:tableStyleId>
              </a:tblPr>
              <a:tblGrid>
                <a:gridCol w="1161150"/>
                <a:gridCol w="3153550"/>
                <a:gridCol w="1973450"/>
                <a:gridCol w="1100925"/>
                <a:gridCol w="3008425"/>
                <a:gridCol w="1794500"/>
              </a:tblGrid>
              <a:tr h="1273325">
                <a:tc>
                  <a:txBody>
                    <a:bodyPr/>
                    <a:lstStyle/>
                    <a:p>
                      <a:pPr indent="0" lvl="0" marL="0" marR="0" rtl="0" algn="ctr">
                        <a:lnSpc>
                          <a:spcPct val="100000"/>
                        </a:lnSpc>
                        <a:spcBef>
                          <a:spcPts val="0"/>
                        </a:spcBef>
                        <a:spcAft>
                          <a:spcPts val="0"/>
                        </a:spcAft>
                        <a:buClr>
                          <a:schemeClr val="dk1"/>
                        </a:buClr>
                        <a:buSzPts val="2800"/>
                        <a:buFont typeface="Times New Roman"/>
                        <a:buNone/>
                      </a:pPr>
                      <a:r>
                        <a:rPr b="1" i="0" lang="en-US" sz="2800" u="none" cap="none" strike="noStrike">
                          <a:solidFill>
                            <a:schemeClr val="dk1"/>
                          </a:solidFill>
                          <a:latin typeface="Times New Roman"/>
                          <a:ea typeface="Times New Roman"/>
                          <a:cs typeface="Times New Roman"/>
                          <a:sym typeface="Times New Roman"/>
                        </a:rPr>
                        <a:t>STT</a:t>
                      </a:r>
                      <a:endParaRPr/>
                    </a:p>
                  </a:txBody>
                  <a:tcPr marT="45700" marB="45700" marR="91450" marL="91450" anchor="ctr">
                    <a:lnL cap="flat" cmpd="sng" w="2857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B19D"/>
                    </a:solidFill>
                  </a:tcPr>
                </a:tc>
                <a:tc>
                  <a:txBody>
                    <a:bodyPr/>
                    <a:lstStyle/>
                    <a:p>
                      <a:pPr indent="0" lvl="0" marL="0" marR="0" rtl="0" algn="ctr">
                        <a:lnSpc>
                          <a:spcPct val="100000"/>
                        </a:lnSpc>
                        <a:spcBef>
                          <a:spcPts val="0"/>
                        </a:spcBef>
                        <a:spcAft>
                          <a:spcPts val="0"/>
                        </a:spcAft>
                        <a:buClr>
                          <a:schemeClr val="dk1"/>
                        </a:buClr>
                        <a:buSzPts val="2800"/>
                        <a:buFont typeface="Times New Roman"/>
                        <a:buNone/>
                      </a:pPr>
                      <a:r>
                        <a:rPr b="1" i="0" lang="en-US" sz="2800" u="none" cap="none" strike="noStrike">
                          <a:solidFill>
                            <a:schemeClr val="dk1"/>
                          </a:solidFill>
                          <a:latin typeface="Times New Roman"/>
                          <a:ea typeface="Times New Roman"/>
                          <a:cs typeface="Times New Roman"/>
                          <a:sym typeface="Times New Roman"/>
                        </a:rPr>
                        <a:t>   Tên nước</a:t>
                      </a:r>
                      <a:endParaRPr b="1" i="0" sz="2800" u="none" cap="none" strike="noStrike">
                        <a:solidFill>
                          <a:schemeClr val="dk1"/>
                        </a:solidFill>
                        <a:latin typeface="Times New Roman"/>
                        <a:ea typeface="Times New Roman"/>
                        <a:cs typeface="Times New Roman"/>
                        <a:sym typeface="Times New Roman"/>
                      </a:endParaRPr>
                    </a:p>
                  </a:txBody>
                  <a:tcPr marT="45700" marB="45700"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B19D"/>
                    </a:solidFill>
                  </a:tcPr>
                </a:tc>
                <a:tc>
                  <a:txBody>
                    <a:bodyPr/>
                    <a:lstStyle/>
                    <a:p>
                      <a:pPr indent="0" lvl="0" marL="0" marR="0" rtl="0" algn="ctr">
                        <a:lnSpc>
                          <a:spcPct val="100000"/>
                        </a:lnSpc>
                        <a:spcBef>
                          <a:spcPts val="0"/>
                        </a:spcBef>
                        <a:spcAft>
                          <a:spcPts val="0"/>
                        </a:spcAft>
                        <a:buClr>
                          <a:schemeClr val="dk1"/>
                        </a:buClr>
                        <a:buSzPts val="2800"/>
                        <a:buFont typeface="Times New Roman"/>
                        <a:buNone/>
                      </a:pPr>
                      <a:r>
                        <a:rPr b="1" i="0" lang="en-US" sz="2800" u="none" cap="none" strike="noStrike">
                          <a:solidFill>
                            <a:schemeClr val="dk1"/>
                          </a:solidFill>
                          <a:latin typeface="Times New Roman"/>
                          <a:ea typeface="Times New Roman"/>
                          <a:cs typeface="Times New Roman"/>
                          <a:sym typeface="Times New Roman"/>
                        </a:rPr>
                        <a:t>Số dân</a:t>
                      </a:r>
                      <a:endParaRPr b="1" i="0" sz="28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560"/>
                        </a:spcBef>
                        <a:spcAft>
                          <a:spcPts val="0"/>
                        </a:spcAft>
                        <a:buClr>
                          <a:schemeClr val="dk1"/>
                        </a:buClr>
                        <a:buSzPts val="2800"/>
                        <a:buFont typeface="Times New Roman"/>
                        <a:buNone/>
                      </a:pPr>
                      <a:r>
                        <a:rPr b="1" i="0" lang="en-US" sz="2800" u="none" cap="none" strike="noStrike">
                          <a:solidFill>
                            <a:schemeClr val="dk1"/>
                          </a:solidFill>
                          <a:latin typeface="Times New Roman"/>
                          <a:ea typeface="Times New Roman"/>
                          <a:cs typeface="Times New Roman"/>
                          <a:sym typeface="Times New Roman"/>
                        </a:rPr>
                        <a:t>(Triệu người)</a:t>
                      </a:r>
                      <a:endParaRPr/>
                    </a:p>
                  </a:txBody>
                  <a:tcPr marT="45700" marB="45700"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B19D"/>
                    </a:solidFill>
                  </a:tcPr>
                </a:tc>
                <a:tc>
                  <a:txBody>
                    <a:bodyPr/>
                    <a:lstStyle/>
                    <a:p>
                      <a:pPr indent="0" lvl="0" marL="0" marR="0" rtl="0" algn="ctr">
                        <a:lnSpc>
                          <a:spcPct val="100000"/>
                        </a:lnSpc>
                        <a:spcBef>
                          <a:spcPts val="0"/>
                        </a:spcBef>
                        <a:spcAft>
                          <a:spcPts val="0"/>
                        </a:spcAft>
                        <a:buClr>
                          <a:schemeClr val="dk1"/>
                        </a:buClr>
                        <a:buSzPts val="2800"/>
                        <a:buFont typeface="Times New Roman"/>
                        <a:buNone/>
                      </a:pPr>
                      <a:r>
                        <a:rPr b="1" i="0" lang="en-US" sz="2800" u="none" cap="none" strike="noStrike">
                          <a:solidFill>
                            <a:schemeClr val="dk1"/>
                          </a:solidFill>
                          <a:latin typeface="Times New Roman"/>
                          <a:ea typeface="Times New Roman"/>
                          <a:cs typeface="Times New Roman"/>
                          <a:sym typeface="Times New Roman"/>
                        </a:rPr>
                        <a:t>STT</a:t>
                      </a:r>
                      <a:endParaRPr/>
                    </a:p>
                  </a:txBody>
                  <a:tcPr marT="45700" marB="45700"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B19D"/>
                    </a:solidFill>
                  </a:tcPr>
                </a:tc>
                <a:tc>
                  <a:txBody>
                    <a:bodyPr/>
                    <a:lstStyle/>
                    <a:p>
                      <a:pPr indent="0" lvl="0" marL="0" marR="0" rtl="0" algn="ctr">
                        <a:lnSpc>
                          <a:spcPct val="100000"/>
                        </a:lnSpc>
                        <a:spcBef>
                          <a:spcPts val="0"/>
                        </a:spcBef>
                        <a:spcAft>
                          <a:spcPts val="0"/>
                        </a:spcAft>
                        <a:buClr>
                          <a:schemeClr val="dk1"/>
                        </a:buClr>
                        <a:buSzPts val="2800"/>
                        <a:buFont typeface="Times New Roman"/>
                        <a:buNone/>
                      </a:pPr>
                      <a:r>
                        <a:rPr b="1" i="0" lang="en-US" sz="2800" u="none" cap="none" strike="noStrike">
                          <a:solidFill>
                            <a:schemeClr val="dk1"/>
                          </a:solidFill>
                          <a:latin typeface="Times New Roman"/>
                          <a:ea typeface="Times New Roman"/>
                          <a:cs typeface="Times New Roman"/>
                          <a:sym typeface="Times New Roman"/>
                        </a:rPr>
                        <a:t>  Tên nước</a:t>
                      </a:r>
                      <a:endParaRPr b="1" i="0" sz="2800" u="none" cap="none" strike="noStrike">
                        <a:solidFill>
                          <a:schemeClr val="dk1"/>
                        </a:solidFill>
                        <a:latin typeface="Times New Roman"/>
                        <a:ea typeface="Times New Roman"/>
                        <a:cs typeface="Times New Roman"/>
                        <a:sym typeface="Times New Roman"/>
                      </a:endParaRPr>
                    </a:p>
                  </a:txBody>
                  <a:tcPr marT="45700" marB="45700"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B19D"/>
                    </a:solidFill>
                  </a:tcPr>
                </a:tc>
                <a:tc>
                  <a:txBody>
                    <a:bodyPr/>
                    <a:lstStyle/>
                    <a:p>
                      <a:pPr indent="0" lvl="0" marL="0" marR="0" rtl="0" algn="ctr">
                        <a:lnSpc>
                          <a:spcPct val="100000"/>
                        </a:lnSpc>
                        <a:spcBef>
                          <a:spcPts val="0"/>
                        </a:spcBef>
                        <a:spcAft>
                          <a:spcPts val="0"/>
                        </a:spcAft>
                        <a:buClr>
                          <a:schemeClr val="dk1"/>
                        </a:buClr>
                        <a:buSzPts val="2800"/>
                        <a:buFont typeface="Times New Roman"/>
                        <a:buNone/>
                      </a:pPr>
                      <a:r>
                        <a:rPr b="1" i="0" lang="en-US" sz="2800" u="none" cap="none" strike="noStrike">
                          <a:solidFill>
                            <a:schemeClr val="dk1"/>
                          </a:solidFill>
                          <a:latin typeface="Times New Roman"/>
                          <a:ea typeface="Times New Roman"/>
                          <a:cs typeface="Times New Roman"/>
                          <a:sym typeface="Times New Roman"/>
                        </a:rPr>
                        <a:t>Số dân</a:t>
                      </a:r>
                      <a:endParaRPr b="1" i="0" sz="28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560"/>
                        </a:spcBef>
                        <a:spcAft>
                          <a:spcPts val="0"/>
                        </a:spcAft>
                        <a:buClr>
                          <a:schemeClr val="dk1"/>
                        </a:buClr>
                        <a:buSzPts val="2800"/>
                        <a:buFont typeface="Times New Roman"/>
                        <a:buNone/>
                      </a:pPr>
                      <a:r>
                        <a:rPr b="1" i="0" lang="en-US" sz="2800" u="none" cap="none" strike="noStrike">
                          <a:solidFill>
                            <a:schemeClr val="dk1"/>
                          </a:solidFill>
                          <a:latin typeface="Times New Roman"/>
                          <a:ea typeface="Times New Roman"/>
                          <a:cs typeface="Times New Roman"/>
                          <a:sym typeface="Times New Roman"/>
                        </a:rPr>
                        <a:t>(Triệu người)</a:t>
                      </a:r>
                      <a:endParaRPr/>
                    </a:p>
                  </a:txBody>
                  <a:tcPr marT="45700" marB="45700" marR="91450" marL="91450" anchor="ctr">
                    <a:lnL cap="flat" cmpd="sng" w="1270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B19D"/>
                    </a:solidFill>
                  </a:tcPr>
                </a:tc>
              </a:tr>
              <a:tr h="3441200">
                <a:tc>
                  <a:txBody>
                    <a:bodyPr/>
                    <a:lstStyle/>
                    <a:p>
                      <a:pPr indent="0" lvl="0" marL="0" marR="0" rtl="0" algn="ctr">
                        <a:lnSpc>
                          <a:spcPct val="100000"/>
                        </a:lnSpc>
                        <a:spcBef>
                          <a:spcPts val="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1</a:t>
                      </a:r>
                      <a:endParaRPr/>
                    </a:p>
                    <a:p>
                      <a:pPr indent="0" lvl="0" marL="0" marR="0" rtl="0" algn="ctr">
                        <a:lnSpc>
                          <a:spcPct val="100000"/>
                        </a:lnSpc>
                        <a:spcBef>
                          <a:spcPts val="56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2</a:t>
                      </a:r>
                      <a:endParaRPr/>
                    </a:p>
                    <a:p>
                      <a:pPr indent="0" lvl="0" marL="0" marR="0" rtl="0" algn="ctr">
                        <a:lnSpc>
                          <a:spcPct val="100000"/>
                        </a:lnSpc>
                        <a:spcBef>
                          <a:spcPts val="56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3</a:t>
                      </a:r>
                      <a:endParaRPr/>
                    </a:p>
                    <a:p>
                      <a:pPr indent="0" lvl="0" marL="0" marR="0" rtl="0" algn="ctr">
                        <a:lnSpc>
                          <a:spcPct val="100000"/>
                        </a:lnSpc>
                        <a:spcBef>
                          <a:spcPts val="56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4</a:t>
                      </a:r>
                      <a:endParaRPr/>
                    </a:p>
                    <a:p>
                      <a:pPr indent="0" lvl="0" marL="0" marR="0" rtl="0" algn="ctr">
                        <a:lnSpc>
                          <a:spcPct val="100000"/>
                        </a:lnSpc>
                        <a:spcBef>
                          <a:spcPts val="56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5</a:t>
                      </a:r>
                      <a:endParaRPr/>
                    </a:p>
                    <a:p>
                      <a:pPr indent="0" lvl="0" marL="0" marR="0" rtl="0" algn="ctr">
                        <a:lnSpc>
                          <a:spcPct val="100000"/>
                        </a:lnSpc>
                        <a:spcBef>
                          <a:spcPts val="56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6</a:t>
                      </a:r>
                      <a:endParaRPr/>
                    </a:p>
                  </a:txBody>
                  <a:tcPr marT="45700" marB="45700" marR="91450" marL="91450">
                    <a:lnL cap="flat" cmpd="sng" w="2857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In-đô-nê-xi-a</a:t>
                      </a:r>
                      <a:endParaRPr/>
                    </a:p>
                    <a:p>
                      <a:pPr indent="0" lvl="0" marL="0" marR="0" rtl="0" algn="l">
                        <a:lnSpc>
                          <a:spcPct val="100000"/>
                        </a:lnSpc>
                        <a:spcBef>
                          <a:spcPts val="56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Phi-líp-pin</a:t>
                      </a:r>
                      <a:endParaRPr/>
                    </a:p>
                    <a:p>
                      <a:pPr indent="0" lvl="0" marL="0" marR="0" rtl="0" algn="l">
                        <a:lnSpc>
                          <a:spcPct val="100000"/>
                        </a:lnSpc>
                        <a:spcBef>
                          <a:spcPts val="56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Việt Nam</a:t>
                      </a:r>
                      <a:endParaRPr/>
                    </a:p>
                    <a:p>
                      <a:pPr indent="0" lvl="0" marL="0" marR="0" rtl="0" algn="l">
                        <a:lnSpc>
                          <a:spcPct val="100000"/>
                        </a:lnSpc>
                        <a:spcBef>
                          <a:spcPts val="56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Thái Lan</a:t>
                      </a:r>
                      <a:endParaRPr b="0" i="0" sz="28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56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Mi-an-ma</a:t>
                      </a:r>
                      <a:endParaRPr/>
                    </a:p>
                    <a:p>
                      <a:pPr indent="0" lvl="0" marL="0" marR="0" rtl="0" algn="l">
                        <a:lnSpc>
                          <a:spcPct val="100000"/>
                        </a:lnSpc>
                        <a:spcBef>
                          <a:spcPts val="56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Ma-lai-xi-a</a:t>
                      </a:r>
                      <a:endParaRPr/>
                    </a:p>
                  </a:txBody>
                  <a:tcPr marT="45700" marB="45700"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277,0</a:t>
                      </a:r>
                      <a:endParaRPr b="0" i="0" sz="28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56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111,4</a:t>
                      </a:r>
                      <a:endParaRPr b="0" i="0" sz="28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56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98,4</a:t>
                      </a:r>
                      <a:endParaRPr b="0" i="0" sz="28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56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70,0</a:t>
                      </a:r>
                      <a:endParaRPr b="0" i="0" sz="28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56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54,9</a:t>
                      </a:r>
                      <a:endParaRPr b="0" i="0" sz="28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56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32,9</a:t>
                      </a:r>
                      <a:endParaRPr b="0" i="0" sz="2800" u="none" cap="none" strike="noStrike">
                        <a:solidFill>
                          <a:schemeClr val="dk1"/>
                        </a:solidFill>
                        <a:latin typeface="Times New Roman"/>
                        <a:ea typeface="Times New Roman"/>
                        <a:cs typeface="Times New Roman"/>
                        <a:sym typeface="Times New Roman"/>
                      </a:endParaRPr>
                    </a:p>
                  </a:txBody>
                  <a:tcPr marT="45700" marB="45700"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7</a:t>
                      </a:r>
                      <a:endParaRPr/>
                    </a:p>
                    <a:p>
                      <a:pPr indent="0" lvl="0" marL="0" marR="0" rtl="0" algn="ctr">
                        <a:lnSpc>
                          <a:spcPct val="100000"/>
                        </a:lnSpc>
                        <a:spcBef>
                          <a:spcPts val="56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8</a:t>
                      </a:r>
                      <a:endParaRPr/>
                    </a:p>
                    <a:p>
                      <a:pPr indent="0" lvl="0" marL="0" marR="0" rtl="0" algn="ctr">
                        <a:lnSpc>
                          <a:spcPct val="100000"/>
                        </a:lnSpc>
                        <a:spcBef>
                          <a:spcPts val="56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9</a:t>
                      </a:r>
                      <a:endParaRPr/>
                    </a:p>
                    <a:p>
                      <a:pPr indent="0" lvl="0" marL="0" marR="0" rtl="0" algn="ctr">
                        <a:lnSpc>
                          <a:spcPct val="100000"/>
                        </a:lnSpc>
                        <a:spcBef>
                          <a:spcPts val="56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10</a:t>
                      </a:r>
                      <a:endParaRPr/>
                    </a:p>
                    <a:p>
                      <a:pPr indent="0" lvl="0" marL="0" marR="0" rtl="0" algn="ctr">
                        <a:lnSpc>
                          <a:spcPct val="100000"/>
                        </a:lnSpc>
                        <a:spcBef>
                          <a:spcPts val="56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11</a:t>
                      </a:r>
                      <a:endParaRPr/>
                    </a:p>
                    <a:p>
                      <a:pPr indent="0" lvl="0" marL="0" marR="0" rtl="0" algn="ctr">
                        <a:lnSpc>
                          <a:spcPct val="100000"/>
                        </a:lnSpc>
                        <a:spcBef>
                          <a:spcPts val="560"/>
                        </a:spcBef>
                        <a:spcAft>
                          <a:spcPts val="0"/>
                        </a:spcAft>
                        <a:buClr>
                          <a:schemeClr val="dk1"/>
                        </a:buClr>
                        <a:buSzPts val="2800"/>
                        <a:buFont typeface="Arial"/>
                        <a:buNone/>
                      </a:pPr>
                      <a:r>
                        <a:t/>
                      </a:r>
                      <a:endParaRPr b="0" i="0" sz="2800" u="none" cap="none" strike="noStrike">
                        <a:solidFill>
                          <a:schemeClr val="dk1"/>
                        </a:solidFill>
                        <a:latin typeface="Times New Roman"/>
                        <a:ea typeface="Times New Roman"/>
                        <a:cs typeface="Times New Roman"/>
                        <a:sym typeface="Times New Roman"/>
                      </a:endParaRPr>
                    </a:p>
                  </a:txBody>
                  <a:tcPr marT="45700" marB="45700"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Cam-pu-chia</a:t>
                      </a:r>
                      <a:endParaRPr/>
                    </a:p>
                    <a:p>
                      <a:pPr indent="0" lvl="0" marL="0" marR="0" rtl="0" algn="l">
                        <a:lnSpc>
                          <a:spcPct val="100000"/>
                        </a:lnSpc>
                        <a:spcBef>
                          <a:spcPts val="56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Lào</a:t>
                      </a:r>
                      <a:endParaRPr b="0" i="0" sz="28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56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Xin-ga-po</a:t>
                      </a:r>
                      <a:endParaRPr b="0" i="0" sz="28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56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Đông Ti-mo</a:t>
                      </a:r>
                      <a:endParaRPr b="0" i="0" sz="28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56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Bru-nây</a:t>
                      </a:r>
                      <a:endParaRPr b="0" i="0" sz="2800" u="none" cap="none" strike="noStrike">
                        <a:solidFill>
                          <a:schemeClr val="dk1"/>
                        </a:solidFill>
                        <a:latin typeface="Times New Roman"/>
                        <a:ea typeface="Times New Roman"/>
                        <a:cs typeface="Times New Roman"/>
                        <a:sym typeface="Times New Roman"/>
                      </a:endParaRPr>
                    </a:p>
                  </a:txBody>
                  <a:tcPr marT="45700" marB="45700"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17,0</a:t>
                      </a:r>
                      <a:endParaRPr b="0" i="0" sz="28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56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7,4</a:t>
                      </a:r>
                      <a:endParaRPr b="0" i="0" sz="28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56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5,9</a:t>
                      </a:r>
                      <a:endParaRPr b="0" i="0" sz="28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56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1,3</a:t>
                      </a:r>
                      <a:endParaRPr b="0" i="0" sz="28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56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0,4</a:t>
                      </a:r>
                      <a:endParaRPr/>
                    </a:p>
                  </a:txBody>
                  <a:tcPr marT="45700" marB="45700" marR="91450" marL="91450">
                    <a:lnL cap="flat" cmpd="sng" w="1270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chemeClr val="lt1"/>
                    </a:solidFill>
                  </a:tcPr>
                </a:tc>
              </a:tr>
            </a:tbl>
          </a:graphicData>
        </a:graphic>
      </p:graphicFrame>
      <p:sp>
        <p:nvSpPr>
          <p:cNvPr id="272" name="Google Shape;272;p9"/>
          <p:cNvSpPr/>
          <p:nvPr/>
        </p:nvSpPr>
        <p:spPr>
          <a:xfrm>
            <a:off x="614250" y="182686"/>
            <a:ext cx="360226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814286"/>
                </a:solidFill>
                <a:latin typeface="Times New Roman"/>
                <a:ea typeface="Times New Roman"/>
                <a:cs typeface="Times New Roman"/>
                <a:sym typeface="Times New Roman"/>
              </a:rPr>
              <a:t>1. Dân số nước ta</a:t>
            </a:r>
            <a:endParaRPr b="1" sz="3600">
              <a:solidFill>
                <a:srgbClr val="814286"/>
              </a:solidFill>
              <a:latin typeface="Times New Roman"/>
              <a:ea typeface="Times New Roman"/>
              <a:cs typeface="Times New Roman"/>
              <a:sym typeface="Times New Roman"/>
            </a:endParaRPr>
          </a:p>
        </p:txBody>
      </p:sp>
      <p:sp>
        <p:nvSpPr>
          <p:cNvPr id="273" name="Google Shape;273;p9"/>
          <p:cNvSpPr txBox="1"/>
          <p:nvPr/>
        </p:nvSpPr>
        <p:spPr>
          <a:xfrm>
            <a:off x="-1" y="6050271"/>
            <a:ext cx="12191999" cy="646331"/>
          </a:xfrm>
          <a:prstGeom prst="rect">
            <a:avLst/>
          </a:prstGeom>
          <a:solidFill>
            <a:srgbClr val="EF8286"/>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00"/>
                </a:solidFill>
                <a:latin typeface="Times New Roman"/>
                <a:ea typeface="Times New Roman"/>
                <a:cs typeface="Times New Roman"/>
                <a:sym typeface="Times New Roman"/>
              </a:rPr>
              <a:t>      </a:t>
            </a:r>
            <a:r>
              <a:rPr b="1" lang="en-US" sz="3600">
                <a:solidFill>
                  <a:srgbClr val="000000"/>
                </a:solidFill>
                <a:latin typeface="Times New Roman"/>
                <a:ea typeface="Times New Roman"/>
                <a:cs typeface="Times New Roman"/>
                <a:sym typeface="Times New Roman"/>
              </a:rPr>
              <a:t>Bảng số liệu số dân các nước Đông Nam Á năm 2021</a:t>
            </a:r>
            <a:endParaRPr b="1" sz="3600">
              <a:solidFill>
                <a:srgbClr val="000000"/>
              </a:solidFill>
              <a:latin typeface="Times New Roman"/>
              <a:ea typeface="Times New Roman"/>
              <a:cs typeface="Times New Roman"/>
              <a:sym typeface="Times New Roman"/>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500"/>
                                        <p:tgtEl>
                                          <p:spTgt spid="2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500"/>
                                        <p:tgtEl>
                                          <p:spTgt spid="2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2017-08-18T03:02:00Z</dcterms:created>
  <dc:creator>WIN7</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