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9" r:id="rId2"/>
    <p:sldId id="294" r:id="rId3"/>
    <p:sldId id="296" r:id="rId4"/>
    <p:sldId id="256" r:id="rId5"/>
    <p:sldId id="271" r:id="rId6"/>
    <p:sldId id="297" r:id="rId7"/>
    <p:sldId id="309" r:id="rId8"/>
    <p:sldId id="311" r:id="rId9"/>
    <p:sldId id="287" r:id="rId10"/>
    <p:sldId id="268" r:id="rId11"/>
  </p:sldIdLst>
  <p:sldSz cx="18288000" cy="10287000"/>
  <p:notesSz cx="6858000" cy="9144000"/>
  <p:embeddedFontLst>
    <p:embeddedFont>
      <p:font typeface="Black Han San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1A"/>
    <a:srgbClr val="FCCEB9"/>
    <a:srgbClr val="F6E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86000" autoAdjust="0"/>
  </p:normalViewPr>
  <p:slideViewPr>
    <p:cSldViewPr>
      <p:cViewPr varScale="1">
        <p:scale>
          <a:sx n="43" d="100"/>
          <a:sy n="43" d="100"/>
        </p:scale>
        <p:origin x="54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40B-1A38-402F-BB9D-6A374917EA3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37F00-0790-4C9C-8E69-54EA76AD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3A8E9FD-A081-4AB4-ABE1-DF438113A30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" Type="http://schemas.openxmlformats.org/officeDocument/2006/relationships/image" Target="../media/image85.jpeg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0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audio" Target="../media/audio2.wav"/><Relationship Id="rId21" Type="http://schemas.openxmlformats.org/officeDocument/2006/relationships/image" Target="../media/image49.svg"/><Relationship Id="rId7" Type="http://schemas.openxmlformats.org/officeDocument/2006/relationships/image" Target="../media/image2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0.svg"/><Relationship Id="rId5" Type="http://schemas.openxmlformats.org/officeDocument/2006/relationships/image" Target="../media/image55.png"/><Relationship Id="rId15" Type="http://schemas.openxmlformats.org/officeDocument/2006/relationships/image" Target="../media/image64.svg"/><Relationship Id="rId23" Type="http://schemas.openxmlformats.org/officeDocument/2006/relationships/image" Target="../media/image70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4.jpe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audio" Target="../media/audio2.wav"/><Relationship Id="rId21" Type="http://schemas.openxmlformats.org/officeDocument/2006/relationships/image" Target="../media/image49.svg"/><Relationship Id="rId7" Type="http://schemas.openxmlformats.org/officeDocument/2006/relationships/image" Target="../media/image2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0.svg"/><Relationship Id="rId5" Type="http://schemas.openxmlformats.org/officeDocument/2006/relationships/image" Target="../media/image55.png"/><Relationship Id="rId15" Type="http://schemas.openxmlformats.org/officeDocument/2006/relationships/image" Target="../media/image64.svg"/><Relationship Id="rId23" Type="http://schemas.openxmlformats.org/officeDocument/2006/relationships/image" Target="../media/image70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4.jpe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sv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25.svg"/><Relationship Id="rId10" Type="http://schemas.openxmlformats.org/officeDocument/2006/relationships/image" Target="../media/image81.png"/><Relationship Id="rId4" Type="http://schemas.openxmlformats.org/officeDocument/2006/relationships/image" Target="../media/image54.jpeg"/><Relationship Id="rId9" Type="http://schemas.openxmlformats.org/officeDocument/2006/relationships/image" Target="../media/image80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-1501356" y="4166251"/>
            <a:ext cx="5062110" cy="8895081"/>
          </a:xfrm>
          <a:prstGeom prst="rect">
            <a:avLst/>
          </a:prstGeom>
        </p:spPr>
      </p:pic>
      <p:sp>
        <p:nvSpPr>
          <p:cNvPr id="20" name="Google Shape;695;p59"/>
          <p:cNvSpPr txBox="1"/>
          <p:nvPr/>
        </p:nvSpPr>
        <p:spPr>
          <a:xfrm>
            <a:off x="1577365" y="3230588"/>
            <a:ext cx="14695029" cy="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Black Han Sans" charset="-127"/>
              <a:buNone/>
              <a:defRPr sz="96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Roboto Slab"/>
              <a:buNone/>
              <a:defRPr sz="30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 SỬ 5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CUỐI HỌC KÌ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34780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sp>
        <p:nvSpPr>
          <p:cNvPr id="18" name="Google Shape;1207;p75"/>
          <p:cNvSpPr txBox="1"/>
          <p:nvPr/>
        </p:nvSpPr>
        <p:spPr>
          <a:xfrm>
            <a:off x="2734823" y="3368868"/>
            <a:ext cx="12787675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 charset="-127"/>
              <a:buNone/>
              <a:defRPr sz="48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>
              <a:lnSpc>
                <a:spcPct val="129000"/>
              </a:lnSpc>
            </a:pP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Cảm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ơn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thầy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cô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và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chemeClr val="tx2"/>
                </a:solidFill>
                <a:latin typeface="+mj-lt"/>
              </a:rPr>
              <a:t>các</a:t>
            </a:r>
            <a:r>
              <a:rPr lang="en-US" sz="8000" b="1" dirty="0">
                <a:solidFill>
                  <a:schemeClr val="tx2"/>
                </a:solidFill>
                <a:latin typeface="+mj-lt"/>
              </a:rPr>
              <a:t> con</a:t>
            </a:r>
            <a:r>
              <a:rPr lang="en-US" sz="8000" b="1" dirty="0">
                <a:latin typeface="+mj-lt"/>
              </a:rPr>
              <a:t> </a:t>
            </a:r>
          </a:p>
          <a:p>
            <a:pPr algn="ctr">
              <a:lnSpc>
                <a:spcPct val="129000"/>
              </a:lnSpc>
            </a:pPr>
            <a:r>
              <a:rPr lang="en-US" sz="8000" b="1" dirty="0" err="1">
                <a:latin typeface="+mj-lt"/>
              </a:rPr>
              <a:t>đã</a:t>
            </a:r>
            <a:r>
              <a:rPr lang="en-US" sz="8000" b="1" dirty="0">
                <a:latin typeface="+mj-lt"/>
              </a:rPr>
              <a:t> </a:t>
            </a:r>
            <a:r>
              <a:rPr lang="en-US" sz="8000" b="1" dirty="0" err="1">
                <a:latin typeface="+mj-lt"/>
              </a:rPr>
              <a:t>chú</a:t>
            </a:r>
            <a:r>
              <a:rPr lang="en-US" sz="8000" b="1" dirty="0">
                <a:latin typeface="+mj-lt"/>
              </a:rPr>
              <a:t> ý </a:t>
            </a:r>
            <a:r>
              <a:rPr lang="en-US" sz="8000" b="1" dirty="0" err="1">
                <a:latin typeface="+mj-lt"/>
              </a:rPr>
              <a:t>lắng</a:t>
            </a:r>
            <a:r>
              <a:rPr lang="en-US" sz="8000" b="1" dirty="0">
                <a:latin typeface="+mj-lt"/>
              </a:rPr>
              <a:t> </a:t>
            </a:r>
            <a:r>
              <a:rPr lang="en-US" sz="8000" b="1" dirty="0" err="1">
                <a:latin typeface="+mj-lt"/>
              </a:rPr>
              <a:t>nghe</a:t>
            </a:r>
            <a:r>
              <a:rPr lang="en-US" sz="8000" b="1" dirty="0">
                <a:latin typeface="+mj-lt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545" r="12545"/>
          <a:stretch>
            <a:fillRect/>
          </a:stretch>
        </p:blipFill>
        <p:spPr>
          <a:xfrm rot="-558566">
            <a:off x="8549234" y="-5028645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5714">
            <a:off x="-1341892" y="-5265107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56174" y="8613792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799" y="391063"/>
            <a:ext cx="17482039" cy="3544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16949" y="6234973"/>
            <a:ext cx="838087" cy="946991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0" y="8335127"/>
            <a:ext cx="18288000" cy="1998556"/>
            <a:chOff x="0" y="0"/>
            <a:chExt cx="24384000" cy="2664741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0"/>
              <a:ext cx="13138458" cy="2602497"/>
            </a:xfrm>
            <a:prstGeom prst="rect">
              <a:avLst/>
            </a:prstGeom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547" r="16452" b="76637"/>
            <a:stretch>
              <a:fillRect/>
            </a:stretch>
          </p:blipFill>
          <p:spPr>
            <a:xfrm flipH="1">
              <a:off x="11096745" y="315590"/>
              <a:ext cx="13287255" cy="2349150"/>
            </a:xfrm>
            <a:prstGeom prst="rect">
              <a:avLst/>
            </a:prstGeom>
          </p:spPr>
        </p:pic>
      </p:grpSp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92539" y="8004605"/>
            <a:ext cx="2381840" cy="247463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59030" y="6708469"/>
            <a:ext cx="1927809" cy="3770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5993" y="1726884"/>
            <a:ext cx="13338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</a:rPr>
              <a:t>1.Chiến </a:t>
            </a:r>
            <a:r>
              <a:rPr lang="en-US" altLang="en-US" sz="4800" b="1" dirty="0" err="1">
                <a:solidFill>
                  <a:srgbClr val="C00000"/>
                </a:solidFill>
              </a:rPr>
              <a:t>dịch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Điện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Biên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Phủ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được</a:t>
            </a:r>
            <a:r>
              <a:rPr lang="en-US" altLang="en-US" sz="4800" b="1" dirty="0">
                <a:solidFill>
                  <a:srgbClr val="C00000"/>
                </a:solidFill>
              </a:rPr>
              <a:t> chia </a:t>
            </a:r>
            <a:r>
              <a:rPr lang="en-US" altLang="en-US" sz="4800" b="1" dirty="0" err="1">
                <a:solidFill>
                  <a:srgbClr val="C00000"/>
                </a:solidFill>
              </a:rPr>
              <a:t>làm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mấy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đợt</a:t>
            </a:r>
            <a:r>
              <a:rPr lang="en-US" altLang="en-US" sz="4800" b="1" dirty="0">
                <a:solidFill>
                  <a:srgbClr val="C00000"/>
                </a:solidFill>
              </a:rPr>
              <a:t> (</a:t>
            </a:r>
            <a:r>
              <a:rPr lang="en-US" altLang="en-US" sz="4800" b="1" dirty="0" err="1">
                <a:solidFill>
                  <a:srgbClr val="C00000"/>
                </a:solidFill>
              </a:rPr>
              <a:t>nêu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thời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gian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từng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đợt</a:t>
            </a:r>
            <a:r>
              <a:rPr lang="en-US" altLang="en-US" sz="4800" b="1" dirty="0">
                <a:solidFill>
                  <a:srgbClr val="C00000"/>
                </a:solidFill>
              </a:rPr>
              <a:t>)?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3871" y="4033035"/>
            <a:ext cx="10363200" cy="328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dịch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Biên</a:t>
            </a:r>
            <a:r>
              <a:rPr lang="en-US" sz="4400" dirty="0"/>
              <a:t> </a:t>
            </a:r>
            <a:r>
              <a:rPr lang="en-US" sz="4400" dirty="0" err="1"/>
              <a:t>Phủ</a:t>
            </a:r>
            <a:r>
              <a:rPr lang="en-US" sz="4400" dirty="0"/>
              <a:t> chia </a:t>
            </a:r>
            <a:r>
              <a:rPr lang="en-US" sz="4400" dirty="0" err="1"/>
              <a:t>làm</a:t>
            </a:r>
            <a:r>
              <a:rPr lang="en-US" sz="4400" dirty="0"/>
              <a:t> 3 </a:t>
            </a:r>
            <a:r>
              <a:rPr lang="en-US" sz="4400" dirty="0" err="1"/>
              <a:t>đợt</a:t>
            </a:r>
            <a:r>
              <a:rPr lang="en-US" sz="4400" dirty="0"/>
              <a:t>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1: </a:t>
            </a:r>
            <a:r>
              <a:rPr lang="en-US" sz="4400" dirty="0" err="1"/>
              <a:t>ngày</a:t>
            </a:r>
            <a:r>
              <a:rPr lang="en-US" sz="4400" dirty="0"/>
              <a:t> 13/3/1954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2: </a:t>
            </a:r>
            <a:r>
              <a:rPr lang="en-US" sz="4400" dirty="0" err="1"/>
              <a:t>ngày</a:t>
            </a:r>
            <a:r>
              <a:rPr lang="en-US" sz="4400" dirty="0"/>
              <a:t> 30/3/1954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3:ngày 1/5/1954</a:t>
            </a:r>
          </a:p>
        </p:txBody>
      </p:sp>
    </p:spTree>
    <p:extLst>
      <p:ext uri="{BB962C8B-B14F-4D97-AF65-F5344CB8AC3E}">
        <p14:creationId xmlns:p14="http://schemas.microsoft.com/office/powerpoint/2010/main" val="3086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6611027" y="5139849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71750" y="4299138"/>
            <a:ext cx="13448908" cy="3787442"/>
            <a:chOff x="0" y="0"/>
            <a:chExt cx="12956587" cy="432040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-375290" y="5476872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0371" y="718408"/>
            <a:ext cx="140516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6000" b="1" dirty="0">
                <a:solidFill>
                  <a:srgbClr val="C00000"/>
                </a:solidFill>
              </a:rPr>
              <a:t>2. </a:t>
            </a:r>
            <a:r>
              <a:rPr lang="en-US" altLang="en-US" sz="6000" b="1" dirty="0" err="1">
                <a:solidFill>
                  <a:srgbClr val="C00000"/>
                </a:solidFill>
              </a:rPr>
              <a:t>Cờ</a:t>
            </a:r>
            <a:r>
              <a:rPr lang="en-US" altLang="en-US" sz="6000" b="1" dirty="0">
                <a:solidFill>
                  <a:srgbClr val="C00000"/>
                </a:solidFill>
              </a:rPr>
              <a:t> “</a:t>
            </a:r>
            <a:r>
              <a:rPr lang="en-US" altLang="en-US" sz="6000" b="1" dirty="0" err="1">
                <a:solidFill>
                  <a:srgbClr val="C00000"/>
                </a:solidFill>
              </a:rPr>
              <a:t>Quyết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quyết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thắng</a:t>
            </a:r>
            <a:r>
              <a:rPr lang="en-US" altLang="en-US" sz="6000" b="1" dirty="0">
                <a:solidFill>
                  <a:srgbClr val="C00000"/>
                </a:solidFill>
              </a:rPr>
              <a:t>” </a:t>
            </a:r>
            <a:r>
              <a:rPr lang="en-US" altLang="en-US" sz="6000" b="1" dirty="0" err="1">
                <a:solidFill>
                  <a:srgbClr val="C00000"/>
                </a:solidFill>
              </a:rPr>
              <a:t>tung</a:t>
            </a:r>
            <a:r>
              <a:rPr lang="en-US" altLang="en-US" sz="6000" b="1" dirty="0">
                <a:solidFill>
                  <a:srgbClr val="C00000"/>
                </a:solidFill>
              </a:rPr>
              <a:t> bay </a:t>
            </a:r>
            <a:r>
              <a:rPr lang="en-US" altLang="en-US" sz="6000" b="1" dirty="0" err="1">
                <a:solidFill>
                  <a:srgbClr val="C00000"/>
                </a:solidFill>
              </a:rPr>
              <a:t>trên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nóc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hầm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chỉ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huy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của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giặc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Pháp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vào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thời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gian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nào</a:t>
            </a:r>
            <a:r>
              <a:rPr lang="en-US" altLang="en-US" sz="6000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86434" y="4759159"/>
            <a:ext cx="1124965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5400" b="1" dirty="0" err="1"/>
              <a:t>Ngày</a:t>
            </a:r>
            <a:r>
              <a:rPr lang="en-US" sz="5400" b="1" dirty="0"/>
              <a:t> 7/5/1954 </a:t>
            </a:r>
            <a:r>
              <a:rPr lang="en-US" sz="5400" b="1" dirty="0" err="1"/>
              <a:t>lá</a:t>
            </a:r>
            <a:r>
              <a:rPr lang="en-US" sz="5400" b="1" dirty="0"/>
              <a:t> </a:t>
            </a:r>
            <a:r>
              <a:rPr lang="en-US" sz="5400" b="1" dirty="0" err="1"/>
              <a:t>cờ</a:t>
            </a:r>
            <a:r>
              <a:rPr lang="en-US" sz="5400" b="1" dirty="0"/>
              <a:t> “</a:t>
            </a:r>
            <a:r>
              <a:rPr lang="en-US" sz="5400" b="1" dirty="0" err="1"/>
              <a:t>Quyết</a:t>
            </a:r>
            <a:r>
              <a:rPr lang="en-US" sz="5400" b="1" dirty="0"/>
              <a:t> </a:t>
            </a:r>
            <a:r>
              <a:rPr lang="en-US" sz="5400" b="1" dirty="0" err="1"/>
              <a:t>chiến</a:t>
            </a:r>
            <a:r>
              <a:rPr lang="en-US" sz="5400" b="1" dirty="0"/>
              <a:t> </a:t>
            </a:r>
            <a:r>
              <a:rPr lang="en-US" sz="5400" b="1" dirty="0" err="1"/>
              <a:t>quyết</a:t>
            </a:r>
            <a:r>
              <a:rPr lang="en-US" sz="5400" b="1" dirty="0"/>
              <a:t> </a:t>
            </a:r>
            <a:r>
              <a:rPr lang="en-US" sz="5400" b="1" dirty="0" err="1"/>
              <a:t>thắng</a:t>
            </a:r>
            <a:r>
              <a:rPr lang="en-US" sz="5400" b="1" dirty="0"/>
              <a:t>” </a:t>
            </a:r>
            <a:r>
              <a:rPr lang="en-US" sz="5400" b="1" dirty="0" err="1"/>
              <a:t>tung</a:t>
            </a:r>
            <a:r>
              <a:rPr lang="en-US" sz="5400" b="1" dirty="0"/>
              <a:t> bay </a:t>
            </a:r>
            <a:r>
              <a:rPr lang="en-US" sz="5400" b="1" dirty="0" err="1"/>
              <a:t>trên</a:t>
            </a:r>
            <a:r>
              <a:rPr lang="en-US" sz="5400" b="1" dirty="0"/>
              <a:t> </a:t>
            </a:r>
            <a:r>
              <a:rPr lang="en-US" sz="5400" b="1" dirty="0" err="1"/>
              <a:t>nóc</a:t>
            </a:r>
            <a:r>
              <a:rPr lang="en-US" sz="5400" b="1" dirty="0"/>
              <a:t> </a:t>
            </a:r>
            <a:r>
              <a:rPr lang="en-US" sz="5400" b="1" dirty="0" err="1"/>
              <a:t>hầm</a:t>
            </a:r>
            <a:r>
              <a:rPr lang="en-US" sz="5400" b="1" dirty="0"/>
              <a:t> </a:t>
            </a:r>
            <a:r>
              <a:rPr lang="en-US" sz="5400" b="1" dirty="0" err="1"/>
              <a:t>chỉ</a:t>
            </a:r>
            <a:r>
              <a:rPr lang="en-US" sz="5400" b="1" dirty="0"/>
              <a:t> </a:t>
            </a:r>
            <a:r>
              <a:rPr lang="en-US" sz="5400" b="1" dirty="0" err="1"/>
              <a:t>huy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giặc</a:t>
            </a:r>
            <a:r>
              <a:rPr lang="en-US" sz="5400" b="1" dirty="0"/>
              <a:t> </a:t>
            </a:r>
            <a:r>
              <a:rPr lang="en-US" sz="5400" b="1" dirty="0" err="1"/>
              <a:t>Pháp</a:t>
            </a:r>
            <a:r>
              <a:rPr lang="en-US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403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545" r="12545"/>
          <a:stretch>
            <a:fillRect/>
          </a:stretch>
        </p:blipFill>
        <p:spPr>
          <a:xfrm rot="-558566">
            <a:off x="8956597" y="-4555457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5714">
            <a:off x="-934529" y="-4791919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03860" y="-190229"/>
            <a:ext cx="2828337" cy="2789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84831" y="7629731"/>
            <a:ext cx="838087" cy="9469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388089">
            <a:off x="16933750" y="6238360"/>
            <a:ext cx="1265282" cy="495042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38412" y="8549564"/>
            <a:ext cx="3787133" cy="1832026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14184" y="9213153"/>
            <a:ext cx="3787133" cy="1832026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7700" y="8802230"/>
            <a:ext cx="3787133" cy="1832026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67691" y="9370987"/>
            <a:ext cx="3787133" cy="183202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4270" y="9718243"/>
            <a:ext cx="3787133" cy="1832026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63216" flipH="1">
            <a:off x="994288" y="4510103"/>
            <a:ext cx="1156552" cy="11247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24477" y="2286014"/>
            <a:ext cx="138662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31775">
              <a:defRPr/>
            </a:pPr>
            <a:r>
              <a:rPr lang="en-US" sz="5400" b="1" dirty="0"/>
              <a:t>3. </a:t>
            </a:r>
            <a:r>
              <a:rPr lang="en-US" sz="5400" b="1" dirty="0" err="1"/>
              <a:t>Nêu</a:t>
            </a:r>
            <a:r>
              <a:rPr lang="en-US" sz="5400" b="1" dirty="0"/>
              <a:t> ý </a:t>
            </a:r>
            <a:r>
              <a:rPr lang="en-US" sz="5400" b="1" dirty="0" err="1"/>
              <a:t>nghĩa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chiến</a:t>
            </a:r>
            <a:r>
              <a:rPr lang="en-US" sz="5400" b="1" dirty="0"/>
              <a:t> </a:t>
            </a:r>
            <a:r>
              <a:rPr lang="en-US" sz="5400" b="1" dirty="0" err="1"/>
              <a:t>thắng</a:t>
            </a:r>
            <a:r>
              <a:rPr lang="en-US" sz="5400" b="1" dirty="0"/>
              <a:t> </a:t>
            </a:r>
            <a:r>
              <a:rPr lang="en-US" sz="5400" b="1" dirty="0" err="1"/>
              <a:t>Điện</a:t>
            </a:r>
            <a:r>
              <a:rPr lang="en-US" sz="5400" b="1" dirty="0"/>
              <a:t> </a:t>
            </a:r>
            <a:r>
              <a:rPr lang="en-US" sz="5400" b="1" dirty="0" err="1"/>
              <a:t>Biên</a:t>
            </a:r>
            <a:r>
              <a:rPr lang="en-US" sz="5400" b="1" dirty="0"/>
              <a:t> </a:t>
            </a:r>
            <a:r>
              <a:rPr lang="en-US" sz="5400" b="1" dirty="0" err="1"/>
              <a:t>Phủ</a:t>
            </a:r>
            <a:r>
              <a:rPr lang="en-US" sz="5400" b="1" dirty="0"/>
              <a:t> 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45128" y="4531051"/>
            <a:ext cx="1345209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thắng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Biên</a:t>
            </a:r>
            <a:r>
              <a:rPr lang="en-US" sz="4400" dirty="0"/>
              <a:t> </a:t>
            </a:r>
            <a:r>
              <a:rPr lang="en-US" sz="4400" dirty="0" err="1"/>
              <a:t>Phủ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mốc</a:t>
            </a:r>
            <a:r>
              <a:rPr lang="en-US" sz="4400" dirty="0"/>
              <a:t> son </a:t>
            </a:r>
            <a:r>
              <a:rPr lang="en-US" sz="4400" dirty="0" err="1"/>
              <a:t>chói</a:t>
            </a:r>
            <a:r>
              <a:rPr lang="en-US" sz="4400" dirty="0"/>
              <a:t> </a:t>
            </a:r>
            <a:r>
              <a:rPr lang="en-US" sz="4400" dirty="0" err="1"/>
              <a:t>lọi</a:t>
            </a:r>
            <a:r>
              <a:rPr lang="en-US" sz="4400" dirty="0"/>
              <a:t> </a:t>
            </a:r>
            <a:r>
              <a:rPr lang="en-US" sz="4400" dirty="0" err="1"/>
              <a:t>góp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kết</a:t>
            </a:r>
            <a:r>
              <a:rPr lang="en-US" sz="4400" dirty="0"/>
              <a:t> </a:t>
            </a:r>
            <a:r>
              <a:rPr lang="en-US" sz="4400" dirty="0" err="1"/>
              <a:t>thúc</a:t>
            </a:r>
            <a:r>
              <a:rPr lang="en-US" sz="4400" dirty="0"/>
              <a:t> </a:t>
            </a:r>
            <a:r>
              <a:rPr lang="en-US" sz="4400" dirty="0" err="1"/>
              <a:t>thắng</a:t>
            </a:r>
            <a:r>
              <a:rPr lang="en-US" sz="4400" dirty="0"/>
              <a:t> </a:t>
            </a:r>
            <a:r>
              <a:rPr lang="en-US" sz="4400" dirty="0" err="1"/>
              <a:t>lợi</a:t>
            </a:r>
            <a:r>
              <a:rPr lang="en-US" sz="4400" dirty="0"/>
              <a:t> </a:t>
            </a:r>
            <a:r>
              <a:rPr lang="en-US" sz="4400" dirty="0" err="1"/>
              <a:t>chín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kháng</a:t>
            </a:r>
            <a:r>
              <a:rPr lang="en-US" sz="4400" dirty="0"/>
              <a:t> </a:t>
            </a: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chống</a:t>
            </a:r>
            <a:r>
              <a:rPr lang="en-US" sz="4400" dirty="0"/>
              <a:t> </a:t>
            </a:r>
            <a:r>
              <a:rPr lang="en-US" sz="4400" dirty="0" err="1"/>
              <a:t>thực</a:t>
            </a:r>
            <a:r>
              <a:rPr lang="en-US" sz="4400" dirty="0"/>
              <a:t> </a:t>
            </a:r>
            <a:r>
              <a:rPr lang="en-US" sz="4400" dirty="0" err="1"/>
              <a:t>dân</a:t>
            </a:r>
            <a:r>
              <a:rPr lang="en-US" sz="4400" dirty="0"/>
              <a:t> </a:t>
            </a:r>
            <a:r>
              <a:rPr lang="en-US" sz="4400" dirty="0" err="1"/>
              <a:t>Pháp</a:t>
            </a:r>
            <a:r>
              <a:rPr lang="en-US" sz="4400" dirty="0"/>
              <a:t> </a:t>
            </a:r>
            <a:r>
              <a:rPr lang="en-US" sz="4400" dirty="0" err="1"/>
              <a:t>xâm</a:t>
            </a:r>
            <a:r>
              <a:rPr lang="en-US" sz="4400" dirty="0"/>
              <a:t> </a:t>
            </a:r>
            <a:r>
              <a:rPr lang="en-US" sz="4400" dirty="0" err="1"/>
              <a:t>lược</a:t>
            </a:r>
            <a:r>
              <a:rPr lang="en-US" sz="4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4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282852" y="1770362"/>
            <a:ext cx="122543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00767" y="4851808"/>
            <a:ext cx="7443634" cy="824178"/>
            <a:chOff x="4900767" y="4851808"/>
            <a:chExt cx="7443634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7" y="4878682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613180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treo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sợi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tóc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7" y="8295155"/>
            <a:ext cx="7443634" cy="875183"/>
            <a:chOff x="4900767" y="8295155"/>
            <a:chExt cx="744363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7" y="8373034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6" y="8295155"/>
              <a:ext cx="667916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Vô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khốn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7" y="5994499"/>
            <a:ext cx="7443634" cy="846271"/>
            <a:chOff x="4900767" y="5994499"/>
            <a:chExt cx="7443634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7" y="6043466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512512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Cực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kì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7" y="7152464"/>
            <a:ext cx="7443634" cy="853090"/>
            <a:chOff x="4900767" y="7152464"/>
            <a:chExt cx="7443634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7" y="7208250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447545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4195573" y="4732173"/>
            <a:ext cx="1149557" cy="1057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4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015226" y="1884327"/>
            <a:ext cx="12254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00766" y="4851808"/>
            <a:ext cx="9806777" cy="824178"/>
            <a:chOff x="4900766" y="4851808"/>
            <a:chExt cx="9806777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6" y="4878682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72266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đói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dốt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hỏa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6" y="8295155"/>
            <a:ext cx="9933414" cy="875183"/>
            <a:chOff x="4900766" y="8295155"/>
            <a:chExt cx="993341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6" y="8373034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5" y="8295155"/>
              <a:ext cx="95610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giã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dốt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ngoại</a:t>
              </a:r>
              <a:r>
                <a:rPr lang="en-US" sz="4400" dirty="0"/>
                <a:t> </a:t>
              </a:r>
              <a:r>
                <a:rPr lang="en-US" sz="4400" dirty="0" err="1"/>
                <a:t>xâm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6" y="5994499"/>
            <a:ext cx="9806777" cy="846271"/>
            <a:chOff x="4900766" y="5994499"/>
            <a:chExt cx="9806777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6" y="6043466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85847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ngoại</a:t>
              </a:r>
              <a:r>
                <a:rPr lang="en-US" sz="4400" dirty="0"/>
                <a:t> </a:t>
              </a:r>
              <a:r>
                <a:rPr lang="en-US" sz="4400" dirty="0" err="1"/>
                <a:t>xâm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đói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giã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6" y="7152464"/>
            <a:ext cx="9806777" cy="853090"/>
            <a:chOff x="4900766" y="7152464"/>
            <a:chExt cx="9806777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6" y="7208250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870180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đói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dốt</a:t>
              </a:r>
              <a:r>
                <a:rPr lang="en-US" sz="4400" dirty="0"/>
                <a:t>, </a:t>
              </a:r>
              <a:r>
                <a:rPr lang="en-US" sz="4400" dirty="0" err="1"/>
                <a:t>giặc</a:t>
              </a:r>
              <a:r>
                <a:rPr lang="en-US" sz="4400" dirty="0"/>
                <a:t> </a:t>
              </a:r>
              <a:r>
                <a:rPr lang="en-US" sz="4400" dirty="0" err="1"/>
                <a:t>ngoại</a:t>
              </a:r>
              <a:r>
                <a:rPr lang="en-US" sz="4400" dirty="0"/>
                <a:t> </a:t>
              </a:r>
              <a:r>
                <a:rPr lang="en-US" sz="4400" dirty="0" err="1"/>
                <a:t>xâm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4031816" y="7097800"/>
            <a:ext cx="1149557" cy="10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8234" y="6864035"/>
            <a:ext cx="6048503" cy="21169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8338"/>
          <a:stretch>
            <a:fillRect/>
          </a:stretch>
        </p:blipFill>
        <p:spPr>
          <a:xfrm>
            <a:off x="16611600" y="2802423"/>
            <a:ext cx="4758410" cy="2847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136"/>
          <a:stretch>
            <a:fillRect/>
          </a:stretch>
        </p:blipFill>
        <p:spPr>
          <a:xfrm>
            <a:off x="-304800" y="-1638300"/>
            <a:ext cx="3754889" cy="22845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136"/>
          <a:stretch>
            <a:fillRect/>
          </a:stretch>
        </p:blipFill>
        <p:spPr>
          <a:xfrm>
            <a:off x="-848745" y="6604214"/>
            <a:ext cx="3754889" cy="2284519"/>
          </a:xfrm>
          <a:prstGeom prst="rect">
            <a:avLst/>
          </a:prstGeom>
        </p:spPr>
      </p:pic>
      <p:graphicFrame>
        <p:nvGraphicFramePr>
          <p:cNvPr id="1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17617"/>
              </p:ext>
            </p:extLst>
          </p:nvPr>
        </p:nvGraphicFramePr>
        <p:xfrm>
          <a:off x="3482746" y="342900"/>
          <a:ext cx="12356306" cy="967025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0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7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4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Thời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gian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Sự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kiện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lịch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sử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tiêu</a:t>
                      </a:r>
                      <a:r>
                        <a:rPr kumimoji="0" lang="en-US" sz="4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sz="4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biểu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7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1951-1953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dốt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xâm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90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Năm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1947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Kêu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gọi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toàn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quốc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kháng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chiến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7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1945 -1946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loạt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nổ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sung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19-12- 1946  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Chiến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dịch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Việt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Bắc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Thu -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đông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Năm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1950   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Chiến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dịch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Biên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Giới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thu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-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đông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7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7-5-1954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II.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đua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7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Cuối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năm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1946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Chiến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dịch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Biên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Phủ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toàn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4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thắng</a:t>
                      </a:r>
                      <a:r>
                        <a:rPr kumimoji="0" lang="en-US" sz="4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8" marR="137168" marT="68586" marB="6858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037951" y="1262063"/>
            <a:ext cx="85725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70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66451" y="2062162"/>
            <a:ext cx="640557" cy="5829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83096" y="3548062"/>
            <a:ext cx="983456" cy="21717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66389" y="1890712"/>
            <a:ext cx="1643063" cy="25717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333101" y="3431382"/>
            <a:ext cx="1276350" cy="2233613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42639" y="6748462"/>
            <a:ext cx="1140620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33101" y="8008145"/>
            <a:ext cx="1250157" cy="125253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30683" y="4541044"/>
            <a:ext cx="1235868" cy="483631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2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47541"/>
              </p:ext>
            </p:extLst>
          </p:nvPr>
        </p:nvGraphicFramePr>
        <p:xfrm>
          <a:off x="1371600" y="1673426"/>
          <a:ext cx="15163800" cy="8586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8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Thời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gian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Sự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kiện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lịch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sử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tiêu</a:t>
                      </a:r>
                      <a:r>
                        <a:rPr kumimoji="0" lang="en-U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biểu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1945-1946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Đẩy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lùi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đói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dốt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ngoại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xâm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19-12-1946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Kêu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gọi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toàn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quốc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kháng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chiến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Cuối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1946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Đồng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loạt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nổ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sung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chống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Pháp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Năm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1947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Chiến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dịch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Việt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Bắc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Thu -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đông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Năm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1950   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Chiến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dịch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Biên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Giới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thu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-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đông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25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1951-1953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biểu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lần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II.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thi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đua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6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7-5-1954</a:t>
                      </a: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Chiến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dịch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Điện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Biên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Phủ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toàn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4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thắng</a:t>
                      </a:r>
                      <a:r>
                        <a:rPr kumimoji="0" lang="en-US" sz="4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190382"/>
            <a:ext cx="1798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/>
              <a:t>Bảng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thống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kê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các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sự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kiện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lịch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sử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tiêu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trong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đoạn</a:t>
            </a:r>
            <a:r>
              <a:rPr lang="en-US" altLang="en-US" sz="4000" b="1" dirty="0"/>
              <a:t> 1945 - 1954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6768636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/>
          <p:cNvPicPr>
            <a:picLocks noChangeAspect="1"/>
          </p:cNvPicPr>
          <p:nvPr/>
        </p:nvPicPr>
        <p:blipFill>
          <a:blip r:embed="rId4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0" name="Graphic 3"/>
          <p:cNvSpPr/>
          <p:nvPr/>
        </p:nvSpPr>
        <p:spPr>
          <a:xfrm>
            <a:off x="1442853" y="7208541"/>
            <a:ext cx="14558373" cy="3083902"/>
          </a:xfrm>
          <a:custGeom>
            <a:avLst/>
            <a:gdLst>
              <a:gd name="connsiteX0" fmla="*/ 7209875 w 7209874"/>
              <a:gd name="connsiteY0" fmla="*/ 1334357 h 1334356"/>
              <a:gd name="connsiteX1" fmla="*/ 6000157 w 7209874"/>
              <a:gd name="connsiteY1" fmla="*/ 688696 h 1334356"/>
              <a:gd name="connsiteX2" fmla="*/ 3742267 w 7209874"/>
              <a:gd name="connsiteY2" fmla="*/ 2190 h 1334356"/>
              <a:gd name="connsiteX3" fmla="*/ 1247648 w 7209874"/>
              <a:gd name="connsiteY3" fmla="*/ 969773 h 1334356"/>
              <a:gd name="connsiteX4" fmla="*/ 0 w 7209874"/>
              <a:gd name="connsiteY4" fmla="*/ 1334357 h 1334356"/>
              <a:gd name="connsiteX5" fmla="*/ 7209875 w 7209874"/>
              <a:gd name="connsiteY5" fmla="*/ 1334357 h 133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874" h="1334356">
                <a:moveTo>
                  <a:pt x="7209875" y="1334357"/>
                </a:moveTo>
                <a:cubicBezTo>
                  <a:pt x="7209875" y="1334357"/>
                  <a:pt x="7013448" y="553755"/>
                  <a:pt x="6000157" y="688696"/>
                </a:cubicBezTo>
                <a:cubicBezTo>
                  <a:pt x="4986867" y="823637"/>
                  <a:pt x="5113867" y="-49245"/>
                  <a:pt x="3742267" y="2190"/>
                </a:cubicBezTo>
                <a:cubicBezTo>
                  <a:pt x="2370667" y="53625"/>
                  <a:pt x="2347299" y="1602424"/>
                  <a:pt x="1247648" y="969773"/>
                </a:cubicBezTo>
                <a:cubicBezTo>
                  <a:pt x="147997" y="337123"/>
                  <a:pt x="0" y="1334357"/>
                  <a:pt x="0" y="1334357"/>
                </a:cubicBezTo>
                <a:lnTo>
                  <a:pt x="7209875" y="1334357"/>
                </a:lnTo>
                <a:close/>
              </a:path>
            </a:pathLst>
          </a:custGeom>
          <a:solidFill>
            <a:srgbClr val="18BCBE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Graphic 3"/>
          <p:cNvSpPr/>
          <p:nvPr/>
        </p:nvSpPr>
        <p:spPr>
          <a:xfrm>
            <a:off x="11015776" y="2839730"/>
            <a:ext cx="851387" cy="432142"/>
          </a:xfrm>
          <a:custGeom>
            <a:avLst/>
            <a:gdLst>
              <a:gd name="connsiteX0" fmla="*/ 421640 w 421640"/>
              <a:gd name="connsiteY0" fmla="*/ 186981 h 186981"/>
              <a:gd name="connsiteX1" fmla="*/ 164931 w 421640"/>
              <a:gd name="connsiteY1" fmla="*/ 0 h 186981"/>
              <a:gd name="connsiteX2" fmla="*/ 0 w 421640"/>
              <a:gd name="connsiteY2" fmla="*/ 55973 h 186981"/>
              <a:gd name="connsiteX3" fmla="*/ 293285 w 421640"/>
              <a:gd name="connsiteY3" fmla="*/ 186981 h 18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640" h="186981">
                <a:moveTo>
                  <a:pt x="421640" y="186981"/>
                </a:moveTo>
                <a:lnTo>
                  <a:pt x="164931" y="0"/>
                </a:lnTo>
                <a:lnTo>
                  <a:pt x="0" y="55973"/>
                </a:lnTo>
                <a:lnTo>
                  <a:pt x="293285" y="186981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Graphic 3"/>
          <p:cNvSpPr/>
          <p:nvPr/>
        </p:nvSpPr>
        <p:spPr>
          <a:xfrm>
            <a:off x="10328512" y="4331251"/>
            <a:ext cx="554597" cy="399975"/>
          </a:xfrm>
          <a:custGeom>
            <a:avLst/>
            <a:gdLst>
              <a:gd name="connsiteX0" fmla="*/ 162221 w 274658"/>
              <a:gd name="connsiteY0" fmla="*/ 173064 h 173063"/>
              <a:gd name="connsiteX1" fmla="*/ 274659 w 274658"/>
              <a:gd name="connsiteY1" fmla="*/ 0 h 173063"/>
              <a:gd name="connsiteX2" fmla="*/ 162221 w 274658"/>
              <a:gd name="connsiteY2" fmla="*/ 0 h 173063"/>
              <a:gd name="connsiteX3" fmla="*/ 0 w 274658"/>
              <a:gd name="connsiteY3" fmla="*/ 156725 h 17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658" h="173063">
                <a:moveTo>
                  <a:pt x="162221" y="173064"/>
                </a:moveTo>
                <a:lnTo>
                  <a:pt x="274659" y="0"/>
                </a:lnTo>
                <a:lnTo>
                  <a:pt x="162221" y="0"/>
                </a:lnTo>
                <a:lnTo>
                  <a:pt x="0" y="156725"/>
                </a:lnTo>
                <a:close/>
              </a:path>
            </a:pathLst>
          </a:custGeom>
          <a:solidFill>
            <a:srgbClr val="F2599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Graphic 3"/>
          <p:cNvSpPr/>
          <p:nvPr/>
        </p:nvSpPr>
        <p:spPr>
          <a:xfrm>
            <a:off x="4258241" y="4698364"/>
            <a:ext cx="389107" cy="374802"/>
          </a:xfrm>
          <a:custGeom>
            <a:avLst/>
            <a:gdLst>
              <a:gd name="connsiteX0" fmla="*/ 192701 w 192701"/>
              <a:gd name="connsiteY0" fmla="*/ 114972 h 162171"/>
              <a:gd name="connsiteX1" fmla="*/ 47413 w 192701"/>
              <a:gd name="connsiteY1" fmla="*/ 0 h 162171"/>
              <a:gd name="connsiteX2" fmla="*/ 0 w 192701"/>
              <a:gd name="connsiteY2" fmla="*/ 57486 h 162171"/>
              <a:gd name="connsiteX3" fmla="*/ 122936 w 192701"/>
              <a:gd name="connsiteY3" fmla="*/ 162171 h 16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01" h="162171">
                <a:moveTo>
                  <a:pt x="192701" y="114972"/>
                </a:moveTo>
                <a:lnTo>
                  <a:pt x="47413" y="0"/>
                </a:lnTo>
                <a:lnTo>
                  <a:pt x="0" y="57486"/>
                </a:lnTo>
                <a:lnTo>
                  <a:pt x="122936" y="162171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Graphic 3"/>
          <p:cNvSpPr/>
          <p:nvPr/>
        </p:nvSpPr>
        <p:spPr>
          <a:xfrm>
            <a:off x="5623196" y="3187263"/>
            <a:ext cx="321406" cy="299981"/>
          </a:xfrm>
          <a:custGeom>
            <a:avLst/>
            <a:gdLst>
              <a:gd name="connsiteX0" fmla="*/ 47413 w 159173"/>
              <a:gd name="connsiteY0" fmla="*/ 129798 h 129797"/>
              <a:gd name="connsiteX1" fmla="*/ 159173 w 159173"/>
              <a:gd name="connsiteY1" fmla="*/ 0 h 129797"/>
              <a:gd name="connsiteX2" fmla="*/ 47413 w 159173"/>
              <a:gd name="connsiteY2" fmla="*/ 2723 h 129797"/>
              <a:gd name="connsiteX3" fmla="*/ 0 w 159173"/>
              <a:gd name="connsiteY3" fmla="*/ 124957 h 12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73" h="129797">
                <a:moveTo>
                  <a:pt x="47413" y="129798"/>
                </a:moveTo>
                <a:lnTo>
                  <a:pt x="159173" y="0"/>
                </a:lnTo>
                <a:lnTo>
                  <a:pt x="47413" y="2723"/>
                </a:lnTo>
                <a:lnTo>
                  <a:pt x="0" y="124957"/>
                </a:lnTo>
                <a:close/>
              </a:path>
            </a:pathLst>
          </a:custGeom>
          <a:solidFill>
            <a:srgbClr val="1BEB73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Graphic 3"/>
          <p:cNvSpPr/>
          <p:nvPr/>
        </p:nvSpPr>
        <p:spPr>
          <a:xfrm>
            <a:off x="5623196" y="4888563"/>
            <a:ext cx="321406" cy="132859"/>
          </a:xfrm>
          <a:custGeom>
            <a:avLst/>
            <a:gdLst>
              <a:gd name="connsiteX0" fmla="*/ 159173 w 159173"/>
              <a:gd name="connsiteY0" fmla="*/ 57486 h 57486"/>
              <a:gd name="connsiteX1" fmla="*/ 0 w 159173"/>
              <a:gd name="connsiteY1" fmla="*/ 57486 h 57486"/>
              <a:gd name="connsiteX2" fmla="*/ 0 w 159173"/>
              <a:gd name="connsiteY2" fmla="*/ 0 h 5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173" h="57486">
                <a:moveTo>
                  <a:pt x="159173" y="57486"/>
                </a:moveTo>
                <a:lnTo>
                  <a:pt x="0" y="57486"/>
                </a:lnTo>
                <a:lnTo>
                  <a:pt x="0" y="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Graphic 3"/>
          <p:cNvSpPr/>
          <p:nvPr/>
        </p:nvSpPr>
        <p:spPr>
          <a:xfrm>
            <a:off x="4258241" y="6509447"/>
            <a:ext cx="1364953" cy="697860"/>
          </a:xfrm>
          <a:custGeom>
            <a:avLst/>
            <a:gdLst>
              <a:gd name="connsiteX0" fmla="*/ 279400 w 675978"/>
              <a:gd name="connsiteY0" fmla="*/ 301954 h 301953"/>
              <a:gd name="connsiteX1" fmla="*/ 675979 w 675978"/>
              <a:gd name="connsiteY1" fmla="*/ 0 h 301953"/>
              <a:gd name="connsiteX2" fmla="*/ 477520 w 675978"/>
              <a:gd name="connsiteY2" fmla="*/ 0 h 301953"/>
              <a:gd name="connsiteX3" fmla="*/ 0 w 675978"/>
              <a:gd name="connsiteY3" fmla="*/ 189704 h 3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978" h="301953">
                <a:moveTo>
                  <a:pt x="279400" y="301954"/>
                </a:moveTo>
                <a:lnTo>
                  <a:pt x="675979" y="0"/>
                </a:lnTo>
                <a:lnTo>
                  <a:pt x="477520" y="0"/>
                </a:lnTo>
                <a:lnTo>
                  <a:pt x="0" y="189704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Graphic 3"/>
          <p:cNvSpPr/>
          <p:nvPr/>
        </p:nvSpPr>
        <p:spPr>
          <a:xfrm>
            <a:off x="2074041" y="2046070"/>
            <a:ext cx="638027" cy="558007"/>
          </a:xfrm>
          <a:custGeom>
            <a:avLst/>
            <a:gdLst>
              <a:gd name="connsiteX0" fmla="*/ 24384 w 315976"/>
              <a:gd name="connsiteY0" fmla="*/ 158843 h 241441"/>
              <a:gd name="connsiteX1" fmla="*/ 315976 w 315976"/>
              <a:gd name="connsiteY1" fmla="*/ 241442 h 241441"/>
              <a:gd name="connsiteX2" fmla="*/ 254339 w 315976"/>
              <a:gd name="connsiteY2" fmla="*/ 153095 h 241441"/>
              <a:gd name="connsiteX3" fmla="*/ 0 w 315976"/>
              <a:gd name="connsiteY3" fmla="*/ 0 h 24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976" h="241441">
                <a:moveTo>
                  <a:pt x="24384" y="158843"/>
                </a:moveTo>
                <a:lnTo>
                  <a:pt x="315976" y="241442"/>
                </a:lnTo>
                <a:lnTo>
                  <a:pt x="254339" y="153095"/>
                </a:lnTo>
                <a:lnTo>
                  <a:pt x="0" y="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Graphic 3"/>
          <p:cNvSpPr/>
          <p:nvPr/>
        </p:nvSpPr>
        <p:spPr>
          <a:xfrm>
            <a:off x="11020564" y="6259812"/>
            <a:ext cx="660594" cy="648912"/>
          </a:xfrm>
          <a:custGeom>
            <a:avLst/>
            <a:gdLst>
              <a:gd name="connsiteX0" fmla="*/ 75861 w 327152"/>
              <a:gd name="connsiteY0" fmla="*/ 280775 h 280774"/>
              <a:gd name="connsiteX1" fmla="*/ 327152 w 327152"/>
              <a:gd name="connsiteY1" fmla="*/ 63235 h 280774"/>
              <a:gd name="connsiteX2" fmla="*/ 227923 w 327152"/>
              <a:gd name="connsiteY2" fmla="*/ 0 h 280774"/>
              <a:gd name="connsiteX3" fmla="*/ 0 w 327152"/>
              <a:gd name="connsiteY3" fmla="*/ 229340 h 28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52" h="280774">
                <a:moveTo>
                  <a:pt x="75861" y="280775"/>
                </a:moveTo>
                <a:lnTo>
                  <a:pt x="327152" y="63235"/>
                </a:lnTo>
                <a:lnTo>
                  <a:pt x="227923" y="0"/>
                </a:lnTo>
                <a:lnTo>
                  <a:pt x="0" y="229340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Graphic 3"/>
          <p:cNvSpPr/>
          <p:nvPr/>
        </p:nvSpPr>
        <p:spPr>
          <a:xfrm>
            <a:off x="12946491" y="5145892"/>
            <a:ext cx="422616" cy="97896"/>
          </a:xfrm>
          <a:custGeom>
            <a:avLst/>
            <a:gdLst>
              <a:gd name="connsiteX0" fmla="*/ 209296 w 209296"/>
              <a:gd name="connsiteY0" fmla="*/ 42358 h 42358"/>
              <a:gd name="connsiteX1" fmla="*/ 57573 w 209296"/>
              <a:gd name="connsiteY1" fmla="*/ 42358 h 42358"/>
              <a:gd name="connsiteX2" fmla="*/ 0 w 209296"/>
              <a:gd name="connsiteY2" fmla="*/ 0 h 42358"/>
              <a:gd name="connsiteX3" fmla="*/ 172720 w 209296"/>
              <a:gd name="connsiteY3" fmla="*/ 0 h 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96" h="42358">
                <a:moveTo>
                  <a:pt x="209296" y="42358"/>
                </a:moveTo>
                <a:lnTo>
                  <a:pt x="57573" y="42358"/>
                </a:lnTo>
                <a:lnTo>
                  <a:pt x="0" y="0"/>
                </a:lnTo>
                <a:lnTo>
                  <a:pt x="172720" y="0"/>
                </a:ln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Graphic 3"/>
          <p:cNvSpPr/>
          <p:nvPr/>
        </p:nvSpPr>
        <p:spPr>
          <a:xfrm>
            <a:off x="3870501" y="3081675"/>
            <a:ext cx="183954" cy="296486"/>
          </a:xfrm>
          <a:custGeom>
            <a:avLst/>
            <a:gdLst>
              <a:gd name="connsiteX0" fmla="*/ 83651 w 91101"/>
              <a:gd name="connsiteY0" fmla="*/ 128285 h 128285"/>
              <a:gd name="connsiteX1" fmla="*/ 3725 w 91101"/>
              <a:gd name="connsiteY1" fmla="*/ 51435 h 128285"/>
              <a:gd name="connsiteX2" fmla="*/ 0 w 91101"/>
              <a:gd name="connsiteY2" fmla="*/ 0 h 128285"/>
              <a:gd name="connsiteX3" fmla="*/ 91101 w 91101"/>
              <a:gd name="connsiteY3" fmla="*/ 87440 h 12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01" h="128285">
                <a:moveTo>
                  <a:pt x="83651" y="128285"/>
                </a:moveTo>
                <a:lnTo>
                  <a:pt x="3725" y="51435"/>
                </a:lnTo>
                <a:lnTo>
                  <a:pt x="0" y="0"/>
                </a:lnTo>
                <a:lnTo>
                  <a:pt x="91101" y="87440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Graphic 3"/>
          <p:cNvSpPr/>
          <p:nvPr/>
        </p:nvSpPr>
        <p:spPr>
          <a:xfrm>
            <a:off x="5132195" y="1105567"/>
            <a:ext cx="812406" cy="761493"/>
          </a:xfrm>
          <a:custGeom>
            <a:avLst/>
            <a:gdLst>
              <a:gd name="connsiteX0" fmla="*/ 128693 w 402335"/>
              <a:gd name="connsiteY0" fmla="*/ 297113 h 329486"/>
              <a:gd name="connsiteX1" fmla="*/ 402336 w 402335"/>
              <a:gd name="connsiteY1" fmla="*/ 0 h 329486"/>
              <a:gd name="connsiteX2" fmla="*/ 97875 w 402335"/>
              <a:gd name="connsiteY2" fmla="*/ 42358 h 329486"/>
              <a:gd name="connsiteX3" fmla="*/ 0 w 402335"/>
              <a:gd name="connsiteY3" fmla="*/ 329487 h 32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335" h="329486">
                <a:moveTo>
                  <a:pt x="128693" y="297113"/>
                </a:moveTo>
                <a:lnTo>
                  <a:pt x="402336" y="0"/>
                </a:lnTo>
                <a:lnTo>
                  <a:pt x="97875" y="42358"/>
                </a:lnTo>
                <a:lnTo>
                  <a:pt x="0" y="329487"/>
                </a:ln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Graphic 3"/>
          <p:cNvSpPr/>
          <p:nvPr/>
        </p:nvSpPr>
        <p:spPr>
          <a:xfrm>
            <a:off x="10001171" y="869915"/>
            <a:ext cx="335083" cy="545421"/>
          </a:xfrm>
          <a:custGeom>
            <a:avLst/>
            <a:gdLst>
              <a:gd name="connsiteX0" fmla="*/ 165947 w 165946"/>
              <a:gd name="connsiteY0" fmla="*/ 136151 h 235995"/>
              <a:gd name="connsiteX1" fmla="*/ 84667 w 165946"/>
              <a:gd name="connsiteY1" fmla="*/ 0 h 235995"/>
              <a:gd name="connsiteX2" fmla="*/ 0 w 165946"/>
              <a:gd name="connsiteY2" fmla="*/ 51435 h 235995"/>
              <a:gd name="connsiteX3" fmla="*/ 165947 w 165946"/>
              <a:gd name="connsiteY3" fmla="*/ 235996 h 23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46" h="235995">
                <a:moveTo>
                  <a:pt x="165947" y="136151"/>
                </a:moveTo>
                <a:lnTo>
                  <a:pt x="84667" y="0"/>
                </a:lnTo>
                <a:lnTo>
                  <a:pt x="0" y="51435"/>
                </a:lnTo>
                <a:lnTo>
                  <a:pt x="165947" y="235996"/>
                </a:lnTo>
                <a:close/>
              </a:path>
            </a:pathLst>
          </a:custGeom>
          <a:solidFill>
            <a:srgbClr val="CB457D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Graphic 3"/>
          <p:cNvSpPr/>
          <p:nvPr/>
        </p:nvSpPr>
        <p:spPr>
          <a:xfrm>
            <a:off x="14605280" y="6856980"/>
            <a:ext cx="1020295" cy="810441"/>
          </a:xfrm>
          <a:custGeom>
            <a:avLst/>
            <a:gdLst>
              <a:gd name="connsiteX0" fmla="*/ 107357 w 505290"/>
              <a:gd name="connsiteY0" fmla="*/ 350666 h 350665"/>
              <a:gd name="connsiteX1" fmla="*/ 505291 w 505290"/>
              <a:gd name="connsiteY1" fmla="*/ 88650 h 350665"/>
              <a:gd name="connsiteX2" fmla="*/ 254000 w 505290"/>
              <a:gd name="connsiteY2" fmla="*/ 0 h 350665"/>
              <a:gd name="connsiteX3" fmla="*/ 0 w 505290"/>
              <a:gd name="connsiteY3" fmla="*/ 296810 h 35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290" h="350665">
                <a:moveTo>
                  <a:pt x="107357" y="350666"/>
                </a:moveTo>
                <a:lnTo>
                  <a:pt x="505291" y="88650"/>
                </a:lnTo>
                <a:lnTo>
                  <a:pt x="254000" y="0"/>
                </a:lnTo>
                <a:lnTo>
                  <a:pt x="0" y="296810"/>
                </a:lnTo>
                <a:close/>
              </a:path>
            </a:pathLst>
          </a:custGeom>
          <a:solidFill>
            <a:srgbClr val="DB8F3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Graphic 3"/>
          <p:cNvSpPr/>
          <p:nvPr/>
        </p:nvSpPr>
        <p:spPr>
          <a:xfrm>
            <a:off x="8917961" y="9697002"/>
            <a:ext cx="5035833" cy="591944"/>
          </a:xfrm>
          <a:custGeom>
            <a:avLst/>
            <a:gdLst>
              <a:gd name="connsiteX0" fmla="*/ 2493942 w 2493941"/>
              <a:gd name="connsiteY0" fmla="*/ 256126 h 256125"/>
              <a:gd name="connsiteX1" fmla="*/ 0 w 2493941"/>
              <a:gd name="connsiteY1" fmla="*/ 256126 h 256125"/>
              <a:gd name="connsiteX2" fmla="*/ 231648 w 2493941"/>
              <a:gd name="connsiteY2" fmla="*/ 123000 h 256125"/>
              <a:gd name="connsiteX3" fmla="*/ 580475 w 2493941"/>
              <a:gd name="connsiteY3" fmla="*/ 1976 h 256125"/>
              <a:gd name="connsiteX4" fmla="*/ 1247648 w 2493941"/>
              <a:gd name="connsiteY4" fmla="*/ 129051 h 256125"/>
              <a:gd name="connsiteX5" fmla="*/ 2239942 w 2493941"/>
              <a:gd name="connsiteY5" fmla="*/ 174435 h 256125"/>
              <a:gd name="connsiteX6" fmla="*/ 2493942 w 2493941"/>
              <a:gd name="connsiteY6" fmla="*/ 256126 h 25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941" h="256125">
                <a:moveTo>
                  <a:pt x="2493942" y="256126"/>
                </a:moveTo>
                <a:lnTo>
                  <a:pt x="0" y="256126"/>
                </a:lnTo>
                <a:cubicBezTo>
                  <a:pt x="0" y="256126"/>
                  <a:pt x="102955" y="80642"/>
                  <a:pt x="231648" y="123000"/>
                </a:cubicBezTo>
                <a:cubicBezTo>
                  <a:pt x="360341" y="165358"/>
                  <a:pt x="285835" y="32232"/>
                  <a:pt x="580475" y="1976"/>
                </a:cubicBezTo>
                <a:cubicBezTo>
                  <a:pt x="875115" y="-28280"/>
                  <a:pt x="932688" y="301509"/>
                  <a:pt x="1247648" y="129051"/>
                </a:cubicBezTo>
                <a:cubicBezTo>
                  <a:pt x="1562608" y="-43408"/>
                  <a:pt x="2016421" y="262177"/>
                  <a:pt x="2239942" y="174435"/>
                </a:cubicBezTo>
                <a:cubicBezTo>
                  <a:pt x="2463462" y="86693"/>
                  <a:pt x="2493942" y="256126"/>
                  <a:pt x="2493942" y="25612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Graphic 3"/>
          <p:cNvSpPr/>
          <p:nvPr/>
        </p:nvSpPr>
        <p:spPr>
          <a:xfrm>
            <a:off x="7424444" y="2900511"/>
            <a:ext cx="383635" cy="247397"/>
          </a:xfrm>
          <a:custGeom>
            <a:avLst/>
            <a:gdLst>
              <a:gd name="connsiteX0" fmla="*/ 189992 w 189991"/>
              <a:gd name="connsiteY0" fmla="*/ 101986 h 107045"/>
              <a:gd name="connsiteX1" fmla="*/ 38608 w 189991"/>
              <a:gd name="connsiteY1" fmla="*/ 24 h 107045"/>
              <a:gd name="connsiteX2" fmla="*/ 0 w 189991"/>
              <a:gd name="connsiteY2" fmla="*/ 41474 h 107045"/>
              <a:gd name="connsiteX3" fmla="*/ 189992 w 189991"/>
              <a:gd name="connsiteY3" fmla="*/ 101986 h 1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991" h="107045">
                <a:moveTo>
                  <a:pt x="189992" y="101986"/>
                </a:moveTo>
                <a:cubicBezTo>
                  <a:pt x="189992" y="101986"/>
                  <a:pt x="78571" y="64771"/>
                  <a:pt x="38608" y="24"/>
                </a:cubicBezTo>
                <a:cubicBezTo>
                  <a:pt x="38608" y="24"/>
                  <a:pt x="13208" y="-2397"/>
                  <a:pt x="0" y="41474"/>
                </a:cubicBezTo>
                <a:cubicBezTo>
                  <a:pt x="0" y="41474"/>
                  <a:pt x="109389" y="128611"/>
                  <a:pt x="189992" y="101986"/>
                </a:cubicBezTo>
                <a:close/>
              </a:path>
            </a:pathLst>
          </a:custGeom>
          <a:solidFill>
            <a:srgbClr val="F3AC45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" name="Graphic 3"/>
          <p:cNvSpPr/>
          <p:nvPr/>
        </p:nvSpPr>
        <p:spPr>
          <a:xfrm>
            <a:off x="8533640" y="4642423"/>
            <a:ext cx="415093" cy="816734"/>
          </a:xfrm>
          <a:custGeom>
            <a:avLst/>
            <a:gdLst>
              <a:gd name="connsiteX0" fmla="*/ 181525 w 205570"/>
              <a:gd name="connsiteY0" fmla="*/ 0 h 353388"/>
              <a:gd name="connsiteX1" fmla="*/ 0 w 205570"/>
              <a:gd name="connsiteY1" fmla="*/ 353389 h 353388"/>
              <a:gd name="connsiteX2" fmla="*/ 90762 w 205570"/>
              <a:gd name="connsiteY2" fmla="*/ 353389 h 353388"/>
              <a:gd name="connsiteX3" fmla="*/ 205571 w 205570"/>
              <a:gd name="connsiteY3" fmla="*/ 6354 h 35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70" h="353388">
                <a:moveTo>
                  <a:pt x="181525" y="0"/>
                </a:moveTo>
                <a:lnTo>
                  <a:pt x="0" y="353389"/>
                </a:lnTo>
                <a:lnTo>
                  <a:pt x="90762" y="353389"/>
                </a:lnTo>
                <a:lnTo>
                  <a:pt x="205571" y="6354"/>
                </a:lnTo>
                <a:close/>
              </a:path>
            </a:pathLst>
          </a:custGeom>
          <a:solidFill>
            <a:srgbClr val="2A335D">
              <a:alpha val="29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Graphic 3"/>
          <p:cNvSpPr/>
          <p:nvPr/>
        </p:nvSpPr>
        <p:spPr>
          <a:xfrm>
            <a:off x="7079101" y="5903888"/>
            <a:ext cx="746074" cy="138452"/>
          </a:xfrm>
          <a:custGeom>
            <a:avLst/>
            <a:gdLst>
              <a:gd name="connsiteX0" fmla="*/ 369485 w 369485"/>
              <a:gd name="connsiteY0" fmla="*/ 0 h 59906"/>
              <a:gd name="connsiteX1" fmla="*/ 0 w 369485"/>
              <a:gd name="connsiteY1" fmla="*/ 302 h 59906"/>
              <a:gd name="connsiteX2" fmla="*/ 6096 w 369485"/>
              <a:gd name="connsiteY2" fmla="*/ 59906 h 59906"/>
              <a:gd name="connsiteX3" fmla="*/ 351536 w 369485"/>
              <a:gd name="connsiteY3" fmla="*/ 59906 h 5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85" h="59906">
                <a:moveTo>
                  <a:pt x="369485" y="0"/>
                </a:moveTo>
                <a:lnTo>
                  <a:pt x="0" y="302"/>
                </a:lnTo>
                <a:lnTo>
                  <a:pt x="6096" y="59906"/>
                </a:lnTo>
                <a:lnTo>
                  <a:pt x="351536" y="59906"/>
                </a:lnTo>
                <a:close/>
              </a:path>
            </a:pathLst>
          </a:custGeom>
          <a:solidFill>
            <a:srgbClr val="2A335D">
              <a:alpha val="42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8" name="Graphic 3"/>
          <p:cNvSpPr/>
          <p:nvPr/>
        </p:nvSpPr>
        <p:spPr>
          <a:xfrm>
            <a:off x="8515957" y="3039021"/>
            <a:ext cx="225570" cy="590877"/>
          </a:xfrm>
          <a:custGeom>
            <a:avLst/>
            <a:gdLst>
              <a:gd name="connsiteX0" fmla="*/ 1983 w 111711"/>
              <a:gd name="connsiteY0" fmla="*/ 0 h 255663"/>
              <a:gd name="connsiteX1" fmla="*/ 111712 w 111711"/>
              <a:gd name="connsiteY1" fmla="*/ 248703 h 255663"/>
              <a:gd name="connsiteX2" fmla="*/ 48719 w 111711"/>
              <a:gd name="connsiteY2" fmla="*/ 255662 h 255663"/>
              <a:gd name="connsiteX3" fmla="*/ 1983 w 111711"/>
              <a:gd name="connsiteY3" fmla="*/ 0 h 2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11" h="255663">
                <a:moveTo>
                  <a:pt x="1983" y="0"/>
                </a:moveTo>
                <a:cubicBezTo>
                  <a:pt x="1983" y="0"/>
                  <a:pt x="37543" y="212396"/>
                  <a:pt x="111712" y="248703"/>
                </a:cubicBezTo>
                <a:lnTo>
                  <a:pt x="48719" y="255662"/>
                </a:lnTo>
                <a:cubicBezTo>
                  <a:pt x="48719" y="255965"/>
                  <a:pt x="-11563" y="175787"/>
                  <a:pt x="1983" y="0"/>
                </a:cubicBezTo>
                <a:close/>
              </a:path>
            </a:pathLst>
          </a:custGeom>
          <a:solidFill>
            <a:srgbClr val="2A335D">
              <a:alpha val="31000"/>
            </a:srgb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9" name="Graphic 3"/>
          <p:cNvSpPr/>
          <p:nvPr/>
        </p:nvSpPr>
        <p:spPr>
          <a:xfrm>
            <a:off x="7226129" y="-537696"/>
            <a:ext cx="484160" cy="498571"/>
          </a:xfrm>
          <a:custGeom>
            <a:avLst/>
            <a:gdLst>
              <a:gd name="connsiteX0" fmla="*/ 239776 w 239775"/>
              <a:gd name="connsiteY0" fmla="*/ 104080 h 215724"/>
              <a:gd name="connsiteX1" fmla="*/ 123275 w 239775"/>
              <a:gd name="connsiteY1" fmla="*/ 0 h 215724"/>
              <a:gd name="connsiteX2" fmla="*/ 0 w 239775"/>
              <a:gd name="connsiteY2" fmla="*/ 110131 h 215724"/>
              <a:gd name="connsiteX3" fmla="*/ 118195 w 239775"/>
              <a:gd name="connsiteY3" fmla="*/ 215724 h 215724"/>
              <a:gd name="connsiteX4" fmla="*/ 239776 w 239775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5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533" y="215422"/>
                  <a:pt x="128693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0" name="Graphic 3"/>
          <p:cNvSpPr/>
          <p:nvPr/>
        </p:nvSpPr>
        <p:spPr>
          <a:xfrm>
            <a:off x="9220221" y="111815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4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4" y="57184"/>
                  <a:pt x="52154" y="95003"/>
                </a:cubicBezTo>
                <a:cubicBezTo>
                  <a:pt x="51816" y="95003"/>
                  <a:pt x="56219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1" name="Graphic 3"/>
          <p:cNvSpPr/>
          <p:nvPr/>
        </p:nvSpPr>
        <p:spPr>
          <a:xfrm>
            <a:off x="9087554" y="2801272"/>
            <a:ext cx="432189" cy="445429"/>
          </a:xfrm>
          <a:custGeom>
            <a:avLst/>
            <a:gdLst>
              <a:gd name="connsiteX0" fmla="*/ 214037 w 214037"/>
              <a:gd name="connsiteY0" fmla="*/ 92886 h 192730"/>
              <a:gd name="connsiteX1" fmla="*/ 110067 w 214037"/>
              <a:gd name="connsiteY1" fmla="*/ 0 h 192730"/>
              <a:gd name="connsiteX2" fmla="*/ 0 w 214037"/>
              <a:gd name="connsiteY2" fmla="*/ 98332 h 192730"/>
              <a:gd name="connsiteX3" fmla="*/ 105664 w 214037"/>
              <a:gd name="connsiteY3" fmla="*/ 192730 h 192730"/>
              <a:gd name="connsiteX4" fmla="*/ 214037 w 214037"/>
              <a:gd name="connsiteY4" fmla="*/ 92886 h 1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37" h="192730">
                <a:moveTo>
                  <a:pt x="214037" y="92886"/>
                </a:moveTo>
                <a:cubicBezTo>
                  <a:pt x="214037" y="92886"/>
                  <a:pt x="110067" y="83809"/>
                  <a:pt x="110067" y="0"/>
                </a:cubicBezTo>
                <a:cubicBezTo>
                  <a:pt x="110067" y="0"/>
                  <a:pt x="103293" y="98332"/>
                  <a:pt x="0" y="98332"/>
                </a:cubicBezTo>
                <a:cubicBezTo>
                  <a:pt x="0" y="98332"/>
                  <a:pt x="105664" y="116182"/>
                  <a:pt x="105664" y="192730"/>
                </a:cubicBezTo>
                <a:cubicBezTo>
                  <a:pt x="105325" y="192730"/>
                  <a:pt x="114469" y="92886"/>
                  <a:pt x="214037" y="928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Graphic 3"/>
          <p:cNvSpPr/>
          <p:nvPr/>
        </p:nvSpPr>
        <p:spPr>
          <a:xfrm>
            <a:off x="7046961" y="2110404"/>
            <a:ext cx="212675" cy="219567"/>
          </a:xfrm>
          <a:custGeom>
            <a:avLst/>
            <a:gdLst>
              <a:gd name="connsiteX0" fmla="*/ 105325 w 105325"/>
              <a:gd name="connsiteY0" fmla="*/ 45686 h 95003"/>
              <a:gd name="connsiteX1" fmla="*/ 54187 w 105325"/>
              <a:gd name="connsiteY1" fmla="*/ 0 h 95003"/>
              <a:gd name="connsiteX2" fmla="*/ 0 w 105325"/>
              <a:gd name="connsiteY2" fmla="*/ 48409 h 95003"/>
              <a:gd name="connsiteX3" fmla="*/ 52155 w 105325"/>
              <a:gd name="connsiteY3" fmla="*/ 95003 h 95003"/>
              <a:gd name="connsiteX4" fmla="*/ 105325 w 105325"/>
              <a:gd name="connsiteY4" fmla="*/ 45686 h 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5" h="95003">
                <a:moveTo>
                  <a:pt x="105325" y="45686"/>
                </a:moveTo>
                <a:cubicBezTo>
                  <a:pt x="105325" y="45686"/>
                  <a:pt x="54187" y="41148"/>
                  <a:pt x="54187" y="0"/>
                </a:cubicBezTo>
                <a:cubicBezTo>
                  <a:pt x="54187" y="0"/>
                  <a:pt x="50800" y="48409"/>
                  <a:pt x="0" y="48409"/>
                </a:cubicBezTo>
                <a:cubicBezTo>
                  <a:pt x="0" y="48409"/>
                  <a:pt x="52155" y="57184"/>
                  <a:pt x="52155" y="95003"/>
                </a:cubicBezTo>
                <a:cubicBezTo>
                  <a:pt x="51816" y="94701"/>
                  <a:pt x="56557" y="45686"/>
                  <a:pt x="105325" y="45686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Graphic 3"/>
          <p:cNvSpPr/>
          <p:nvPr/>
        </p:nvSpPr>
        <p:spPr>
          <a:xfrm>
            <a:off x="6772056" y="1360097"/>
            <a:ext cx="104626" cy="107686"/>
          </a:xfrm>
          <a:custGeom>
            <a:avLst/>
            <a:gdLst>
              <a:gd name="connsiteX0" fmla="*/ 51816 w 51815"/>
              <a:gd name="connsiteY0" fmla="*/ 22389 h 46594"/>
              <a:gd name="connsiteX1" fmla="*/ 26755 w 51815"/>
              <a:gd name="connsiteY1" fmla="*/ 0 h 46594"/>
              <a:gd name="connsiteX2" fmla="*/ 0 w 51815"/>
              <a:gd name="connsiteY2" fmla="*/ 23902 h 46594"/>
              <a:gd name="connsiteX3" fmla="*/ 25400 w 51815"/>
              <a:gd name="connsiteY3" fmla="*/ 46594 h 46594"/>
              <a:gd name="connsiteX4" fmla="*/ 51816 w 51815"/>
              <a:gd name="connsiteY4" fmla="*/ 22389 h 4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5" h="46594">
                <a:moveTo>
                  <a:pt x="51816" y="22389"/>
                </a:moveTo>
                <a:cubicBezTo>
                  <a:pt x="51816" y="22389"/>
                  <a:pt x="26755" y="20271"/>
                  <a:pt x="26755" y="0"/>
                </a:cubicBezTo>
                <a:cubicBezTo>
                  <a:pt x="26755" y="0"/>
                  <a:pt x="25061" y="23902"/>
                  <a:pt x="0" y="23902"/>
                </a:cubicBezTo>
                <a:cubicBezTo>
                  <a:pt x="0" y="23902"/>
                  <a:pt x="25400" y="28138"/>
                  <a:pt x="25400" y="46594"/>
                </a:cubicBezTo>
                <a:cubicBezTo>
                  <a:pt x="25400" y="46291"/>
                  <a:pt x="27771" y="22389"/>
                  <a:pt x="51816" y="22389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Graphic 3"/>
          <p:cNvSpPr/>
          <p:nvPr/>
        </p:nvSpPr>
        <p:spPr>
          <a:xfrm>
            <a:off x="8814310" y="-777813"/>
            <a:ext cx="657271" cy="480235"/>
          </a:xfrm>
          <a:custGeom>
            <a:avLst/>
            <a:gdLst>
              <a:gd name="connsiteX0" fmla="*/ 3580 w 325506"/>
              <a:gd name="connsiteY0" fmla="*/ 196781 h 207790"/>
              <a:gd name="connsiteX1" fmla="*/ 196620 w 325506"/>
              <a:gd name="connsiteY1" fmla="*/ 150187 h 207790"/>
              <a:gd name="connsiteX2" fmla="*/ 321927 w 325506"/>
              <a:gd name="connsiteY2" fmla="*/ 11010 h 207790"/>
              <a:gd name="connsiteX3" fmla="*/ 128887 w 325506"/>
              <a:gd name="connsiteY3" fmla="*/ 57604 h 207790"/>
              <a:gd name="connsiteX4" fmla="*/ 3580 w 325506"/>
              <a:gd name="connsiteY4" fmla="*/ 196781 h 2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06" h="207790">
                <a:moveTo>
                  <a:pt x="3580" y="196781"/>
                </a:moveTo>
                <a:cubicBezTo>
                  <a:pt x="22207" y="222498"/>
                  <a:pt x="108905" y="201622"/>
                  <a:pt x="196620" y="150187"/>
                </a:cubicBezTo>
                <a:cubicBezTo>
                  <a:pt x="284673" y="98752"/>
                  <a:pt x="340553" y="36425"/>
                  <a:pt x="321927" y="11010"/>
                </a:cubicBezTo>
                <a:cubicBezTo>
                  <a:pt x="303300" y="-14708"/>
                  <a:pt x="216601" y="6169"/>
                  <a:pt x="128887" y="57604"/>
                </a:cubicBezTo>
                <a:cubicBezTo>
                  <a:pt x="40833" y="108736"/>
                  <a:pt x="-15047" y="171063"/>
                  <a:pt x="3580" y="196781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Graphic 3"/>
          <p:cNvSpPr/>
          <p:nvPr/>
        </p:nvSpPr>
        <p:spPr>
          <a:xfrm>
            <a:off x="10809819" y="8110238"/>
            <a:ext cx="606810" cy="620182"/>
          </a:xfrm>
          <a:custGeom>
            <a:avLst/>
            <a:gdLst>
              <a:gd name="connsiteX0" fmla="*/ 15977 w 300516"/>
              <a:gd name="connsiteY0" fmla="*/ 254070 h 268343"/>
              <a:gd name="connsiteX1" fmla="*/ 217484 w 300516"/>
              <a:gd name="connsiteY1" fmla="*/ 194163 h 268343"/>
              <a:gd name="connsiteX2" fmla="*/ 284540 w 300516"/>
              <a:gd name="connsiteY2" fmla="*/ 14141 h 268343"/>
              <a:gd name="connsiteX3" fmla="*/ 83033 w 300516"/>
              <a:gd name="connsiteY3" fmla="*/ 74047 h 268343"/>
              <a:gd name="connsiteX4" fmla="*/ 15977 w 300516"/>
              <a:gd name="connsiteY4" fmla="*/ 254070 h 26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16" h="268343">
                <a:moveTo>
                  <a:pt x="15977" y="254070"/>
                </a:moveTo>
                <a:cubicBezTo>
                  <a:pt x="53230" y="287351"/>
                  <a:pt x="143315" y="260423"/>
                  <a:pt x="217484" y="194163"/>
                </a:cubicBezTo>
                <a:cubicBezTo>
                  <a:pt x="291652" y="127903"/>
                  <a:pt x="321793" y="47119"/>
                  <a:pt x="284540" y="14141"/>
                </a:cubicBezTo>
                <a:cubicBezTo>
                  <a:pt x="247286" y="-18838"/>
                  <a:pt x="157201" y="7787"/>
                  <a:pt x="83033" y="74047"/>
                </a:cubicBezTo>
                <a:cubicBezTo>
                  <a:pt x="8865" y="140308"/>
                  <a:pt x="-21276" y="220788"/>
                  <a:pt x="15977" y="254070"/>
                </a:cubicBezTo>
                <a:close/>
              </a:path>
            </a:pathLst>
          </a:custGeom>
          <a:solidFill>
            <a:srgbClr val="D45689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6" name="Graphic 3"/>
          <p:cNvSpPr/>
          <p:nvPr/>
        </p:nvSpPr>
        <p:spPr>
          <a:xfrm>
            <a:off x="2644368" y="4994150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4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4"/>
                </a:cubicBezTo>
                <a:cubicBezTo>
                  <a:pt x="118195" y="215724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7" name="Graphic 3"/>
          <p:cNvSpPr/>
          <p:nvPr/>
        </p:nvSpPr>
        <p:spPr>
          <a:xfrm>
            <a:off x="13127026" y="7451351"/>
            <a:ext cx="484162" cy="498571"/>
          </a:xfrm>
          <a:custGeom>
            <a:avLst/>
            <a:gdLst>
              <a:gd name="connsiteX0" fmla="*/ 239776 w 239776"/>
              <a:gd name="connsiteY0" fmla="*/ 104080 h 215724"/>
              <a:gd name="connsiteX1" fmla="*/ 123275 w 239776"/>
              <a:gd name="connsiteY1" fmla="*/ 0 h 215724"/>
              <a:gd name="connsiteX2" fmla="*/ 0 w 239776"/>
              <a:gd name="connsiteY2" fmla="*/ 110131 h 215724"/>
              <a:gd name="connsiteX3" fmla="*/ 118195 w 239776"/>
              <a:gd name="connsiteY3" fmla="*/ 215725 h 215724"/>
              <a:gd name="connsiteX4" fmla="*/ 239776 w 239776"/>
              <a:gd name="connsiteY4" fmla="*/ 104080 h 2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76" h="215724">
                <a:moveTo>
                  <a:pt x="239776" y="104080"/>
                </a:moveTo>
                <a:cubicBezTo>
                  <a:pt x="239776" y="104080"/>
                  <a:pt x="123275" y="93793"/>
                  <a:pt x="123275" y="0"/>
                </a:cubicBezTo>
                <a:cubicBezTo>
                  <a:pt x="123275" y="0"/>
                  <a:pt x="115485" y="110131"/>
                  <a:pt x="0" y="110131"/>
                </a:cubicBezTo>
                <a:cubicBezTo>
                  <a:pt x="0" y="110131"/>
                  <a:pt x="118195" y="130100"/>
                  <a:pt x="118195" y="215725"/>
                </a:cubicBezTo>
                <a:cubicBezTo>
                  <a:pt x="118195" y="215725"/>
                  <a:pt x="128355" y="104080"/>
                  <a:pt x="239776" y="104080"/>
                </a:cubicBezTo>
                <a:close/>
              </a:path>
            </a:pathLst>
          </a:custGeom>
          <a:solidFill>
            <a:srgbClr val="FFFFFF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8" name="Graphic 3"/>
          <p:cNvSpPr/>
          <p:nvPr/>
        </p:nvSpPr>
        <p:spPr>
          <a:xfrm>
            <a:off x="10464818" y="-643981"/>
            <a:ext cx="207203" cy="213273"/>
          </a:xfrm>
          <a:custGeom>
            <a:avLst/>
            <a:gdLst>
              <a:gd name="connsiteX0" fmla="*/ 102616 w 102615"/>
              <a:gd name="connsiteY0" fmla="*/ 44476 h 92280"/>
              <a:gd name="connsiteX1" fmla="*/ 52832 w 102615"/>
              <a:gd name="connsiteY1" fmla="*/ 0 h 92280"/>
              <a:gd name="connsiteX2" fmla="*/ 0 w 102615"/>
              <a:gd name="connsiteY2" fmla="*/ 47199 h 92280"/>
              <a:gd name="connsiteX3" fmla="*/ 50461 w 102615"/>
              <a:gd name="connsiteY3" fmla="*/ 92280 h 92280"/>
              <a:gd name="connsiteX4" fmla="*/ 102616 w 102615"/>
              <a:gd name="connsiteY4" fmla="*/ 44476 h 9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15" h="92280">
                <a:moveTo>
                  <a:pt x="102616" y="44476"/>
                </a:moveTo>
                <a:cubicBezTo>
                  <a:pt x="102616" y="44476"/>
                  <a:pt x="52832" y="39938"/>
                  <a:pt x="52832" y="0"/>
                </a:cubicBezTo>
                <a:cubicBezTo>
                  <a:pt x="52832" y="0"/>
                  <a:pt x="49445" y="47199"/>
                  <a:pt x="0" y="47199"/>
                </a:cubicBezTo>
                <a:cubicBezTo>
                  <a:pt x="0" y="47199"/>
                  <a:pt x="50461" y="55671"/>
                  <a:pt x="50461" y="92280"/>
                </a:cubicBezTo>
                <a:cubicBezTo>
                  <a:pt x="50800" y="91978"/>
                  <a:pt x="55202" y="44476"/>
                  <a:pt x="102616" y="44476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9" name="Graphic 3"/>
          <p:cNvSpPr/>
          <p:nvPr/>
        </p:nvSpPr>
        <p:spPr>
          <a:xfrm>
            <a:off x="10853705" y="1530017"/>
            <a:ext cx="271485" cy="279703"/>
          </a:xfrm>
          <a:custGeom>
            <a:avLst/>
            <a:gdLst>
              <a:gd name="connsiteX0" fmla="*/ 134451 w 134450"/>
              <a:gd name="connsiteY0" fmla="*/ 58394 h 121023"/>
              <a:gd name="connsiteX1" fmla="*/ 69088 w 134450"/>
              <a:gd name="connsiteY1" fmla="*/ 0 h 121023"/>
              <a:gd name="connsiteX2" fmla="*/ 0 w 134450"/>
              <a:gd name="connsiteY2" fmla="*/ 61722 h 121023"/>
              <a:gd name="connsiteX3" fmla="*/ 66379 w 134450"/>
              <a:gd name="connsiteY3" fmla="*/ 121024 h 121023"/>
              <a:gd name="connsiteX4" fmla="*/ 134451 w 134450"/>
              <a:gd name="connsiteY4" fmla="*/ 58394 h 12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50" h="121023">
                <a:moveTo>
                  <a:pt x="134451" y="58394"/>
                </a:moveTo>
                <a:cubicBezTo>
                  <a:pt x="134451" y="58394"/>
                  <a:pt x="69088" y="52645"/>
                  <a:pt x="69088" y="0"/>
                </a:cubicBezTo>
                <a:cubicBezTo>
                  <a:pt x="69088" y="0"/>
                  <a:pt x="64685" y="61722"/>
                  <a:pt x="0" y="61722"/>
                </a:cubicBezTo>
                <a:cubicBezTo>
                  <a:pt x="0" y="61722"/>
                  <a:pt x="66379" y="72917"/>
                  <a:pt x="66379" y="121024"/>
                </a:cubicBezTo>
                <a:cubicBezTo>
                  <a:pt x="66379" y="121024"/>
                  <a:pt x="72136" y="58394"/>
                  <a:pt x="134451" y="58394"/>
                </a:cubicBezTo>
                <a:close/>
              </a:path>
            </a:pathLst>
          </a:custGeom>
          <a:solidFill>
            <a:srgbClr val="00B9EB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Graphic 3"/>
          <p:cNvSpPr/>
          <p:nvPr/>
        </p:nvSpPr>
        <p:spPr>
          <a:xfrm>
            <a:off x="3417796" y="1826504"/>
            <a:ext cx="281060" cy="288795"/>
          </a:xfrm>
          <a:custGeom>
            <a:avLst/>
            <a:gdLst>
              <a:gd name="connsiteX0" fmla="*/ 139192 w 139192"/>
              <a:gd name="connsiteY0" fmla="*/ 60512 h 124957"/>
              <a:gd name="connsiteX1" fmla="*/ 71459 w 139192"/>
              <a:gd name="connsiteY1" fmla="*/ 0 h 124957"/>
              <a:gd name="connsiteX2" fmla="*/ 0 w 139192"/>
              <a:gd name="connsiteY2" fmla="*/ 63840 h 124957"/>
              <a:gd name="connsiteX3" fmla="*/ 68411 w 139192"/>
              <a:gd name="connsiteY3" fmla="*/ 124957 h 124957"/>
              <a:gd name="connsiteX4" fmla="*/ 139192 w 139192"/>
              <a:gd name="connsiteY4" fmla="*/ 60512 h 12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92" h="124957">
                <a:moveTo>
                  <a:pt x="139192" y="60512"/>
                </a:moveTo>
                <a:cubicBezTo>
                  <a:pt x="139192" y="60512"/>
                  <a:pt x="71459" y="54461"/>
                  <a:pt x="71459" y="0"/>
                </a:cubicBezTo>
                <a:cubicBezTo>
                  <a:pt x="71459" y="0"/>
                  <a:pt x="67056" y="63840"/>
                  <a:pt x="0" y="63840"/>
                </a:cubicBezTo>
                <a:cubicBezTo>
                  <a:pt x="0" y="63840"/>
                  <a:pt x="68411" y="75337"/>
                  <a:pt x="68411" y="124957"/>
                </a:cubicBezTo>
                <a:cubicBezTo>
                  <a:pt x="68749" y="125259"/>
                  <a:pt x="74507" y="60512"/>
                  <a:pt x="139192" y="60512"/>
                </a:cubicBezTo>
                <a:close/>
              </a:path>
            </a:pathLst>
          </a:custGeom>
          <a:solidFill>
            <a:srgbClr val="FFF792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934037"/>
            <a:ext cx="11878710" cy="2352963"/>
          </a:xfrm>
          <a:prstGeom prst="rect">
            <a:avLst/>
          </a:prstGeom>
        </p:spPr>
      </p:pic>
      <p:sp>
        <p:nvSpPr>
          <p:cNvPr id="126" name="Google Shape;1207;p75"/>
          <p:cNvSpPr txBox="1">
            <a:spLocks/>
          </p:cNvSpPr>
          <p:nvPr/>
        </p:nvSpPr>
        <p:spPr>
          <a:xfrm>
            <a:off x="12121773" y="273497"/>
            <a:ext cx="6351785" cy="4292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6600" b="1" dirty="0"/>
              <a:t>TÔI CHÍNH LÀ </a:t>
            </a:r>
            <a:r>
              <a:rPr lang="en-US" sz="6600" b="1" dirty="0">
                <a:solidFill>
                  <a:srgbClr val="FF6B48"/>
                </a:solidFill>
              </a:rPr>
              <a:t>QUÁN QUÂN LỊCH SỬ HỌC</a:t>
            </a:r>
          </a:p>
        </p:txBody>
      </p:sp>
      <p:pic>
        <p:nvPicPr>
          <p:cNvPr id="127" name="Duong-Den-Ngay-Vinh-Quang-Buc-Tu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15687" y="8808158"/>
            <a:ext cx="1018741" cy="1018741"/>
          </a:xfrm>
          <a:prstGeom prst="rect">
            <a:avLst/>
          </a:prstGeom>
        </p:spPr>
      </p:pic>
      <p:sp>
        <p:nvSpPr>
          <p:cNvPr id="222" name="Freeform: Shape 8"/>
          <p:cNvSpPr/>
          <p:nvPr/>
        </p:nvSpPr>
        <p:spPr>
          <a:xfrm>
            <a:off x="5940776" y="8856663"/>
            <a:ext cx="2623554" cy="1526660"/>
          </a:xfrm>
          <a:custGeom>
            <a:avLst/>
            <a:gdLst>
              <a:gd name="connsiteX0" fmla="*/ 0 w 1253066"/>
              <a:gd name="connsiteY0" fmla="*/ 0 h 729166"/>
              <a:gd name="connsiteX1" fmla="*/ 1253067 w 1253066"/>
              <a:gd name="connsiteY1" fmla="*/ 0 h 729166"/>
              <a:gd name="connsiteX2" fmla="*/ 1253067 w 1253066"/>
              <a:gd name="connsiteY2" fmla="*/ 729167 h 729166"/>
              <a:gd name="connsiteX3" fmla="*/ 0 w 1253066"/>
              <a:gd name="connsiteY3" fmla="*/ 729167 h 72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729166">
                <a:moveTo>
                  <a:pt x="0" y="0"/>
                </a:moveTo>
                <a:lnTo>
                  <a:pt x="1253067" y="0"/>
                </a:lnTo>
                <a:lnTo>
                  <a:pt x="1253067" y="729167"/>
                </a:lnTo>
                <a:lnTo>
                  <a:pt x="0" y="72916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64"/>
          <p:cNvSpPr/>
          <p:nvPr/>
        </p:nvSpPr>
        <p:spPr>
          <a:xfrm>
            <a:off x="8521788" y="7596057"/>
            <a:ext cx="2623554" cy="2787266"/>
          </a:xfrm>
          <a:custGeom>
            <a:avLst/>
            <a:gdLst>
              <a:gd name="connsiteX0" fmla="*/ 0 w 1253066"/>
              <a:gd name="connsiteY0" fmla="*/ 0 h 1331258"/>
              <a:gd name="connsiteX1" fmla="*/ 1253067 w 1253066"/>
              <a:gd name="connsiteY1" fmla="*/ 0 h 1331258"/>
              <a:gd name="connsiteX2" fmla="*/ 1253067 w 1253066"/>
              <a:gd name="connsiteY2" fmla="*/ 1331259 h 1331258"/>
              <a:gd name="connsiteX3" fmla="*/ 0 w 1253066"/>
              <a:gd name="connsiteY3" fmla="*/ 1331259 h 133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066" h="1331258">
                <a:moveTo>
                  <a:pt x="0" y="0"/>
                </a:moveTo>
                <a:lnTo>
                  <a:pt x="1253067" y="0"/>
                </a:lnTo>
                <a:lnTo>
                  <a:pt x="1253067" y="1331259"/>
                </a:lnTo>
                <a:lnTo>
                  <a:pt x="0" y="1331259"/>
                </a:lnTo>
                <a:close/>
              </a:path>
            </a:pathLst>
          </a:custGeom>
          <a:solidFill>
            <a:srgbClr val="FF6B48"/>
          </a:solidFill>
          <a:ln w="33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2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0755" y="5165166"/>
            <a:ext cx="2875745" cy="5435256"/>
          </a:xfrm>
          <a:prstGeom prst="rect">
            <a:avLst/>
          </a:prstGeom>
        </p:spPr>
      </p:pic>
      <p:pic>
        <p:nvPicPr>
          <p:cNvPr id="22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39940" y="4279567"/>
            <a:ext cx="2822829" cy="4500162"/>
          </a:xfrm>
          <a:prstGeom prst="rect">
            <a:avLst/>
          </a:prstGeom>
        </p:spPr>
      </p:pic>
      <p:pic>
        <p:nvPicPr>
          <p:cNvPr id="230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07518" y="3118681"/>
            <a:ext cx="5397171" cy="4798575"/>
          </a:xfrm>
          <a:prstGeom prst="rect">
            <a:avLst/>
          </a:prstGeom>
        </p:spPr>
      </p:pic>
      <p:pic>
        <p:nvPicPr>
          <p:cNvPr id="2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44365" y="5356852"/>
            <a:ext cx="2910486" cy="5114272"/>
          </a:xfrm>
          <a:prstGeom prst="rect">
            <a:avLst/>
          </a:prstGeom>
        </p:spPr>
      </p:pic>
      <p:grpSp>
        <p:nvGrpSpPr>
          <p:cNvPr id="165" name="Graphic 3"/>
          <p:cNvGrpSpPr/>
          <p:nvPr/>
        </p:nvGrpSpPr>
        <p:grpSpPr>
          <a:xfrm>
            <a:off x="8628742" y="3947449"/>
            <a:ext cx="2647134" cy="1876631"/>
            <a:chOff x="2880475" y="854676"/>
            <a:chExt cx="1264328" cy="896319"/>
          </a:xfrm>
        </p:grpSpPr>
        <p:grpSp>
          <p:nvGrpSpPr>
            <p:cNvPr id="172" name="Graphic 3"/>
            <p:cNvGrpSpPr/>
            <p:nvPr/>
          </p:nvGrpSpPr>
          <p:grpSpPr>
            <a:xfrm>
              <a:off x="2880475" y="854676"/>
              <a:ext cx="1264328" cy="896319"/>
              <a:chOff x="2880475" y="854676"/>
              <a:chExt cx="1264328" cy="896319"/>
            </a:xfrm>
          </p:grpSpPr>
          <p:sp>
            <p:nvSpPr>
              <p:cNvPr id="174" name="Freeform: Shape 24"/>
              <p:cNvSpPr/>
              <p:nvPr/>
            </p:nvSpPr>
            <p:spPr>
              <a:xfrm>
                <a:off x="3562434" y="1350622"/>
                <a:ext cx="476842" cy="299230"/>
              </a:xfrm>
              <a:custGeom>
                <a:avLst/>
                <a:gdLst>
                  <a:gd name="connsiteX0" fmla="*/ 420285 w 476842"/>
                  <a:gd name="connsiteY0" fmla="*/ 299231 h 299230"/>
                  <a:gd name="connsiteX1" fmla="*/ 476842 w 476842"/>
                  <a:gd name="connsiteY1" fmla="*/ 208161 h 299230"/>
                  <a:gd name="connsiteX2" fmla="*/ 56557 w 476842"/>
                  <a:gd name="connsiteY2" fmla="*/ 0 h 299230"/>
                  <a:gd name="connsiteX3" fmla="*/ 0 w 476842"/>
                  <a:gd name="connsiteY3" fmla="*/ 91070 h 29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842" h="299230">
                    <a:moveTo>
                      <a:pt x="420285" y="299231"/>
                    </a:moveTo>
                    <a:lnTo>
                      <a:pt x="476842" y="208161"/>
                    </a:lnTo>
                    <a:lnTo>
                      <a:pt x="56557" y="0"/>
                    </a:lnTo>
                    <a:lnTo>
                      <a:pt x="0" y="910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25"/>
              <p:cNvSpPr/>
              <p:nvPr/>
            </p:nvSpPr>
            <p:spPr>
              <a:xfrm>
                <a:off x="3131311" y="885892"/>
                <a:ext cx="136824" cy="121931"/>
              </a:xfrm>
              <a:custGeom>
                <a:avLst/>
                <a:gdLst>
                  <a:gd name="connsiteX0" fmla="*/ 0 w 136824"/>
                  <a:gd name="connsiteY0" fmla="*/ 65353 h 121931"/>
                  <a:gd name="connsiteX1" fmla="*/ 114470 w 136824"/>
                  <a:gd name="connsiteY1" fmla="*/ 121931 h 121931"/>
                  <a:gd name="connsiteX2" fmla="*/ 133435 w 136824"/>
                  <a:gd name="connsiteY2" fmla="*/ 45989 h 121931"/>
                  <a:gd name="connsiteX3" fmla="*/ 40301 w 136824"/>
                  <a:gd name="connsiteY3" fmla="*/ 0 h 121931"/>
                  <a:gd name="connsiteX4" fmla="*/ 0 w 136824"/>
                  <a:gd name="connsiteY4" fmla="*/ 65353 h 12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824" h="121931">
                    <a:moveTo>
                      <a:pt x="0" y="65353"/>
                    </a:moveTo>
                    <a:lnTo>
                      <a:pt x="114470" y="121931"/>
                    </a:lnTo>
                    <a:cubicBezTo>
                      <a:pt x="134112" y="78665"/>
                      <a:pt x="141901" y="50225"/>
                      <a:pt x="133435" y="45989"/>
                    </a:cubicBezTo>
                    <a:lnTo>
                      <a:pt x="40301" y="0"/>
                    </a:lnTo>
                    <a:lnTo>
                      <a:pt x="0" y="65353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26"/>
              <p:cNvSpPr/>
              <p:nvPr/>
            </p:nvSpPr>
            <p:spPr>
              <a:xfrm>
                <a:off x="2884085" y="951547"/>
                <a:ext cx="362373" cy="444973"/>
              </a:xfrm>
              <a:custGeom>
                <a:avLst/>
                <a:gdLst>
                  <a:gd name="connsiteX0" fmla="*/ 0 w 362373"/>
                  <a:gd name="connsiteY0" fmla="*/ 398470 h 444973"/>
                  <a:gd name="connsiteX1" fmla="*/ 93133 w 362373"/>
                  <a:gd name="connsiteY1" fmla="*/ 444459 h 444973"/>
                  <a:gd name="connsiteX2" fmla="*/ 268224 w 362373"/>
                  <a:gd name="connsiteY2" fmla="*/ 227827 h 444973"/>
                  <a:gd name="connsiteX3" fmla="*/ 362373 w 362373"/>
                  <a:gd name="connsiteY3" fmla="*/ 56579 h 444973"/>
                  <a:gd name="connsiteX4" fmla="*/ 247904 w 362373"/>
                  <a:gd name="connsiteY4" fmla="*/ 0 h 444973"/>
                  <a:gd name="connsiteX5" fmla="*/ 0 w 362373"/>
                  <a:gd name="connsiteY5" fmla="*/ 398470 h 4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2373" h="444973">
                    <a:moveTo>
                      <a:pt x="0" y="398470"/>
                    </a:moveTo>
                    <a:lnTo>
                      <a:pt x="93133" y="444459"/>
                    </a:lnTo>
                    <a:cubicBezTo>
                      <a:pt x="110405" y="452931"/>
                      <a:pt x="188637" y="355809"/>
                      <a:pt x="268224" y="227827"/>
                    </a:cubicBezTo>
                    <a:cubicBezTo>
                      <a:pt x="308864" y="162474"/>
                      <a:pt x="342053" y="101660"/>
                      <a:pt x="362373" y="56579"/>
                    </a:cubicBezTo>
                    <a:lnTo>
                      <a:pt x="247904" y="0"/>
                    </a:lnTo>
                    <a:lnTo>
                      <a:pt x="0" y="398470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27"/>
              <p:cNvSpPr/>
              <p:nvPr/>
            </p:nvSpPr>
            <p:spPr>
              <a:xfrm>
                <a:off x="3245781" y="932183"/>
                <a:ext cx="421301" cy="369424"/>
              </a:xfrm>
              <a:custGeom>
                <a:avLst/>
                <a:gdLst>
                  <a:gd name="connsiteX0" fmla="*/ 421301 w 421301"/>
                  <a:gd name="connsiteY0" fmla="*/ 369424 h 369424"/>
                  <a:gd name="connsiteX1" fmla="*/ 206587 w 421301"/>
                  <a:gd name="connsiteY1" fmla="*/ 92583 h 369424"/>
                  <a:gd name="connsiteX2" fmla="*/ 18965 w 421301"/>
                  <a:gd name="connsiteY2" fmla="*/ 0 h 369424"/>
                  <a:gd name="connsiteX3" fmla="*/ 0 w 421301"/>
                  <a:gd name="connsiteY3" fmla="*/ 75942 h 369424"/>
                  <a:gd name="connsiteX4" fmla="*/ 160867 w 421301"/>
                  <a:gd name="connsiteY4" fmla="*/ 155515 h 369424"/>
                  <a:gd name="connsiteX5" fmla="*/ 421301 w 421301"/>
                  <a:gd name="connsiteY5" fmla="*/ 369424 h 36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1301" h="369424">
                    <a:moveTo>
                      <a:pt x="421301" y="369424"/>
                    </a:moveTo>
                    <a:cubicBezTo>
                      <a:pt x="415882" y="265949"/>
                      <a:pt x="336296" y="157028"/>
                      <a:pt x="206587" y="92583"/>
                    </a:cubicBezTo>
                    <a:lnTo>
                      <a:pt x="18965" y="0"/>
                    </a:lnTo>
                    <a:cubicBezTo>
                      <a:pt x="27432" y="4236"/>
                      <a:pt x="19643" y="32676"/>
                      <a:pt x="0" y="75942"/>
                    </a:cubicBezTo>
                    <a:lnTo>
                      <a:pt x="160867" y="155515"/>
                    </a:lnTo>
                    <a:cubicBezTo>
                      <a:pt x="272288" y="210581"/>
                      <a:pt x="361019" y="285918"/>
                      <a:pt x="421301" y="369424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28"/>
              <p:cNvSpPr/>
              <p:nvPr/>
            </p:nvSpPr>
            <p:spPr>
              <a:xfrm>
                <a:off x="2976880" y="1008428"/>
                <a:ext cx="690218" cy="531917"/>
              </a:xfrm>
              <a:custGeom>
                <a:avLst/>
                <a:gdLst>
                  <a:gd name="connsiteX0" fmla="*/ 0 w 690218"/>
                  <a:gd name="connsiteY0" fmla="*/ 387578 h 531917"/>
                  <a:gd name="connsiteX1" fmla="*/ 187283 w 690218"/>
                  <a:gd name="connsiteY1" fmla="*/ 480463 h 531917"/>
                  <a:gd name="connsiteX2" fmla="*/ 660061 w 690218"/>
                  <a:gd name="connsiteY2" fmla="*/ 411480 h 531917"/>
                  <a:gd name="connsiteX3" fmla="*/ 689864 w 690218"/>
                  <a:gd name="connsiteY3" fmla="*/ 293482 h 531917"/>
                  <a:gd name="connsiteX4" fmla="*/ 429429 w 690218"/>
                  <a:gd name="connsiteY4" fmla="*/ 79573 h 531917"/>
                  <a:gd name="connsiteX5" fmla="*/ 268563 w 690218"/>
                  <a:gd name="connsiteY5" fmla="*/ 0 h 531917"/>
                  <a:gd name="connsiteX6" fmla="*/ 174413 w 690218"/>
                  <a:gd name="connsiteY6" fmla="*/ 171248 h 531917"/>
                  <a:gd name="connsiteX7" fmla="*/ 0 w 690218"/>
                  <a:gd name="connsiteY7" fmla="*/ 387578 h 53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218" h="531917">
                    <a:moveTo>
                      <a:pt x="0" y="387578"/>
                    </a:moveTo>
                    <a:lnTo>
                      <a:pt x="187283" y="480463"/>
                    </a:lnTo>
                    <a:cubicBezTo>
                      <a:pt x="368808" y="570323"/>
                      <a:pt x="580475" y="539462"/>
                      <a:pt x="660061" y="411480"/>
                    </a:cubicBezTo>
                    <a:cubicBezTo>
                      <a:pt x="682752" y="374870"/>
                      <a:pt x="692235" y="334630"/>
                      <a:pt x="689864" y="293482"/>
                    </a:cubicBezTo>
                    <a:cubicBezTo>
                      <a:pt x="629581" y="209976"/>
                      <a:pt x="540851" y="134639"/>
                      <a:pt x="429429" y="79573"/>
                    </a:cubicBezTo>
                    <a:lnTo>
                      <a:pt x="268563" y="0"/>
                    </a:lnTo>
                    <a:cubicBezTo>
                      <a:pt x="248243" y="45081"/>
                      <a:pt x="215053" y="105896"/>
                      <a:pt x="174413" y="171248"/>
                    </a:cubicBezTo>
                    <a:cubicBezTo>
                      <a:pt x="95504" y="298928"/>
                      <a:pt x="17272" y="396050"/>
                      <a:pt x="0" y="387578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29"/>
              <p:cNvSpPr/>
              <p:nvPr/>
            </p:nvSpPr>
            <p:spPr>
              <a:xfrm>
                <a:off x="4140538" y="1519223"/>
                <a:ext cx="3048" cy="529"/>
              </a:xfrm>
              <a:custGeom>
                <a:avLst/>
                <a:gdLst>
                  <a:gd name="connsiteX0" fmla="*/ 2709 w 3048"/>
                  <a:gd name="connsiteY0" fmla="*/ 227 h 529"/>
                  <a:gd name="connsiteX1" fmla="*/ 0 w 3048"/>
                  <a:gd name="connsiteY1" fmla="*/ 227 h 529"/>
                  <a:gd name="connsiteX2" fmla="*/ 3048 w 3048"/>
                  <a:gd name="connsiteY2" fmla="*/ 529 h 529"/>
                  <a:gd name="connsiteX3" fmla="*/ 2709 w 3048"/>
                  <a:gd name="connsiteY3" fmla="*/ 227 h 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529">
                    <a:moveTo>
                      <a:pt x="2709" y="227"/>
                    </a:moveTo>
                    <a:cubicBezTo>
                      <a:pt x="2032" y="-76"/>
                      <a:pt x="1016" y="-76"/>
                      <a:pt x="0" y="227"/>
                    </a:cubicBezTo>
                    <a:lnTo>
                      <a:pt x="3048" y="529"/>
                    </a:lnTo>
                    <a:cubicBezTo>
                      <a:pt x="3048" y="227"/>
                      <a:pt x="2709" y="227"/>
                      <a:pt x="2709" y="227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30"/>
              <p:cNvSpPr/>
              <p:nvPr/>
            </p:nvSpPr>
            <p:spPr>
              <a:xfrm>
                <a:off x="3998298" y="1748790"/>
                <a:ext cx="1693" cy="2117"/>
              </a:xfrm>
              <a:custGeom>
                <a:avLst/>
                <a:gdLst>
                  <a:gd name="connsiteX0" fmla="*/ 1355 w 1693"/>
                  <a:gd name="connsiteY0" fmla="*/ 1815 h 2117"/>
                  <a:gd name="connsiteX1" fmla="*/ 1693 w 1693"/>
                  <a:gd name="connsiteY1" fmla="*/ 2118 h 2117"/>
                  <a:gd name="connsiteX2" fmla="*/ 0 w 1693"/>
                  <a:gd name="connsiteY2" fmla="*/ 0 h 2117"/>
                  <a:gd name="connsiteX3" fmla="*/ 1355 w 1693"/>
                  <a:gd name="connsiteY3" fmla="*/ 1815 h 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3" h="2117">
                    <a:moveTo>
                      <a:pt x="1355" y="1815"/>
                    </a:moveTo>
                    <a:cubicBezTo>
                      <a:pt x="1355" y="1815"/>
                      <a:pt x="1693" y="1815"/>
                      <a:pt x="1693" y="2118"/>
                    </a:cubicBezTo>
                    <a:lnTo>
                      <a:pt x="0" y="0"/>
                    </a:lnTo>
                    <a:cubicBezTo>
                      <a:pt x="0" y="908"/>
                      <a:pt x="678" y="1513"/>
                      <a:pt x="1355" y="1815"/>
                    </a:cubicBez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31"/>
              <p:cNvSpPr/>
              <p:nvPr/>
            </p:nvSpPr>
            <p:spPr>
              <a:xfrm>
                <a:off x="3980349" y="1516727"/>
                <a:ext cx="164454" cy="234268"/>
              </a:xfrm>
              <a:custGeom>
                <a:avLst/>
                <a:gdLst>
                  <a:gd name="connsiteX0" fmla="*/ 19642 w 164454"/>
                  <a:gd name="connsiteY0" fmla="*/ 234181 h 234268"/>
                  <a:gd name="connsiteX1" fmla="*/ 19642 w 164454"/>
                  <a:gd name="connsiteY1" fmla="*/ 234181 h 234268"/>
                  <a:gd name="connsiteX2" fmla="*/ 106680 w 164454"/>
                  <a:gd name="connsiteY2" fmla="*/ 126167 h 234268"/>
                  <a:gd name="connsiteX3" fmla="*/ 163237 w 164454"/>
                  <a:gd name="connsiteY3" fmla="*/ 3026 h 234268"/>
                  <a:gd name="connsiteX4" fmla="*/ 163237 w 164454"/>
                  <a:gd name="connsiteY4" fmla="*/ 3026 h 234268"/>
                  <a:gd name="connsiteX5" fmla="*/ 160189 w 164454"/>
                  <a:gd name="connsiteY5" fmla="*/ 2723 h 234268"/>
                  <a:gd name="connsiteX6" fmla="*/ 131064 w 164454"/>
                  <a:gd name="connsiteY6" fmla="*/ 0 h 234268"/>
                  <a:gd name="connsiteX7" fmla="*/ 74845 w 164454"/>
                  <a:gd name="connsiteY7" fmla="*/ 110434 h 234268"/>
                  <a:gd name="connsiteX8" fmla="*/ 0 w 164454"/>
                  <a:gd name="connsiteY8" fmla="*/ 211489 h 234268"/>
                  <a:gd name="connsiteX9" fmla="*/ 17949 w 164454"/>
                  <a:gd name="connsiteY9" fmla="*/ 232063 h 234268"/>
                  <a:gd name="connsiteX10" fmla="*/ 19642 w 164454"/>
                  <a:gd name="connsiteY10" fmla="*/ 234181 h 23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454" h="234268">
                    <a:moveTo>
                      <a:pt x="19642" y="234181"/>
                    </a:moveTo>
                    <a:cubicBezTo>
                      <a:pt x="19642" y="234181"/>
                      <a:pt x="19642" y="234181"/>
                      <a:pt x="19642" y="234181"/>
                    </a:cubicBezTo>
                    <a:cubicBezTo>
                      <a:pt x="29464" y="236601"/>
                      <a:pt x="67733" y="188797"/>
                      <a:pt x="106680" y="126167"/>
                    </a:cubicBezTo>
                    <a:cubicBezTo>
                      <a:pt x="145627" y="63537"/>
                      <a:pt x="170349" y="9077"/>
                      <a:pt x="163237" y="3026"/>
                    </a:cubicBezTo>
                    <a:cubicBezTo>
                      <a:pt x="163237" y="3026"/>
                      <a:pt x="163237" y="3026"/>
                      <a:pt x="163237" y="3026"/>
                    </a:cubicBezTo>
                    <a:lnTo>
                      <a:pt x="160189" y="2723"/>
                    </a:lnTo>
                    <a:lnTo>
                      <a:pt x="131064" y="0"/>
                    </a:lnTo>
                    <a:cubicBezTo>
                      <a:pt x="125307" y="20574"/>
                      <a:pt x="103971" y="63235"/>
                      <a:pt x="74845" y="110434"/>
                    </a:cubicBezTo>
                    <a:cubicBezTo>
                      <a:pt x="45720" y="157633"/>
                      <a:pt x="16594" y="196058"/>
                      <a:pt x="0" y="211489"/>
                    </a:cubicBezTo>
                    <a:lnTo>
                      <a:pt x="17949" y="232063"/>
                    </a:lnTo>
                    <a:lnTo>
                      <a:pt x="19642" y="234181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32"/>
              <p:cNvSpPr/>
              <p:nvPr/>
            </p:nvSpPr>
            <p:spPr>
              <a:xfrm>
                <a:off x="4143586" y="1519450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33"/>
              <p:cNvSpPr/>
              <p:nvPr/>
            </p:nvSpPr>
            <p:spPr>
              <a:xfrm>
                <a:off x="3860122" y="1498271"/>
                <a:ext cx="251290" cy="229944"/>
              </a:xfrm>
              <a:custGeom>
                <a:avLst/>
                <a:gdLst>
                  <a:gd name="connsiteX0" fmla="*/ 109389 w 251290"/>
                  <a:gd name="connsiteY0" fmla="*/ 217237 h 229944"/>
                  <a:gd name="connsiteX1" fmla="*/ 120227 w 251290"/>
                  <a:gd name="connsiteY1" fmla="*/ 229945 h 229944"/>
                  <a:gd name="connsiteX2" fmla="*/ 195072 w 251290"/>
                  <a:gd name="connsiteY2" fmla="*/ 128890 h 229944"/>
                  <a:gd name="connsiteX3" fmla="*/ 251291 w 251290"/>
                  <a:gd name="connsiteY3" fmla="*/ 18456 h 229944"/>
                  <a:gd name="connsiteX4" fmla="*/ 233680 w 251290"/>
                  <a:gd name="connsiteY4" fmla="*/ 16943 h 229944"/>
                  <a:gd name="connsiteX5" fmla="*/ 56557 w 251290"/>
                  <a:gd name="connsiteY5" fmla="*/ 0 h 229944"/>
                  <a:gd name="connsiteX6" fmla="*/ 0 w 251290"/>
                  <a:gd name="connsiteY6" fmla="*/ 91070 h 229944"/>
                  <a:gd name="connsiteX7" fmla="*/ 109389 w 251290"/>
                  <a:gd name="connsiteY7" fmla="*/ 217237 h 22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1290" h="229944">
                    <a:moveTo>
                      <a:pt x="109389" y="217237"/>
                    </a:moveTo>
                    <a:lnTo>
                      <a:pt x="120227" y="229945"/>
                    </a:lnTo>
                    <a:cubicBezTo>
                      <a:pt x="136821" y="214514"/>
                      <a:pt x="165947" y="176089"/>
                      <a:pt x="195072" y="128890"/>
                    </a:cubicBezTo>
                    <a:cubicBezTo>
                      <a:pt x="224536" y="81691"/>
                      <a:pt x="245872" y="39030"/>
                      <a:pt x="251291" y="18456"/>
                    </a:cubicBezTo>
                    <a:lnTo>
                      <a:pt x="233680" y="16943"/>
                    </a:lnTo>
                    <a:lnTo>
                      <a:pt x="56557" y="0"/>
                    </a:lnTo>
                    <a:lnTo>
                      <a:pt x="0" y="91070"/>
                    </a:lnTo>
                    <a:lnTo>
                      <a:pt x="109389" y="217237"/>
                    </a:ln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34"/>
              <p:cNvSpPr/>
              <p:nvPr/>
            </p:nvSpPr>
            <p:spPr>
              <a:xfrm>
                <a:off x="3999991" y="1750907"/>
                <a:ext cx="3386" cy="3025"/>
              </a:xfrm>
              <a:custGeom>
                <a:avLst/>
                <a:gdLst>
                  <a:gd name="connsiteX0" fmla="*/ 0 w 3386"/>
                  <a:gd name="connsiteY0" fmla="*/ 0 h 3025"/>
                  <a:gd name="connsiteX1" fmla="*/ 0 w 3386"/>
                  <a:gd name="connsiteY1" fmla="*/ 0 h 3025"/>
                  <a:gd name="connsiteX2" fmla="*/ 0 w 3386"/>
                  <a:gd name="connsiteY2" fmla="*/ 0 h 3025"/>
                  <a:gd name="connsiteX3" fmla="*/ 0 w 3386"/>
                  <a:gd name="connsiteY3" fmla="*/ 0 h 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6" h="30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9D00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35"/>
              <p:cNvSpPr/>
              <p:nvPr/>
            </p:nvSpPr>
            <p:spPr>
              <a:xfrm>
                <a:off x="3297597" y="854676"/>
                <a:ext cx="366098" cy="110788"/>
              </a:xfrm>
              <a:custGeom>
                <a:avLst/>
                <a:gdLst>
                  <a:gd name="connsiteX0" fmla="*/ 0 w 366098"/>
                  <a:gd name="connsiteY0" fmla="*/ 93542 h 110788"/>
                  <a:gd name="connsiteX1" fmla="*/ 16933 w 366098"/>
                  <a:gd name="connsiteY1" fmla="*/ 102014 h 110788"/>
                  <a:gd name="connsiteX2" fmla="*/ 30141 w 366098"/>
                  <a:gd name="connsiteY2" fmla="*/ 85676 h 110788"/>
                  <a:gd name="connsiteX3" fmla="*/ 317331 w 366098"/>
                  <a:gd name="connsiteY3" fmla="*/ 59353 h 110788"/>
                  <a:gd name="connsiteX4" fmla="*/ 366099 w 366098"/>
                  <a:gd name="connsiteY4" fmla="*/ 110788 h 110788"/>
                  <a:gd name="connsiteX5" fmla="*/ 307171 w 366098"/>
                  <a:gd name="connsiteY5" fmla="*/ 40897 h 110788"/>
                  <a:gd name="connsiteX6" fmla="*/ 19981 w 366098"/>
                  <a:gd name="connsiteY6" fmla="*/ 67220 h 110788"/>
                  <a:gd name="connsiteX7" fmla="*/ 0 w 366098"/>
                  <a:gd name="connsiteY7" fmla="*/ 93542 h 110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6098" h="110788">
                    <a:moveTo>
                      <a:pt x="0" y="93542"/>
                    </a:moveTo>
                    <a:lnTo>
                      <a:pt x="16933" y="102014"/>
                    </a:lnTo>
                    <a:cubicBezTo>
                      <a:pt x="20997" y="96568"/>
                      <a:pt x="25400" y="91122"/>
                      <a:pt x="30141" y="85676"/>
                    </a:cubicBezTo>
                    <a:cubicBezTo>
                      <a:pt x="101261" y="7616"/>
                      <a:pt x="229955" y="-4184"/>
                      <a:pt x="317331" y="59353"/>
                    </a:cubicBezTo>
                    <a:cubicBezTo>
                      <a:pt x="337651" y="74179"/>
                      <a:pt x="353906" y="91727"/>
                      <a:pt x="366099" y="110788"/>
                    </a:cubicBezTo>
                    <a:cubicBezTo>
                      <a:pt x="353568" y="84466"/>
                      <a:pt x="333586" y="60261"/>
                      <a:pt x="307171" y="40897"/>
                    </a:cubicBezTo>
                    <a:cubicBezTo>
                      <a:pt x="219795" y="-22640"/>
                      <a:pt x="91101" y="-10840"/>
                      <a:pt x="19981" y="67220"/>
                    </a:cubicBezTo>
                    <a:cubicBezTo>
                      <a:pt x="12531" y="75692"/>
                      <a:pt x="5757" y="84466"/>
                      <a:pt x="0" y="93542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36"/>
              <p:cNvSpPr/>
              <p:nvPr/>
            </p:nvSpPr>
            <p:spPr>
              <a:xfrm>
                <a:off x="3314869" y="873435"/>
                <a:ext cx="365526" cy="244821"/>
              </a:xfrm>
              <a:custGeom>
                <a:avLst/>
                <a:gdLst>
                  <a:gd name="connsiteX0" fmla="*/ 245872 w 365526"/>
                  <a:gd name="connsiteY0" fmla="*/ 70851 h 244821"/>
                  <a:gd name="connsiteX1" fmla="*/ 286174 w 365526"/>
                  <a:gd name="connsiteY1" fmla="*/ 120168 h 244821"/>
                  <a:gd name="connsiteX2" fmla="*/ 287867 w 365526"/>
                  <a:gd name="connsiteY2" fmla="*/ 203674 h 244821"/>
                  <a:gd name="connsiteX3" fmla="*/ 301075 w 365526"/>
                  <a:gd name="connsiteY3" fmla="*/ 213356 h 244821"/>
                  <a:gd name="connsiteX4" fmla="*/ 344424 w 365526"/>
                  <a:gd name="connsiteY4" fmla="*/ 244822 h 244821"/>
                  <a:gd name="connsiteX5" fmla="*/ 349165 w 365526"/>
                  <a:gd name="connsiteY5" fmla="*/ 92332 h 244821"/>
                  <a:gd name="connsiteX6" fmla="*/ 300397 w 365526"/>
                  <a:gd name="connsiteY6" fmla="*/ 40897 h 244821"/>
                  <a:gd name="connsiteX7" fmla="*/ 13208 w 365526"/>
                  <a:gd name="connsiteY7" fmla="*/ 67220 h 244821"/>
                  <a:gd name="connsiteX8" fmla="*/ 0 w 365526"/>
                  <a:gd name="connsiteY8" fmla="*/ 83558 h 244821"/>
                  <a:gd name="connsiteX9" fmla="*/ 44365 w 365526"/>
                  <a:gd name="connsiteY9" fmla="*/ 105342 h 244821"/>
                  <a:gd name="connsiteX10" fmla="*/ 57573 w 365526"/>
                  <a:gd name="connsiteY10" fmla="*/ 88096 h 244821"/>
                  <a:gd name="connsiteX11" fmla="*/ 245872 w 365526"/>
                  <a:gd name="connsiteY11" fmla="*/ 70851 h 24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5526" h="244821">
                    <a:moveTo>
                      <a:pt x="245872" y="70851"/>
                    </a:moveTo>
                    <a:cubicBezTo>
                      <a:pt x="264499" y="84466"/>
                      <a:pt x="278045" y="101409"/>
                      <a:pt x="286174" y="120168"/>
                    </a:cubicBezTo>
                    <a:cubicBezTo>
                      <a:pt x="297688" y="146793"/>
                      <a:pt x="298704" y="176444"/>
                      <a:pt x="287867" y="203674"/>
                    </a:cubicBezTo>
                    <a:lnTo>
                      <a:pt x="301075" y="213356"/>
                    </a:lnTo>
                    <a:lnTo>
                      <a:pt x="344424" y="244822"/>
                    </a:lnTo>
                    <a:cubicBezTo>
                      <a:pt x="371179" y="196412"/>
                      <a:pt x="372195" y="140742"/>
                      <a:pt x="349165" y="92332"/>
                    </a:cubicBezTo>
                    <a:cubicBezTo>
                      <a:pt x="336974" y="73271"/>
                      <a:pt x="320717" y="55723"/>
                      <a:pt x="300397" y="40897"/>
                    </a:cubicBezTo>
                    <a:cubicBezTo>
                      <a:pt x="213021" y="-22640"/>
                      <a:pt x="84328" y="-10840"/>
                      <a:pt x="13208" y="67220"/>
                    </a:cubicBezTo>
                    <a:cubicBezTo>
                      <a:pt x="8467" y="72363"/>
                      <a:pt x="4064" y="77809"/>
                      <a:pt x="0" y="83558"/>
                    </a:cubicBezTo>
                    <a:lnTo>
                      <a:pt x="44365" y="105342"/>
                    </a:lnTo>
                    <a:cubicBezTo>
                      <a:pt x="48091" y="99291"/>
                      <a:pt x="52493" y="93542"/>
                      <a:pt x="57573" y="88096"/>
                    </a:cubicBezTo>
                    <a:cubicBezTo>
                      <a:pt x="103971" y="36661"/>
                      <a:pt x="188299" y="29097"/>
                      <a:pt x="245872" y="70851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37"/>
              <p:cNvSpPr/>
              <p:nvPr/>
            </p:nvSpPr>
            <p:spPr>
              <a:xfrm>
                <a:off x="2984589" y="1412344"/>
                <a:ext cx="378031" cy="270690"/>
              </a:xfrm>
              <a:custGeom>
                <a:avLst/>
                <a:gdLst>
                  <a:gd name="connsiteX0" fmla="*/ 137917 w 378031"/>
                  <a:gd name="connsiteY0" fmla="*/ 260806 h 270690"/>
                  <a:gd name="connsiteX1" fmla="*/ 378032 w 378031"/>
                  <a:gd name="connsiteY1" fmla="*/ 183956 h 270690"/>
                  <a:gd name="connsiteX2" fmla="*/ 358728 w 378031"/>
                  <a:gd name="connsiteY2" fmla="*/ 177905 h 270690"/>
                  <a:gd name="connsiteX3" fmla="*/ 163317 w 378031"/>
                  <a:gd name="connsiteY3" fmla="*/ 229642 h 270690"/>
                  <a:gd name="connsiteX4" fmla="*/ 53928 w 378031"/>
                  <a:gd name="connsiteY4" fmla="*/ 30256 h 270690"/>
                  <a:gd name="connsiteX5" fmla="*/ 59685 w 378031"/>
                  <a:gd name="connsiteY5" fmla="*/ 16943 h 270690"/>
                  <a:gd name="connsiteX6" fmla="*/ 25479 w 378031"/>
                  <a:gd name="connsiteY6" fmla="*/ 0 h 270690"/>
                  <a:gd name="connsiteX7" fmla="*/ 11255 w 378031"/>
                  <a:gd name="connsiteY7" fmla="*/ 29046 h 270690"/>
                  <a:gd name="connsiteX8" fmla="*/ 137917 w 378031"/>
                  <a:gd name="connsiteY8" fmla="*/ 260806 h 27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31" h="270690">
                    <a:moveTo>
                      <a:pt x="137917" y="260806"/>
                    </a:moveTo>
                    <a:cubicBezTo>
                      <a:pt x="230034" y="288944"/>
                      <a:pt x="328925" y="255057"/>
                      <a:pt x="378032" y="183956"/>
                    </a:cubicBezTo>
                    <a:lnTo>
                      <a:pt x="358728" y="177905"/>
                    </a:lnTo>
                    <a:cubicBezTo>
                      <a:pt x="313685" y="229037"/>
                      <a:pt x="236130" y="252031"/>
                      <a:pt x="163317" y="229642"/>
                    </a:cubicBezTo>
                    <a:cubicBezTo>
                      <a:pt x="71538" y="201504"/>
                      <a:pt x="22432" y="112249"/>
                      <a:pt x="53928" y="30256"/>
                    </a:cubicBezTo>
                    <a:cubicBezTo>
                      <a:pt x="55621" y="25718"/>
                      <a:pt x="57653" y="21179"/>
                      <a:pt x="59685" y="16943"/>
                    </a:cubicBezTo>
                    <a:lnTo>
                      <a:pt x="25479" y="0"/>
                    </a:lnTo>
                    <a:cubicBezTo>
                      <a:pt x="19722" y="9077"/>
                      <a:pt x="14981" y="18759"/>
                      <a:pt x="11255" y="29046"/>
                    </a:cubicBezTo>
                    <a:cubicBezTo>
                      <a:pt x="-25659" y="124352"/>
                      <a:pt x="31237" y="228129"/>
                      <a:pt x="137917" y="260806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38"/>
              <p:cNvSpPr/>
              <p:nvPr/>
            </p:nvSpPr>
            <p:spPr>
              <a:xfrm>
                <a:off x="3028813" y="1429287"/>
                <a:ext cx="314165" cy="221261"/>
              </a:xfrm>
              <a:custGeom>
                <a:avLst/>
                <a:gdLst>
                  <a:gd name="connsiteX0" fmla="*/ 118755 w 314165"/>
                  <a:gd name="connsiteY0" fmla="*/ 212699 h 221261"/>
                  <a:gd name="connsiteX1" fmla="*/ 314165 w 314165"/>
                  <a:gd name="connsiteY1" fmla="*/ 160961 h 221261"/>
                  <a:gd name="connsiteX2" fmla="*/ 264720 w 314165"/>
                  <a:gd name="connsiteY2" fmla="*/ 145833 h 221261"/>
                  <a:gd name="connsiteX3" fmla="*/ 116384 w 314165"/>
                  <a:gd name="connsiteY3" fmla="*/ 184561 h 221261"/>
                  <a:gd name="connsiteX4" fmla="*/ 32733 w 314165"/>
                  <a:gd name="connsiteY4" fmla="*/ 32374 h 221261"/>
                  <a:gd name="connsiteX5" fmla="*/ 42216 w 314165"/>
                  <a:gd name="connsiteY5" fmla="*/ 13313 h 221261"/>
                  <a:gd name="connsiteX6" fmla="*/ 15461 w 314165"/>
                  <a:gd name="connsiteY6" fmla="*/ 0 h 221261"/>
                  <a:gd name="connsiteX7" fmla="*/ 9704 w 314165"/>
                  <a:gd name="connsiteY7" fmla="*/ 13313 h 221261"/>
                  <a:gd name="connsiteX8" fmla="*/ 118755 w 314165"/>
                  <a:gd name="connsiteY8" fmla="*/ 212699 h 22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165" h="221261">
                    <a:moveTo>
                      <a:pt x="118755" y="212699"/>
                    </a:moveTo>
                    <a:cubicBezTo>
                      <a:pt x="191568" y="235088"/>
                      <a:pt x="269461" y="212094"/>
                      <a:pt x="314165" y="160961"/>
                    </a:cubicBezTo>
                    <a:lnTo>
                      <a:pt x="264720" y="145833"/>
                    </a:lnTo>
                    <a:cubicBezTo>
                      <a:pt x="230515" y="184258"/>
                      <a:pt x="171587" y="201202"/>
                      <a:pt x="116384" y="184561"/>
                    </a:cubicBezTo>
                    <a:cubicBezTo>
                      <a:pt x="46280" y="163079"/>
                      <a:pt x="9027" y="95003"/>
                      <a:pt x="32733" y="32374"/>
                    </a:cubicBezTo>
                    <a:cubicBezTo>
                      <a:pt x="35443" y="25718"/>
                      <a:pt x="38491" y="19364"/>
                      <a:pt x="42216" y="13313"/>
                    </a:cubicBezTo>
                    <a:lnTo>
                      <a:pt x="15461" y="0"/>
                    </a:lnTo>
                    <a:cubicBezTo>
                      <a:pt x="13429" y="4236"/>
                      <a:pt x="11397" y="8774"/>
                      <a:pt x="9704" y="13313"/>
                    </a:cubicBezTo>
                    <a:cubicBezTo>
                      <a:pt x="-22131" y="95306"/>
                      <a:pt x="26976" y="184561"/>
                      <a:pt x="118755" y="212699"/>
                    </a:cubicBezTo>
                    <a:close/>
                  </a:path>
                </a:pathLst>
              </a:custGeom>
              <a:solidFill>
                <a:srgbClr val="FFD31A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39"/>
              <p:cNvSpPr/>
              <p:nvPr/>
            </p:nvSpPr>
            <p:spPr>
              <a:xfrm>
                <a:off x="2880475" y="885377"/>
                <a:ext cx="294747" cy="464852"/>
              </a:xfrm>
              <a:custGeom>
                <a:avLst/>
                <a:gdLst>
                  <a:gd name="connsiteX0" fmla="*/ 3271 w 294747"/>
                  <a:gd name="connsiteY0" fmla="*/ 464337 h 464852"/>
                  <a:gd name="connsiteX1" fmla="*/ 178362 w 294747"/>
                  <a:gd name="connsiteY1" fmla="*/ 247705 h 464852"/>
                  <a:gd name="connsiteX2" fmla="*/ 291476 w 294747"/>
                  <a:gd name="connsiteY2" fmla="*/ 515 h 464852"/>
                  <a:gd name="connsiteX3" fmla="*/ 116386 w 294747"/>
                  <a:gd name="connsiteY3" fmla="*/ 217147 h 464852"/>
                  <a:gd name="connsiteX4" fmla="*/ 3271 w 294747"/>
                  <a:gd name="connsiteY4" fmla="*/ 464337 h 46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747" h="464852">
                    <a:moveTo>
                      <a:pt x="3271" y="464337"/>
                    </a:moveTo>
                    <a:cubicBezTo>
                      <a:pt x="20205" y="472809"/>
                      <a:pt x="98775" y="375688"/>
                      <a:pt x="178362" y="247705"/>
                    </a:cubicBezTo>
                    <a:cubicBezTo>
                      <a:pt x="257949" y="119723"/>
                      <a:pt x="308410" y="8986"/>
                      <a:pt x="291476" y="515"/>
                    </a:cubicBezTo>
                    <a:cubicBezTo>
                      <a:pt x="274543" y="-7957"/>
                      <a:pt x="195973" y="89164"/>
                      <a:pt x="116386" y="217147"/>
                    </a:cubicBezTo>
                    <a:cubicBezTo>
                      <a:pt x="36799" y="345432"/>
                      <a:pt x="-13662" y="455866"/>
                      <a:pt x="3271" y="464337"/>
                    </a:cubicBezTo>
                    <a:close/>
                  </a:path>
                </a:pathLst>
              </a:custGeom>
              <a:solidFill>
                <a:srgbClr val="EB984C"/>
              </a:solidFill>
              <a:ln w="3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: Shape 40"/>
            <p:cNvSpPr/>
            <p:nvPr/>
          </p:nvSpPr>
          <p:spPr>
            <a:xfrm>
              <a:off x="3233249" y="1163122"/>
              <a:ext cx="233855" cy="211080"/>
            </a:xfrm>
            <a:custGeom>
              <a:avLst/>
              <a:gdLst>
                <a:gd name="connsiteX0" fmla="*/ 1694 w 233855"/>
                <a:gd name="connsiteY0" fmla="*/ 61938 h 211080"/>
                <a:gd name="connsiteX1" fmla="*/ 54526 w 233855"/>
                <a:gd name="connsiteY1" fmla="*/ 112465 h 211080"/>
                <a:gd name="connsiteX2" fmla="*/ 55542 w 233855"/>
                <a:gd name="connsiteY2" fmla="*/ 118819 h 211080"/>
                <a:gd name="connsiteX3" fmla="*/ 17950 w 233855"/>
                <a:gd name="connsiteY3" fmla="*/ 179331 h 211080"/>
                <a:gd name="connsiteX4" fmla="*/ 25740 w 233855"/>
                <a:gd name="connsiteY4" fmla="*/ 186895 h 211080"/>
                <a:gd name="connsiteX5" fmla="*/ 95844 w 233855"/>
                <a:gd name="connsiteY5" fmla="*/ 157547 h 211080"/>
                <a:gd name="connsiteX6" fmla="*/ 102956 w 233855"/>
                <a:gd name="connsiteY6" fmla="*/ 158757 h 211080"/>
                <a:gd name="connsiteX7" fmla="*/ 155788 w 233855"/>
                <a:gd name="connsiteY7" fmla="*/ 209284 h 211080"/>
                <a:gd name="connsiteX8" fmla="*/ 166286 w 233855"/>
                <a:gd name="connsiteY8" fmla="*/ 205048 h 211080"/>
                <a:gd name="connsiteX9" fmla="*/ 156804 w 233855"/>
                <a:gd name="connsiteY9" fmla="*/ 136367 h 211080"/>
                <a:gd name="connsiteX10" fmla="*/ 160190 w 233855"/>
                <a:gd name="connsiteY10" fmla="*/ 130921 h 211080"/>
                <a:gd name="connsiteX11" fmla="*/ 230294 w 233855"/>
                <a:gd name="connsiteY11" fmla="*/ 101573 h 211080"/>
                <a:gd name="connsiteX12" fmla="*/ 228940 w 233855"/>
                <a:gd name="connsiteY12" fmla="*/ 91286 h 211080"/>
                <a:gd name="connsiteX13" fmla="*/ 153079 w 233855"/>
                <a:gd name="connsiteY13" fmla="*/ 77974 h 211080"/>
                <a:gd name="connsiteX14" fmla="*/ 148337 w 233855"/>
                <a:gd name="connsiteY14" fmla="*/ 73435 h 211080"/>
                <a:gd name="connsiteX15" fmla="*/ 138854 w 233855"/>
                <a:gd name="connsiteY15" fmla="*/ 4754 h 211080"/>
                <a:gd name="connsiteX16" fmla="*/ 127678 w 233855"/>
                <a:gd name="connsiteY16" fmla="*/ 2939 h 211080"/>
                <a:gd name="connsiteX17" fmla="*/ 90086 w 233855"/>
                <a:gd name="connsiteY17" fmla="*/ 63451 h 211080"/>
                <a:gd name="connsiteX18" fmla="*/ 83652 w 233855"/>
                <a:gd name="connsiteY18" fmla="*/ 66174 h 211080"/>
                <a:gd name="connsiteX19" fmla="*/ 7790 w 233855"/>
                <a:gd name="connsiteY19" fmla="*/ 52861 h 211080"/>
                <a:gd name="connsiteX20" fmla="*/ 1694 w 233855"/>
                <a:gd name="connsiteY20" fmla="*/ 61938 h 2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855" h="211080">
                  <a:moveTo>
                    <a:pt x="1694" y="61938"/>
                  </a:moveTo>
                  <a:lnTo>
                    <a:pt x="54526" y="112465"/>
                  </a:lnTo>
                  <a:cubicBezTo>
                    <a:pt x="56220" y="114281"/>
                    <a:pt x="56558" y="116701"/>
                    <a:pt x="55542" y="118819"/>
                  </a:cubicBezTo>
                  <a:lnTo>
                    <a:pt x="17950" y="179331"/>
                  </a:lnTo>
                  <a:cubicBezTo>
                    <a:pt x="15241" y="183869"/>
                    <a:pt x="20321" y="189013"/>
                    <a:pt x="25740" y="186895"/>
                  </a:cubicBezTo>
                  <a:lnTo>
                    <a:pt x="95844" y="157547"/>
                  </a:lnTo>
                  <a:cubicBezTo>
                    <a:pt x="98214" y="156639"/>
                    <a:pt x="100924" y="156941"/>
                    <a:pt x="102956" y="158757"/>
                  </a:cubicBezTo>
                  <a:lnTo>
                    <a:pt x="155788" y="209284"/>
                  </a:lnTo>
                  <a:cubicBezTo>
                    <a:pt x="159852" y="213217"/>
                    <a:pt x="166964" y="210192"/>
                    <a:pt x="166286" y="205048"/>
                  </a:cubicBezTo>
                  <a:lnTo>
                    <a:pt x="156804" y="136367"/>
                  </a:lnTo>
                  <a:cubicBezTo>
                    <a:pt x="156465" y="133947"/>
                    <a:pt x="157820" y="131829"/>
                    <a:pt x="160190" y="130921"/>
                  </a:cubicBezTo>
                  <a:lnTo>
                    <a:pt x="230294" y="101573"/>
                  </a:lnTo>
                  <a:cubicBezTo>
                    <a:pt x="235713" y="99455"/>
                    <a:pt x="234697" y="92496"/>
                    <a:pt x="228940" y="91286"/>
                  </a:cubicBezTo>
                  <a:lnTo>
                    <a:pt x="153079" y="77974"/>
                  </a:lnTo>
                  <a:cubicBezTo>
                    <a:pt x="150369" y="77671"/>
                    <a:pt x="148676" y="75553"/>
                    <a:pt x="148337" y="73435"/>
                  </a:cubicBezTo>
                  <a:lnTo>
                    <a:pt x="138854" y="4754"/>
                  </a:lnTo>
                  <a:cubicBezTo>
                    <a:pt x="138177" y="-389"/>
                    <a:pt x="130388" y="-1902"/>
                    <a:pt x="127678" y="2939"/>
                  </a:cubicBezTo>
                  <a:lnTo>
                    <a:pt x="90086" y="63451"/>
                  </a:lnTo>
                  <a:cubicBezTo>
                    <a:pt x="88732" y="65569"/>
                    <a:pt x="86361" y="66476"/>
                    <a:pt x="83652" y="66174"/>
                  </a:cubicBezTo>
                  <a:lnTo>
                    <a:pt x="7790" y="52861"/>
                  </a:lnTo>
                  <a:cubicBezTo>
                    <a:pt x="1356" y="51954"/>
                    <a:pt x="-2370" y="58005"/>
                    <a:pt x="1694" y="61938"/>
                  </a:cubicBezTo>
                  <a:close/>
                </a:path>
              </a:pathLst>
            </a:custGeom>
            <a:solidFill>
              <a:srgbClr val="FFFFFF"/>
            </a:solidFill>
            <a:ln w="33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57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037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91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1" grpId="0" animBg="1"/>
      <p:bldP spid="202" grpId="0" animBg="1"/>
      <p:bldP spid="203" grpId="0" animBg="1"/>
      <p:bldP spid="207" grpId="0" animBg="1"/>
      <p:bldP spid="2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293</TotalTime>
  <Words>448</Words>
  <Application>Microsoft Office PowerPoint</Application>
  <PresentationFormat>Tùy chỉnh</PresentationFormat>
  <Paragraphs>57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4" baseType="lpstr">
      <vt:lpstr>Calibri</vt:lpstr>
      <vt:lpstr>Black Han Sans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WINDOWS</cp:lastModifiedBy>
  <cp:revision>31</cp:revision>
  <dcterms:created xsi:type="dcterms:W3CDTF">2006-08-16T00:00:00Z</dcterms:created>
  <dcterms:modified xsi:type="dcterms:W3CDTF">2024-01-08T05:38:49Z</dcterms:modified>
  <cp:category>9Slide.vn</cp:category>
  <dc:identifier>DAEyY0db_S8</dc:identifier>
</cp:coreProperties>
</file>