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23" r:id="rId3"/>
    <p:sldId id="355" r:id="rId4"/>
    <p:sldId id="326" r:id="rId5"/>
    <p:sldId id="333" r:id="rId6"/>
    <p:sldId id="330" r:id="rId7"/>
    <p:sldId id="349" r:id="rId8"/>
    <p:sldId id="352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3073" autoAdjust="0"/>
  </p:normalViewPr>
  <p:slideViewPr>
    <p:cSldViewPr>
      <p:cViewPr varScale="1">
        <p:scale>
          <a:sx n="85" d="100"/>
          <a:sy n="85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fif"/><Relationship Id="rId4" Type="http://schemas.openxmlformats.org/officeDocument/2006/relationships/image" Target="../media/image4.jfif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881" y="1855125"/>
            <a:ext cx="6629409" cy="673330"/>
          </a:xfrm>
        </p:spPr>
        <p:txBody>
          <a:bodyPr anchor="ctr"/>
          <a:lstStyle/>
          <a:p>
            <a:pPr algn="ctr"/>
            <a:r>
              <a:rPr lang="en-US" sz="3800" b="1" dirty="0"/>
              <a:t>HOẠT 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4644" y="2819400"/>
            <a:ext cx="792479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</a:rPr>
              <a:t>BÀI 10: SỬ DỤNG AN TOÀN ĐỒ DÙNG TRONG GIA ĐÌNH</a:t>
            </a:r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7740" y="4416921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3431311197"/>
      </p:ext>
    </p:extLst>
  </p:cSld>
  <p:clrMapOvr>
    <a:masterClrMapping/>
  </p:clrMapOvr>
  <p:transition spd="slow" advTm="136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52400"/>
            <a:ext cx="634771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u="sng" dirty="0"/>
              <a:t>KHÁM PHÁ – KẾT NỐI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8700"/>
            <a:ext cx="6858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1: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7" t="34783" r="55914" b="17391"/>
          <a:stretch/>
        </p:blipFill>
        <p:spPr>
          <a:xfrm>
            <a:off x="609600" y="2705100"/>
            <a:ext cx="274320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24A63-F2B6-4C06-8331-E8B4402390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61" t="33369" r="19030" b="18805"/>
          <a:stretch/>
        </p:blipFill>
        <p:spPr>
          <a:xfrm>
            <a:off x="4214113" y="2590800"/>
            <a:ext cx="27432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A5AF7-B812-4782-AC77-04E4B8A75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83" t="39131" r="537" b="13043"/>
          <a:stretch/>
        </p:blipFill>
        <p:spPr>
          <a:xfrm>
            <a:off x="2971801" y="4800600"/>
            <a:ext cx="228599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31"/>
    </mc:Choice>
    <mc:Fallback xmlns="">
      <p:transition spd="slow" advTm="1048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52400"/>
            <a:ext cx="634771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u="sng" dirty="0"/>
              <a:t>KHÁM PHÁ – KẾT NỐI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094"/>
            <a:ext cx="6858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suy</a:t>
            </a:r>
            <a:r>
              <a:rPr lang="en-US" sz="2400" b="1" dirty="0"/>
              <a:t> </a:t>
            </a:r>
            <a:r>
              <a:rPr lang="en-US" sz="2400" b="1" dirty="0" err="1"/>
              <a:t>nghĩ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chỉ</a:t>
            </a:r>
            <a:r>
              <a:rPr lang="en-US" sz="2400" b="1" dirty="0"/>
              <a:t> ra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r>
              <a:rPr lang="en-US" sz="2400" b="1" dirty="0"/>
              <a:t>.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10" name="Picture 9" descr="A picture containing baby bed&#10;&#10;Description automatically generated">
            <a:extLst>
              <a:ext uri="{FF2B5EF4-FFF2-40B4-BE49-F238E27FC236}">
                <a16:creationId xmlns:a16="http://schemas.microsoft.com/office/drawing/2014/main" id="{65E38DBE-8589-4AE9-BFA0-7453DBF3F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13978" b="25622"/>
          <a:stretch/>
        </p:blipFill>
        <p:spPr>
          <a:xfrm>
            <a:off x="4177668" y="4646366"/>
            <a:ext cx="2443162" cy="1859700"/>
          </a:xfrm>
          <a:prstGeom prst="rect">
            <a:avLst/>
          </a:prstGeom>
        </p:spPr>
      </p:pic>
      <p:pic>
        <p:nvPicPr>
          <p:cNvPr id="12" name="Picture 11" descr="A picture containing fan, person, device&#10;&#10;Description automatically generated">
            <a:extLst>
              <a:ext uri="{FF2B5EF4-FFF2-40B4-BE49-F238E27FC236}">
                <a16:creationId xmlns:a16="http://schemas.microsoft.com/office/drawing/2014/main" id="{CC2511B0-A246-4EE9-8CD8-96E3D410A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" y="4646366"/>
            <a:ext cx="2619375" cy="1859700"/>
          </a:xfrm>
          <a:prstGeom prst="rect">
            <a:avLst/>
          </a:prstGeom>
        </p:spPr>
      </p:pic>
      <p:pic>
        <p:nvPicPr>
          <p:cNvPr id="14" name="Picture 13" descr="A picture containing scissors, table, pair, wooden&#10;&#10;Description automatically generated">
            <a:extLst>
              <a:ext uri="{FF2B5EF4-FFF2-40B4-BE49-F238E27FC236}">
                <a16:creationId xmlns:a16="http://schemas.microsoft.com/office/drawing/2014/main" id="{128EFD35-B0C6-4A96-897B-D2EE6F534E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29528" r="13501" b="12513"/>
          <a:stretch/>
        </p:blipFill>
        <p:spPr>
          <a:xfrm>
            <a:off x="4177668" y="2354803"/>
            <a:ext cx="2443162" cy="1846704"/>
          </a:xfrm>
          <a:prstGeom prst="rect">
            <a:avLst/>
          </a:prstGeom>
        </p:spPr>
      </p:pic>
      <p:pic>
        <p:nvPicPr>
          <p:cNvPr id="16" name="Picture 15" descr="A picture containing person, little, young&#10;&#10;Description automatically generated">
            <a:extLst>
              <a:ext uri="{FF2B5EF4-FFF2-40B4-BE49-F238E27FC236}">
                <a16:creationId xmlns:a16="http://schemas.microsoft.com/office/drawing/2014/main" id="{FB78A965-B3AF-46BC-A319-02E888066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9" y="2352759"/>
            <a:ext cx="2479600" cy="1859700"/>
          </a:xfrm>
          <a:prstGeom prst="rect">
            <a:avLst/>
          </a:prstGeom>
        </p:spPr>
      </p:pic>
      <p:pic>
        <p:nvPicPr>
          <p:cNvPr id="18" name="Picture 17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3BA85501-14F2-4BA0-8E05-B8A26B3E4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54" y="2841910"/>
            <a:ext cx="2707146" cy="2452649"/>
          </a:xfrm>
          <a:prstGeom prst="rect">
            <a:avLst/>
          </a:prstGeom>
        </p:spPr>
      </p:pic>
      <p:pic>
        <p:nvPicPr>
          <p:cNvPr id="20" name="Picture 19" descr="A silver knife with a black handle&#10;&#10;Description automatically generated with low confidence">
            <a:extLst>
              <a:ext uri="{FF2B5EF4-FFF2-40B4-BE49-F238E27FC236}">
                <a16:creationId xmlns:a16="http://schemas.microsoft.com/office/drawing/2014/main" id="{800E51B4-948E-4DF6-940D-63A969EAD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17" y="2841911"/>
            <a:ext cx="2443162" cy="2452650"/>
          </a:xfrm>
          <a:prstGeom prst="rect">
            <a:avLst/>
          </a:prstGeom>
        </p:spPr>
      </p:pic>
      <p:pic>
        <p:nvPicPr>
          <p:cNvPr id="22" name="Picture 21" descr="A child with a stethoscope around his neck&#10;&#10;Description automatically generated with medium confidence">
            <a:extLst>
              <a:ext uri="{FF2B5EF4-FFF2-40B4-BE49-F238E27FC236}">
                <a16:creationId xmlns:a16="http://schemas.microsoft.com/office/drawing/2014/main" id="{15684473-2E87-4943-B8F1-20DE85012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7" y="2841911"/>
            <a:ext cx="2718697" cy="2452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8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22"/>
    </mc:Choice>
    <mc:Fallback xmlns="">
      <p:transition spd="slow" advTm="119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đình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9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5"/>
    </mc:Choice>
    <mc:Fallback xmlns="">
      <p:transition spd="slow" advTm="37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1"/>
            <a:ext cx="28956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u="sng" dirty="0"/>
              <a:t>THỰC HÀNH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239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2: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vi </a:t>
            </a:r>
            <a:r>
              <a:rPr lang="en-US" sz="3200" b="1" dirty="0" err="1"/>
              <a:t>sử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77" r="50000" b="5770"/>
          <a:stretch/>
        </p:blipFill>
        <p:spPr>
          <a:xfrm>
            <a:off x="457200" y="2324099"/>
            <a:ext cx="3581400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0E32A-73B0-4D6C-92AF-31C41E11C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64" t="22116" r="-1064" b="6731"/>
          <a:stretch/>
        </p:blipFill>
        <p:spPr>
          <a:xfrm>
            <a:off x="4267200" y="2324099"/>
            <a:ext cx="3581400" cy="281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3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07"/>
    </mc:Choice>
    <mc:Fallback xmlns="">
      <p:transition spd="slow" advTm="73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6347714" cy="685800"/>
          </a:xfrm>
        </p:spPr>
        <p:txBody>
          <a:bodyPr>
            <a:normAutofit fontScale="25000" lnSpcReduction="2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0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381000" y="1066800"/>
            <a:ext cx="665251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2"/>
    </mc:Choice>
    <mc:Fallback xmlns="">
      <p:transition spd="slow" advTm="301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-152400"/>
            <a:ext cx="6858000" cy="9906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400" b="1" dirty="0"/>
              <a:t>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638433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2"/>
    </mc:Choice>
    <mc:Fallback xmlns="">
      <p:transition spd="slow" advTm="599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901" y="76200"/>
            <a:ext cx="6477009" cy="978130"/>
          </a:xfrm>
        </p:spPr>
        <p:txBody>
          <a:bodyPr anchor="ctr"/>
          <a:lstStyle/>
          <a:p>
            <a:pPr algn="ctr"/>
            <a:r>
              <a:rPr lang="en-US" sz="3800" b="1" dirty="0"/>
              <a:t>HOẠT 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3859D-883A-4FE9-9553-6C24CCC39DD7}"/>
              </a:ext>
            </a:extLst>
          </p:cNvPr>
          <p:cNvSpPr txBox="1">
            <a:spLocks/>
          </p:cNvSpPr>
          <p:nvPr/>
        </p:nvSpPr>
        <p:spPr>
          <a:xfrm>
            <a:off x="2255493" y="2694365"/>
            <a:ext cx="3962409" cy="110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 GIÃN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4087"/>
      </p:ext>
    </p:extLst>
  </p:cSld>
  <p:clrMapOvr>
    <a:masterClrMapping/>
  </p:clrMapOvr>
  <p:transition spd="slow" advTm="79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2" y="789731"/>
            <a:ext cx="8083118" cy="8866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err="1"/>
              <a:t>Hoạt</a:t>
            </a:r>
            <a:r>
              <a:rPr lang="en-US" sz="3500" b="1" dirty="0"/>
              <a:t> </a:t>
            </a:r>
            <a:r>
              <a:rPr lang="en-US" sz="3500" b="1" dirty="0" err="1"/>
              <a:t>động</a:t>
            </a:r>
            <a:r>
              <a:rPr lang="en-US" sz="3500" b="1" dirty="0"/>
              <a:t> 3: </a:t>
            </a:r>
            <a:r>
              <a:rPr lang="en-US" sz="3500" b="1" dirty="0" err="1"/>
              <a:t>Thực</a:t>
            </a:r>
            <a:r>
              <a:rPr lang="en-US" sz="3500" b="1" dirty="0"/>
              <a:t> </a:t>
            </a:r>
            <a:r>
              <a:rPr lang="en-US" sz="3500" b="1" dirty="0" err="1"/>
              <a:t>hành</a:t>
            </a:r>
            <a:r>
              <a:rPr lang="en-US" sz="3500" b="1" dirty="0"/>
              <a:t> ở </a:t>
            </a:r>
            <a:r>
              <a:rPr lang="en-US" sz="3500" b="1" dirty="0" err="1"/>
              <a:t>gia</a:t>
            </a:r>
            <a:r>
              <a:rPr lang="en-US" sz="3500" b="1" dirty="0"/>
              <a:t> </a:t>
            </a:r>
            <a:r>
              <a:rPr lang="en-US" sz="3500" b="1" dirty="0" err="1"/>
              <a:t>đình</a:t>
            </a:r>
            <a:r>
              <a:rPr lang="en-US" sz="3500" b="1" dirty="0"/>
              <a:t>.</a:t>
            </a:r>
            <a:endParaRPr lang="en-US" sz="3500" dirty="0"/>
          </a:p>
          <a:p>
            <a:pPr marL="0" indent="0">
              <a:lnSpc>
                <a:spcPct val="150000"/>
              </a:lnSpc>
              <a:buNone/>
            </a:pPr>
            <a:endParaRPr lang="en-US" sz="3500" dirty="0"/>
          </a:p>
          <a:p>
            <a:pPr marL="0" lvl="1" indent="0">
              <a:lnSpc>
                <a:spcPct val="150000"/>
              </a:lnSpc>
              <a:buNone/>
            </a:pPr>
            <a:endParaRPr lang="en-US" sz="35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79590"/>
            <a:ext cx="2152649" cy="6732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 dirty="0"/>
              <a:t>VẬN DỤNG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12" t="6784"/>
          <a:stretch/>
        </p:blipFill>
        <p:spPr>
          <a:xfrm>
            <a:off x="1600200" y="1981200"/>
            <a:ext cx="4800600" cy="4260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 advTm="144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5|5.9|5|3.1|9.9|8.7|6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0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8"/>
</p:tagLst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6148</TotalTime>
  <Words>159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Wingdings 3</vt:lpstr>
      <vt:lpstr>Facet</vt:lpstr>
      <vt:lpstr>HOẠT ĐỘNG TRẢI NGHIỆM 1</vt:lpstr>
      <vt:lpstr> KHÁM PHÁ – KẾT NỐI </vt:lpstr>
      <vt:lpstr> KHÁM PHÁ – KẾT NỐI </vt:lpstr>
      <vt:lpstr>Trò chơi “Kể chuyện về đồ dùng gia đình”  </vt:lpstr>
      <vt:lpstr> THỰC HÀNH </vt:lpstr>
      <vt:lpstr>PowerPoint Presentation</vt:lpstr>
      <vt:lpstr>PowerPoint Presentation</vt:lpstr>
      <vt:lpstr>HOẠT ĐỘNG TRẢI NGHIỆM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278</cp:revision>
  <dcterms:created xsi:type="dcterms:W3CDTF">2006-08-16T00:00:00Z</dcterms:created>
  <dcterms:modified xsi:type="dcterms:W3CDTF">2023-10-23T09:24:12Z</dcterms:modified>
</cp:coreProperties>
</file>